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6" r:id="rId2"/>
    <p:sldId id="279" r:id="rId3"/>
    <p:sldId id="266" r:id="rId4"/>
    <p:sldId id="258" r:id="rId5"/>
    <p:sldId id="264" r:id="rId6"/>
    <p:sldId id="276" r:id="rId7"/>
    <p:sldId id="259" r:id="rId8"/>
    <p:sldId id="277" r:id="rId9"/>
    <p:sldId id="265" r:id="rId10"/>
    <p:sldId id="263" r:id="rId11"/>
    <p:sldId id="267" r:id="rId12"/>
    <p:sldId id="270" r:id="rId13"/>
    <p:sldId id="268" r:id="rId14"/>
    <p:sldId id="269" r:id="rId15"/>
    <p:sldId id="271" r:id="rId16"/>
    <p:sldId id="278" r:id="rId17"/>
    <p:sldId id="275" r:id="rId18"/>
    <p:sldId id="280" r:id="rId19"/>
    <p:sldId id="273" r:id="rId20"/>
    <p:sldId id="274" r:id="rId21"/>
    <p:sldId id="260" r:id="rId22"/>
    <p:sldId id="272" r:id="rId23"/>
    <p:sldId id="261" r:id="rId24"/>
  </p:sldIdLst>
  <p:sldSz cx="9144000" cy="6858000" type="screen4x3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8E2D0"/>
    <a:srgbClr val="FE0E53"/>
    <a:srgbClr val="E278AD"/>
    <a:srgbClr val="FF9D5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90" y="-7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aie_de_lucru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o-RO"/>
  <c:style val="27"/>
  <c:chart>
    <c:title>
      <c:layout>
        <c:manualLayout>
          <c:xMode val="edge"/>
          <c:yMode val="edge"/>
          <c:x val="3.3228260959640599E-2"/>
          <c:y val="0.27654385506488982"/>
        </c:manualLayout>
      </c:layout>
    </c:title>
    <c:view3D>
      <c:rotX val="75"/>
      <c:perspective val="30"/>
    </c:view3D>
    <c:plotArea>
      <c:layout>
        <c:manualLayout>
          <c:layoutTarget val="inner"/>
          <c:xMode val="edge"/>
          <c:yMode val="edge"/>
          <c:x val="0.12904797217560521"/>
          <c:y val="0.31017822924832361"/>
          <c:w val="0.72009787991065344"/>
          <c:h val="0.61354551619445885"/>
        </c:manualLayout>
      </c:layout>
      <c:pie3DChart>
        <c:varyColors val="1"/>
        <c:ser>
          <c:idx val="0"/>
          <c:order val="0"/>
          <c:tx>
            <c:strRef>
              <c:f>Munka1!$B$1</c:f>
              <c:strCache>
                <c:ptCount val="1"/>
                <c:pt idx="0">
                  <c:v>valószínüleg a hír:</c:v>
                </c:pt>
              </c:strCache>
            </c:strRef>
          </c:tx>
          <c:explosion val="25"/>
          <c:dLbls>
            <c:showPercent val="1"/>
          </c:dLbls>
          <c:cat>
            <c:strRef>
              <c:f>Munka1!$A$2:$A$3</c:f>
              <c:strCache>
                <c:ptCount val="2"/>
                <c:pt idx="0">
                  <c:v>igaz hír</c:v>
                </c:pt>
                <c:pt idx="1">
                  <c:v>hamis hír</c:v>
                </c:pt>
              </c:strCache>
            </c:strRef>
          </c:cat>
          <c:val>
            <c:numRef>
              <c:f>Munka1!$B$2:$B$3</c:f>
              <c:numCache>
                <c:formatCode>General</c:formatCode>
                <c:ptCount val="2"/>
                <c:pt idx="0">
                  <c:v>50</c:v>
                </c:pt>
                <c:pt idx="1">
                  <c:v>50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ayout>
        <c:manualLayout>
          <c:xMode val="edge"/>
          <c:yMode val="edge"/>
          <c:x val="0.19312983903859021"/>
          <c:y val="0.57865362959921363"/>
          <c:w val="0.13273913017186001"/>
          <c:h val="0.27412604053902728"/>
        </c:manualLayout>
      </c:layout>
    </c:legend>
    <c:plotVisOnly val="1"/>
  </c:chart>
  <c:txPr>
    <a:bodyPr/>
    <a:lstStyle/>
    <a:p>
      <a:pPr>
        <a:defRPr sz="1800"/>
      </a:pPr>
      <a:endParaRPr lang="ro-RO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9EFBFA-816A-4E57-B27E-CA6AF007FF8B}" type="doc">
      <dgm:prSet loTypeId="urn:microsoft.com/office/officeart/2005/8/layout/radial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o-RO"/>
        </a:p>
      </dgm:t>
    </dgm:pt>
    <dgm:pt modelId="{C45AE251-CB85-4BDC-9D42-2CCB7B563518}">
      <dgm:prSet phldrT="[Szöveg]"/>
      <dgm:spPr/>
      <dgm:t>
        <a:bodyPr/>
        <a:lstStyle/>
        <a:p>
          <a:r>
            <a:rPr lang="hu-HU" b="1" i="1" dirty="0" smtClean="0">
              <a:solidFill>
                <a:srgbClr val="7030A0"/>
              </a:solidFill>
              <a:latin typeface="Segoe Script" pitchFamily="34" charset="0"/>
            </a:rPr>
            <a:t>Közösségi oldalak</a:t>
          </a:r>
          <a:endParaRPr lang="ro-RO" b="1" i="1" dirty="0">
            <a:solidFill>
              <a:srgbClr val="7030A0"/>
            </a:solidFill>
            <a:latin typeface="Segoe Script" pitchFamily="34" charset="0"/>
          </a:endParaRPr>
        </a:p>
      </dgm:t>
    </dgm:pt>
    <dgm:pt modelId="{A12304D4-4697-4D98-ADF5-8F5E39DE6CA0}" type="parTrans" cxnId="{F9380ECB-BB61-40A8-B7A9-32B301A6F276}">
      <dgm:prSet/>
      <dgm:spPr/>
      <dgm:t>
        <a:bodyPr/>
        <a:lstStyle/>
        <a:p>
          <a:endParaRPr lang="ro-RO"/>
        </a:p>
      </dgm:t>
    </dgm:pt>
    <dgm:pt modelId="{764B1733-EA48-4387-A505-E2CC2AF2E53C}" type="sibTrans" cxnId="{F9380ECB-BB61-40A8-B7A9-32B301A6F276}">
      <dgm:prSet/>
      <dgm:spPr/>
      <dgm:t>
        <a:bodyPr/>
        <a:lstStyle/>
        <a:p>
          <a:endParaRPr lang="ro-RO"/>
        </a:p>
      </dgm:t>
    </dgm:pt>
    <dgm:pt modelId="{0890C097-0AEE-4B28-AAE2-E343538D42CA}">
      <dgm:prSet phldrT="[Szöveg]" custT="1"/>
      <dgm:spPr/>
      <dgm:t>
        <a:bodyPr/>
        <a:lstStyle/>
        <a:p>
          <a:r>
            <a:rPr lang="hu-HU" sz="1600" dirty="0" err="1" smtClean="0"/>
            <a:t>Snapchat</a:t>
          </a:r>
          <a:endParaRPr lang="ro-RO" sz="1600" dirty="0"/>
        </a:p>
      </dgm:t>
    </dgm:pt>
    <dgm:pt modelId="{8F50CE55-B137-4ACD-BC93-4DAF63E3D708}" type="parTrans" cxnId="{F719C723-4FB4-4FBD-BB2F-F6BFEF1B1B51}">
      <dgm:prSet/>
      <dgm:spPr/>
      <dgm:t>
        <a:bodyPr/>
        <a:lstStyle/>
        <a:p>
          <a:endParaRPr lang="ro-RO"/>
        </a:p>
      </dgm:t>
    </dgm:pt>
    <dgm:pt modelId="{E9982154-8989-4CEC-B33D-188114186E02}" type="sibTrans" cxnId="{F719C723-4FB4-4FBD-BB2F-F6BFEF1B1B51}">
      <dgm:prSet/>
      <dgm:spPr/>
      <dgm:t>
        <a:bodyPr/>
        <a:lstStyle/>
        <a:p>
          <a:endParaRPr lang="ro-RO"/>
        </a:p>
      </dgm:t>
    </dgm:pt>
    <dgm:pt modelId="{7BA08D11-FF54-469C-9AD7-169C4B083EA9}">
      <dgm:prSet phldrT="[Szöveg]"/>
      <dgm:spPr/>
      <dgm:t>
        <a:bodyPr/>
        <a:lstStyle/>
        <a:p>
          <a:r>
            <a:rPr lang="hu-HU" dirty="0" err="1" smtClean="0"/>
            <a:t>Instagram</a:t>
          </a:r>
          <a:endParaRPr lang="ro-RO" dirty="0"/>
        </a:p>
      </dgm:t>
    </dgm:pt>
    <dgm:pt modelId="{BACD90D3-82F5-462A-A7AE-A6E402823FD6}" type="parTrans" cxnId="{078A63DC-96AC-42C1-B832-660438EC3EFD}">
      <dgm:prSet/>
      <dgm:spPr/>
      <dgm:t>
        <a:bodyPr/>
        <a:lstStyle/>
        <a:p>
          <a:endParaRPr lang="ro-RO"/>
        </a:p>
      </dgm:t>
    </dgm:pt>
    <dgm:pt modelId="{D8A6776B-B74A-4AFA-BCCC-FEF6261EDD39}" type="sibTrans" cxnId="{078A63DC-96AC-42C1-B832-660438EC3EFD}">
      <dgm:prSet/>
      <dgm:spPr/>
      <dgm:t>
        <a:bodyPr/>
        <a:lstStyle/>
        <a:p>
          <a:endParaRPr lang="ro-RO"/>
        </a:p>
      </dgm:t>
    </dgm:pt>
    <dgm:pt modelId="{DEF4E9EA-B92F-4725-AB30-45EC490EC251}">
      <dgm:prSet phldrT="[Szöveg]" custT="1"/>
      <dgm:spPr/>
      <dgm:t>
        <a:bodyPr/>
        <a:lstStyle/>
        <a:p>
          <a:r>
            <a:rPr lang="hu-HU" sz="1600" dirty="0" err="1" smtClean="0"/>
            <a:t>Facebook</a:t>
          </a:r>
          <a:endParaRPr lang="ro-RO" sz="1600" dirty="0"/>
        </a:p>
      </dgm:t>
    </dgm:pt>
    <dgm:pt modelId="{05C2CFEA-1ABB-4257-ADED-928700F68409}" type="parTrans" cxnId="{F2057544-12C9-49AA-AA9E-C78A4BA44966}">
      <dgm:prSet/>
      <dgm:spPr/>
      <dgm:t>
        <a:bodyPr/>
        <a:lstStyle/>
        <a:p>
          <a:endParaRPr lang="ro-RO"/>
        </a:p>
      </dgm:t>
    </dgm:pt>
    <dgm:pt modelId="{15283B5F-7751-4201-9012-31FB46915C1E}" type="sibTrans" cxnId="{F2057544-12C9-49AA-AA9E-C78A4BA44966}">
      <dgm:prSet/>
      <dgm:spPr/>
      <dgm:t>
        <a:bodyPr/>
        <a:lstStyle/>
        <a:p>
          <a:endParaRPr lang="ro-RO"/>
        </a:p>
      </dgm:t>
    </dgm:pt>
    <dgm:pt modelId="{82C1D0AD-C9BC-4B4E-BB7D-7342596F58F4}">
      <dgm:prSet phldrT="[Szöveg]"/>
      <dgm:spPr/>
      <dgm:t>
        <a:bodyPr/>
        <a:lstStyle/>
        <a:p>
          <a:r>
            <a:rPr lang="hu-HU" dirty="0" err="1" smtClean="0"/>
            <a:t>Tumblr</a:t>
          </a:r>
          <a:endParaRPr lang="ro-RO" dirty="0"/>
        </a:p>
      </dgm:t>
    </dgm:pt>
    <dgm:pt modelId="{84ADE630-EC72-4EC4-ADE9-804BC1B3E6B4}" type="parTrans" cxnId="{185D86FF-54E8-4FF1-AAF1-3A3E4A46870F}">
      <dgm:prSet/>
      <dgm:spPr/>
      <dgm:t>
        <a:bodyPr/>
        <a:lstStyle/>
        <a:p>
          <a:endParaRPr lang="ro-RO"/>
        </a:p>
      </dgm:t>
    </dgm:pt>
    <dgm:pt modelId="{C900B100-3B9C-4A47-9077-FD5B36234AD9}" type="sibTrans" cxnId="{185D86FF-54E8-4FF1-AAF1-3A3E4A46870F}">
      <dgm:prSet/>
      <dgm:spPr/>
      <dgm:t>
        <a:bodyPr/>
        <a:lstStyle/>
        <a:p>
          <a:endParaRPr lang="ro-RO"/>
        </a:p>
      </dgm:t>
    </dgm:pt>
    <dgm:pt modelId="{4AAE945F-B504-414C-859F-6DD08347567B}">
      <dgm:prSet phldrT="[Szöveg]"/>
      <dgm:spPr/>
      <dgm:t>
        <a:bodyPr/>
        <a:lstStyle/>
        <a:p>
          <a:r>
            <a:rPr lang="hu-HU" dirty="0" err="1" smtClean="0"/>
            <a:t>YouTube</a:t>
          </a:r>
          <a:endParaRPr lang="ro-RO" dirty="0"/>
        </a:p>
      </dgm:t>
    </dgm:pt>
    <dgm:pt modelId="{6C642C23-8DBE-46D4-A350-3AF71A8F99A9}" type="parTrans" cxnId="{8D4B9112-3E26-4B01-A1D8-4E43DA8B8593}">
      <dgm:prSet/>
      <dgm:spPr/>
      <dgm:t>
        <a:bodyPr/>
        <a:lstStyle/>
        <a:p>
          <a:endParaRPr lang="ro-RO"/>
        </a:p>
      </dgm:t>
    </dgm:pt>
    <dgm:pt modelId="{41D21C84-4816-4F7E-B6BF-9ECDE949CF18}" type="sibTrans" cxnId="{8D4B9112-3E26-4B01-A1D8-4E43DA8B8593}">
      <dgm:prSet/>
      <dgm:spPr/>
      <dgm:t>
        <a:bodyPr/>
        <a:lstStyle/>
        <a:p>
          <a:endParaRPr lang="ro-RO"/>
        </a:p>
      </dgm:t>
    </dgm:pt>
    <dgm:pt modelId="{C1524440-F4D5-40B6-B69C-277C3B3210E3}">
      <dgm:prSet phldrT="[Szöveg]"/>
      <dgm:spPr/>
      <dgm:t>
        <a:bodyPr/>
        <a:lstStyle/>
        <a:p>
          <a:r>
            <a:rPr lang="hu-HU" dirty="0" err="1" smtClean="0"/>
            <a:t>Twitter</a:t>
          </a:r>
          <a:endParaRPr lang="ro-RO" dirty="0"/>
        </a:p>
      </dgm:t>
    </dgm:pt>
    <dgm:pt modelId="{5EA791B5-73B1-4BBD-93C6-A2DBB4AD4ECF}" type="parTrans" cxnId="{0A36C396-CF90-478A-B034-4A5D214772DA}">
      <dgm:prSet/>
      <dgm:spPr/>
      <dgm:t>
        <a:bodyPr/>
        <a:lstStyle/>
        <a:p>
          <a:endParaRPr lang="ro-RO"/>
        </a:p>
      </dgm:t>
    </dgm:pt>
    <dgm:pt modelId="{E7A4B383-AD59-4A7C-BED5-9E112E65EAC0}" type="sibTrans" cxnId="{0A36C396-CF90-478A-B034-4A5D214772DA}">
      <dgm:prSet/>
      <dgm:spPr/>
      <dgm:t>
        <a:bodyPr/>
        <a:lstStyle/>
        <a:p>
          <a:endParaRPr lang="ro-RO"/>
        </a:p>
      </dgm:t>
    </dgm:pt>
    <dgm:pt modelId="{A4FB0F25-B532-4CC5-93F6-F559845F143D}">
      <dgm:prSet phldrT="[Szöveg]"/>
      <dgm:spPr/>
      <dgm:t>
        <a:bodyPr/>
        <a:lstStyle/>
        <a:p>
          <a:r>
            <a:rPr lang="hu-HU" dirty="0" err="1" smtClean="0"/>
            <a:t>Pinterest</a:t>
          </a:r>
          <a:endParaRPr lang="ro-RO" dirty="0"/>
        </a:p>
      </dgm:t>
    </dgm:pt>
    <dgm:pt modelId="{F260E345-84EE-4ED9-9D3A-6242A529AE02}" type="parTrans" cxnId="{3C07EBC7-0AD0-4005-B2BA-6BC13231A2A0}">
      <dgm:prSet/>
      <dgm:spPr/>
      <dgm:t>
        <a:bodyPr/>
        <a:lstStyle/>
        <a:p>
          <a:endParaRPr lang="ro-RO"/>
        </a:p>
      </dgm:t>
    </dgm:pt>
    <dgm:pt modelId="{179FA0E1-5C94-4856-B1DF-1A3D6C61362C}" type="sibTrans" cxnId="{3C07EBC7-0AD0-4005-B2BA-6BC13231A2A0}">
      <dgm:prSet/>
      <dgm:spPr/>
      <dgm:t>
        <a:bodyPr/>
        <a:lstStyle/>
        <a:p>
          <a:endParaRPr lang="ro-RO"/>
        </a:p>
      </dgm:t>
    </dgm:pt>
    <dgm:pt modelId="{8A9901A4-FAFA-4C44-BD46-18DE763A3F5A}" type="pres">
      <dgm:prSet presAssocID="{399EFBFA-816A-4E57-B27E-CA6AF007FF8B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o-RO"/>
        </a:p>
      </dgm:t>
    </dgm:pt>
    <dgm:pt modelId="{C1E35FDB-E7A9-4173-8313-943A600FE538}" type="pres">
      <dgm:prSet presAssocID="{C45AE251-CB85-4BDC-9D42-2CCB7B563518}" presName="centerShape" presStyleLbl="node0" presStyleIdx="0" presStyleCnt="1"/>
      <dgm:spPr/>
      <dgm:t>
        <a:bodyPr/>
        <a:lstStyle/>
        <a:p>
          <a:endParaRPr lang="ro-RO"/>
        </a:p>
      </dgm:t>
    </dgm:pt>
    <dgm:pt modelId="{5704C2B0-0FCB-40AD-A16E-F8DB092003B1}" type="pres">
      <dgm:prSet presAssocID="{0890C097-0AEE-4B28-AAE2-E343538D42CA}" presName="node" presStyleLbl="node1" presStyleIdx="0" presStyleCnt="7" custScaleX="127184" custRadScaleRad="96907" custRadScaleInc="0">
        <dgm:presLayoutVars>
          <dgm:bulletEnabled val="1"/>
        </dgm:presLayoutVars>
      </dgm:prSet>
      <dgm:spPr/>
      <dgm:t>
        <a:bodyPr/>
        <a:lstStyle/>
        <a:p>
          <a:endParaRPr lang="ro-RO"/>
        </a:p>
      </dgm:t>
    </dgm:pt>
    <dgm:pt modelId="{5CE1C86E-EE9D-49BF-A3DC-2D61C53340B9}" type="pres">
      <dgm:prSet presAssocID="{0890C097-0AEE-4B28-AAE2-E343538D42CA}" presName="dummy" presStyleCnt="0"/>
      <dgm:spPr/>
    </dgm:pt>
    <dgm:pt modelId="{F1B124E9-6209-4F8C-9157-BC6AC12CDD01}" type="pres">
      <dgm:prSet presAssocID="{E9982154-8989-4CEC-B33D-188114186E02}" presName="sibTrans" presStyleLbl="sibTrans2D1" presStyleIdx="0" presStyleCnt="7"/>
      <dgm:spPr/>
      <dgm:t>
        <a:bodyPr/>
        <a:lstStyle/>
        <a:p>
          <a:endParaRPr lang="ro-RO"/>
        </a:p>
      </dgm:t>
    </dgm:pt>
    <dgm:pt modelId="{5B3D07D2-A0F2-4D18-A583-6BD5CCDFA4D2}" type="pres">
      <dgm:prSet presAssocID="{7BA08D11-FF54-469C-9AD7-169C4B083EA9}" presName="node" presStyleLbl="node1" presStyleIdx="1" presStyleCnt="7" custScaleX="110339">
        <dgm:presLayoutVars>
          <dgm:bulletEnabled val="1"/>
        </dgm:presLayoutVars>
      </dgm:prSet>
      <dgm:spPr/>
      <dgm:t>
        <a:bodyPr/>
        <a:lstStyle/>
        <a:p>
          <a:endParaRPr lang="ro-RO"/>
        </a:p>
      </dgm:t>
    </dgm:pt>
    <dgm:pt modelId="{92EF1F69-66BE-4D0E-9003-4BBBFD454D3A}" type="pres">
      <dgm:prSet presAssocID="{7BA08D11-FF54-469C-9AD7-169C4B083EA9}" presName="dummy" presStyleCnt="0"/>
      <dgm:spPr/>
    </dgm:pt>
    <dgm:pt modelId="{3FA29694-D11B-4745-A088-2DEFF8292B04}" type="pres">
      <dgm:prSet presAssocID="{D8A6776B-B74A-4AFA-BCCC-FEF6261EDD39}" presName="sibTrans" presStyleLbl="sibTrans2D1" presStyleIdx="1" presStyleCnt="7"/>
      <dgm:spPr/>
      <dgm:t>
        <a:bodyPr/>
        <a:lstStyle/>
        <a:p>
          <a:endParaRPr lang="ro-RO"/>
        </a:p>
      </dgm:t>
    </dgm:pt>
    <dgm:pt modelId="{F01DA789-5B94-4C2D-9F9F-2CA2B72358AB}" type="pres">
      <dgm:prSet presAssocID="{DEF4E9EA-B92F-4725-AB30-45EC490EC251}" presName="node" presStyleLbl="node1" presStyleIdx="2" presStyleCnt="7" custScaleX="110302" custRadScaleRad="105271" custRadScaleInc="4883">
        <dgm:presLayoutVars>
          <dgm:bulletEnabled val="1"/>
        </dgm:presLayoutVars>
      </dgm:prSet>
      <dgm:spPr/>
      <dgm:t>
        <a:bodyPr/>
        <a:lstStyle/>
        <a:p>
          <a:endParaRPr lang="ro-RO"/>
        </a:p>
      </dgm:t>
    </dgm:pt>
    <dgm:pt modelId="{BA1AD58D-83AE-4694-8B44-0114F672524D}" type="pres">
      <dgm:prSet presAssocID="{DEF4E9EA-B92F-4725-AB30-45EC490EC251}" presName="dummy" presStyleCnt="0"/>
      <dgm:spPr/>
    </dgm:pt>
    <dgm:pt modelId="{5A2E0D96-B01A-4008-8C9B-CB3F9DBEE188}" type="pres">
      <dgm:prSet presAssocID="{15283B5F-7751-4201-9012-31FB46915C1E}" presName="sibTrans" presStyleLbl="sibTrans2D1" presStyleIdx="2" presStyleCnt="7"/>
      <dgm:spPr/>
      <dgm:t>
        <a:bodyPr/>
        <a:lstStyle/>
        <a:p>
          <a:endParaRPr lang="ro-RO"/>
        </a:p>
      </dgm:t>
    </dgm:pt>
    <dgm:pt modelId="{CB4FD53B-FA01-4452-964A-FB0AC2AFE403}" type="pres">
      <dgm:prSet presAssocID="{82C1D0AD-C9BC-4B4E-BB7D-7342596F58F4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ro-RO"/>
        </a:p>
      </dgm:t>
    </dgm:pt>
    <dgm:pt modelId="{CBB73C62-80D7-4629-8D21-86AFB4E8CE77}" type="pres">
      <dgm:prSet presAssocID="{82C1D0AD-C9BC-4B4E-BB7D-7342596F58F4}" presName="dummy" presStyleCnt="0"/>
      <dgm:spPr/>
    </dgm:pt>
    <dgm:pt modelId="{9CB28F6B-0BB5-42D6-9D91-A3755EE8874A}" type="pres">
      <dgm:prSet presAssocID="{C900B100-3B9C-4A47-9077-FD5B36234AD9}" presName="sibTrans" presStyleLbl="sibTrans2D1" presStyleIdx="3" presStyleCnt="7"/>
      <dgm:spPr/>
      <dgm:t>
        <a:bodyPr/>
        <a:lstStyle/>
        <a:p>
          <a:endParaRPr lang="ro-RO"/>
        </a:p>
      </dgm:t>
    </dgm:pt>
    <dgm:pt modelId="{C38B5C49-FD47-4CCB-AD2E-5EF2EBDFDA4E}" type="pres">
      <dgm:prSet presAssocID="{4AAE945F-B504-414C-859F-6DD08347567B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ro-RO"/>
        </a:p>
      </dgm:t>
    </dgm:pt>
    <dgm:pt modelId="{11443D55-C872-4AC8-87BB-405897AC3BD5}" type="pres">
      <dgm:prSet presAssocID="{4AAE945F-B504-414C-859F-6DD08347567B}" presName="dummy" presStyleCnt="0"/>
      <dgm:spPr/>
    </dgm:pt>
    <dgm:pt modelId="{6045A5C4-BB7C-49EE-8B7A-14196C63A22D}" type="pres">
      <dgm:prSet presAssocID="{41D21C84-4816-4F7E-B6BF-9ECDE949CF18}" presName="sibTrans" presStyleLbl="sibTrans2D1" presStyleIdx="4" presStyleCnt="7"/>
      <dgm:spPr/>
      <dgm:t>
        <a:bodyPr/>
        <a:lstStyle/>
        <a:p>
          <a:endParaRPr lang="ro-RO"/>
        </a:p>
      </dgm:t>
    </dgm:pt>
    <dgm:pt modelId="{23E0561E-C56B-43A9-9E53-1E9FFF77717C}" type="pres">
      <dgm:prSet presAssocID="{C1524440-F4D5-40B6-B69C-277C3B3210E3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ro-RO"/>
        </a:p>
      </dgm:t>
    </dgm:pt>
    <dgm:pt modelId="{3B887590-12F7-40A7-B388-AC1F1317653A}" type="pres">
      <dgm:prSet presAssocID="{C1524440-F4D5-40B6-B69C-277C3B3210E3}" presName="dummy" presStyleCnt="0"/>
      <dgm:spPr/>
    </dgm:pt>
    <dgm:pt modelId="{EB28F712-3932-4366-8D91-71087304942D}" type="pres">
      <dgm:prSet presAssocID="{E7A4B383-AD59-4A7C-BED5-9E112E65EAC0}" presName="sibTrans" presStyleLbl="sibTrans2D1" presStyleIdx="5" presStyleCnt="7"/>
      <dgm:spPr/>
      <dgm:t>
        <a:bodyPr/>
        <a:lstStyle/>
        <a:p>
          <a:endParaRPr lang="ro-RO"/>
        </a:p>
      </dgm:t>
    </dgm:pt>
    <dgm:pt modelId="{473A51B8-01D5-4331-ABDC-6C920E754697}" type="pres">
      <dgm:prSet presAssocID="{A4FB0F25-B532-4CC5-93F6-F559845F143D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ro-RO"/>
        </a:p>
      </dgm:t>
    </dgm:pt>
    <dgm:pt modelId="{554841E8-B574-4D12-8741-B1E7E78EC774}" type="pres">
      <dgm:prSet presAssocID="{A4FB0F25-B532-4CC5-93F6-F559845F143D}" presName="dummy" presStyleCnt="0"/>
      <dgm:spPr/>
    </dgm:pt>
    <dgm:pt modelId="{8513798A-7396-4676-9BC7-0AE01A433F0D}" type="pres">
      <dgm:prSet presAssocID="{179FA0E1-5C94-4856-B1DF-1A3D6C61362C}" presName="sibTrans" presStyleLbl="sibTrans2D1" presStyleIdx="6" presStyleCnt="7"/>
      <dgm:spPr/>
      <dgm:t>
        <a:bodyPr/>
        <a:lstStyle/>
        <a:p>
          <a:endParaRPr lang="ro-RO"/>
        </a:p>
      </dgm:t>
    </dgm:pt>
  </dgm:ptLst>
  <dgm:cxnLst>
    <dgm:cxn modelId="{AD4E6D9A-9BF4-4DB4-A60A-976D77160DC7}" type="presOf" srcId="{41D21C84-4816-4F7E-B6BF-9ECDE949CF18}" destId="{6045A5C4-BB7C-49EE-8B7A-14196C63A22D}" srcOrd="0" destOrd="0" presId="urn:microsoft.com/office/officeart/2005/8/layout/radial6"/>
    <dgm:cxn modelId="{078A63DC-96AC-42C1-B832-660438EC3EFD}" srcId="{C45AE251-CB85-4BDC-9D42-2CCB7B563518}" destId="{7BA08D11-FF54-469C-9AD7-169C4B083EA9}" srcOrd="1" destOrd="0" parTransId="{BACD90D3-82F5-462A-A7AE-A6E402823FD6}" sibTransId="{D8A6776B-B74A-4AFA-BCCC-FEF6261EDD39}"/>
    <dgm:cxn modelId="{20B93ABC-10AA-4D3E-A950-FA89F5721DFA}" type="presOf" srcId="{399EFBFA-816A-4E57-B27E-CA6AF007FF8B}" destId="{8A9901A4-FAFA-4C44-BD46-18DE763A3F5A}" srcOrd="0" destOrd="0" presId="urn:microsoft.com/office/officeart/2005/8/layout/radial6"/>
    <dgm:cxn modelId="{F719C723-4FB4-4FBD-BB2F-F6BFEF1B1B51}" srcId="{C45AE251-CB85-4BDC-9D42-2CCB7B563518}" destId="{0890C097-0AEE-4B28-AAE2-E343538D42CA}" srcOrd="0" destOrd="0" parTransId="{8F50CE55-B137-4ACD-BC93-4DAF63E3D708}" sibTransId="{E9982154-8989-4CEC-B33D-188114186E02}"/>
    <dgm:cxn modelId="{AEE0E60E-FBA2-46A2-8B0E-EB4E7A542CE1}" type="presOf" srcId="{D8A6776B-B74A-4AFA-BCCC-FEF6261EDD39}" destId="{3FA29694-D11B-4745-A088-2DEFF8292B04}" srcOrd="0" destOrd="0" presId="urn:microsoft.com/office/officeart/2005/8/layout/radial6"/>
    <dgm:cxn modelId="{3C07EBC7-0AD0-4005-B2BA-6BC13231A2A0}" srcId="{C45AE251-CB85-4BDC-9D42-2CCB7B563518}" destId="{A4FB0F25-B532-4CC5-93F6-F559845F143D}" srcOrd="6" destOrd="0" parTransId="{F260E345-84EE-4ED9-9D3A-6242A529AE02}" sibTransId="{179FA0E1-5C94-4856-B1DF-1A3D6C61362C}"/>
    <dgm:cxn modelId="{40D5C1D8-AE06-41F6-8A25-D9AB74C59AB6}" type="presOf" srcId="{82C1D0AD-C9BC-4B4E-BB7D-7342596F58F4}" destId="{CB4FD53B-FA01-4452-964A-FB0AC2AFE403}" srcOrd="0" destOrd="0" presId="urn:microsoft.com/office/officeart/2005/8/layout/radial6"/>
    <dgm:cxn modelId="{F2057544-12C9-49AA-AA9E-C78A4BA44966}" srcId="{C45AE251-CB85-4BDC-9D42-2CCB7B563518}" destId="{DEF4E9EA-B92F-4725-AB30-45EC490EC251}" srcOrd="2" destOrd="0" parTransId="{05C2CFEA-1ABB-4257-ADED-928700F68409}" sibTransId="{15283B5F-7751-4201-9012-31FB46915C1E}"/>
    <dgm:cxn modelId="{46B8A0B5-FBD5-457B-B458-950CCC06AA00}" type="presOf" srcId="{E7A4B383-AD59-4A7C-BED5-9E112E65EAC0}" destId="{EB28F712-3932-4366-8D91-71087304942D}" srcOrd="0" destOrd="0" presId="urn:microsoft.com/office/officeart/2005/8/layout/radial6"/>
    <dgm:cxn modelId="{7E312C20-9C5D-42E7-902D-B3B8B6DEEAA0}" type="presOf" srcId="{DEF4E9EA-B92F-4725-AB30-45EC490EC251}" destId="{F01DA789-5B94-4C2D-9F9F-2CA2B72358AB}" srcOrd="0" destOrd="0" presId="urn:microsoft.com/office/officeart/2005/8/layout/radial6"/>
    <dgm:cxn modelId="{725E6C70-C98A-4E1A-982F-AA653C588048}" type="presOf" srcId="{C1524440-F4D5-40B6-B69C-277C3B3210E3}" destId="{23E0561E-C56B-43A9-9E53-1E9FFF77717C}" srcOrd="0" destOrd="0" presId="urn:microsoft.com/office/officeart/2005/8/layout/radial6"/>
    <dgm:cxn modelId="{185D86FF-54E8-4FF1-AAF1-3A3E4A46870F}" srcId="{C45AE251-CB85-4BDC-9D42-2CCB7B563518}" destId="{82C1D0AD-C9BC-4B4E-BB7D-7342596F58F4}" srcOrd="3" destOrd="0" parTransId="{84ADE630-EC72-4EC4-ADE9-804BC1B3E6B4}" sibTransId="{C900B100-3B9C-4A47-9077-FD5B36234AD9}"/>
    <dgm:cxn modelId="{89449F4D-6DB9-4C57-AACC-C79732196782}" type="presOf" srcId="{4AAE945F-B504-414C-859F-6DD08347567B}" destId="{C38B5C49-FD47-4CCB-AD2E-5EF2EBDFDA4E}" srcOrd="0" destOrd="0" presId="urn:microsoft.com/office/officeart/2005/8/layout/radial6"/>
    <dgm:cxn modelId="{F9380ECB-BB61-40A8-B7A9-32B301A6F276}" srcId="{399EFBFA-816A-4E57-B27E-CA6AF007FF8B}" destId="{C45AE251-CB85-4BDC-9D42-2CCB7B563518}" srcOrd="0" destOrd="0" parTransId="{A12304D4-4697-4D98-ADF5-8F5E39DE6CA0}" sibTransId="{764B1733-EA48-4387-A505-E2CC2AF2E53C}"/>
    <dgm:cxn modelId="{604AE9E9-FD2D-4800-8DEA-C2F7B93FB543}" type="presOf" srcId="{15283B5F-7751-4201-9012-31FB46915C1E}" destId="{5A2E0D96-B01A-4008-8C9B-CB3F9DBEE188}" srcOrd="0" destOrd="0" presId="urn:microsoft.com/office/officeart/2005/8/layout/radial6"/>
    <dgm:cxn modelId="{8D4B9112-3E26-4B01-A1D8-4E43DA8B8593}" srcId="{C45AE251-CB85-4BDC-9D42-2CCB7B563518}" destId="{4AAE945F-B504-414C-859F-6DD08347567B}" srcOrd="4" destOrd="0" parTransId="{6C642C23-8DBE-46D4-A350-3AF71A8F99A9}" sibTransId="{41D21C84-4816-4F7E-B6BF-9ECDE949CF18}"/>
    <dgm:cxn modelId="{F0E72739-CE67-4FFB-93FA-DC99FCB73C9C}" type="presOf" srcId="{179FA0E1-5C94-4856-B1DF-1A3D6C61362C}" destId="{8513798A-7396-4676-9BC7-0AE01A433F0D}" srcOrd="0" destOrd="0" presId="urn:microsoft.com/office/officeart/2005/8/layout/radial6"/>
    <dgm:cxn modelId="{0A36C396-CF90-478A-B034-4A5D214772DA}" srcId="{C45AE251-CB85-4BDC-9D42-2CCB7B563518}" destId="{C1524440-F4D5-40B6-B69C-277C3B3210E3}" srcOrd="5" destOrd="0" parTransId="{5EA791B5-73B1-4BBD-93C6-A2DBB4AD4ECF}" sibTransId="{E7A4B383-AD59-4A7C-BED5-9E112E65EAC0}"/>
    <dgm:cxn modelId="{EA7C5679-8319-4C4C-BB18-ED78258CDA52}" type="presOf" srcId="{E9982154-8989-4CEC-B33D-188114186E02}" destId="{F1B124E9-6209-4F8C-9157-BC6AC12CDD01}" srcOrd="0" destOrd="0" presId="urn:microsoft.com/office/officeart/2005/8/layout/radial6"/>
    <dgm:cxn modelId="{53929FDE-818B-437B-A234-6D8B682AEFEA}" type="presOf" srcId="{A4FB0F25-B532-4CC5-93F6-F559845F143D}" destId="{473A51B8-01D5-4331-ABDC-6C920E754697}" srcOrd="0" destOrd="0" presId="urn:microsoft.com/office/officeart/2005/8/layout/radial6"/>
    <dgm:cxn modelId="{71DEC235-0925-4D59-A4DD-CBA7066F828D}" type="presOf" srcId="{0890C097-0AEE-4B28-AAE2-E343538D42CA}" destId="{5704C2B0-0FCB-40AD-A16E-F8DB092003B1}" srcOrd="0" destOrd="0" presId="urn:microsoft.com/office/officeart/2005/8/layout/radial6"/>
    <dgm:cxn modelId="{CACB75EE-2D28-4034-BC6A-1369ED678A5C}" type="presOf" srcId="{C900B100-3B9C-4A47-9077-FD5B36234AD9}" destId="{9CB28F6B-0BB5-42D6-9D91-A3755EE8874A}" srcOrd="0" destOrd="0" presId="urn:microsoft.com/office/officeart/2005/8/layout/radial6"/>
    <dgm:cxn modelId="{413D479F-3DAC-49D4-AB90-7E7403365801}" type="presOf" srcId="{7BA08D11-FF54-469C-9AD7-169C4B083EA9}" destId="{5B3D07D2-A0F2-4D18-A583-6BD5CCDFA4D2}" srcOrd="0" destOrd="0" presId="urn:microsoft.com/office/officeart/2005/8/layout/radial6"/>
    <dgm:cxn modelId="{D02C2B64-1152-4098-8C8E-8E09194C1653}" type="presOf" srcId="{C45AE251-CB85-4BDC-9D42-2CCB7B563518}" destId="{C1E35FDB-E7A9-4173-8313-943A600FE538}" srcOrd="0" destOrd="0" presId="urn:microsoft.com/office/officeart/2005/8/layout/radial6"/>
    <dgm:cxn modelId="{B44E0A39-3ED4-4ABE-887F-DA28AB340791}" type="presParOf" srcId="{8A9901A4-FAFA-4C44-BD46-18DE763A3F5A}" destId="{C1E35FDB-E7A9-4173-8313-943A600FE538}" srcOrd="0" destOrd="0" presId="urn:microsoft.com/office/officeart/2005/8/layout/radial6"/>
    <dgm:cxn modelId="{98003BCB-3FE8-40F2-823A-0FC0910B2A55}" type="presParOf" srcId="{8A9901A4-FAFA-4C44-BD46-18DE763A3F5A}" destId="{5704C2B0-0FCB-40AD-A16E-F8DB092003B1}" srcOrd="1" destOrd="0" presId="urn:microsoft.com/office/officeart/2005/8/layout/radial6"/>
    <dgm:cxn modelId="{6B667DCF-BC54-45E2-B90C-2FBABB390F52}" type="presParOf" srcId="{8A9901A4-FAFA-4C44-BD46-18DE763A3F5A}" destId="{5CE1C86E-EE9D-49BF-A3DC-2D61C53340B9}" srcOrd="2" destOrd="0" presId="urn:microsoft.com/office/officeart/2005/8/layout/radial6"/>
    <dgm:cxn modelId="{A4D49227-19C3-4306-AF4F-B313C9BEDEFA}" type="presParOf" srcId="{8A9901A4-FAFA-4C44-BD46-18DE763A3F5A}" destId="{F1B124E9-6209-4F8C-9157-BC6AC12CDD01}" srcOrd="3" destOrd="0" presId="urn:microsoft.com/office/officeart/2005/8/layout/radial6"/>
    <dgm:cxn modelId="{09DEB508-567F-4BFF-A086-5B4802E06A9D}" type="presParOf" srcId="{8A9901A4-FAFA-4C44-BD46-18DE763A3F5A}" destId="{5B3D07D2-A0F2-4D18-A583-6BD5CCDFA4D2}" srcOrd="4" destOrd="0" presId="urn:microsoft.com/office/officeart/2005/8/layout/radial6"/>
    <dgm:cxn modelId="{C62561CA-901B-4897-8845-78243E672A7B}" type="presParOf" srcId="{8A9901A4-FAFA-4C44-BD46-18DE763A3F5A}" destId="{92EF1F69-66BE-4D0E-9003-4BBBFD454D3A}" srcOrd="5" destOrd="0" presId="urn:microsoft.com/office/officeart/2005/8/layout/radial6"/>
    <dgm:cxn modelId="{E40D5B42-C2E9-4FBC-8975-412F42B31AE3}" type="presParOf" srcId="{8A9901A4-FAFA-4C44-BD46-18DE763A3F5A}" destId="{3FA29694-D11B-4745-A088-2DEFF8292B04}" srcOrd="6" destOrd="0" presId="urn:microsoft.com/office/officeart/2005/8/layout/radial6"/>
    <dgm:cxn modelId="{7A12AFDF-8567-4A08-9B47-FAB161D8A8D3}" type="presParOf" srcId="{8A9901A4-FAFA-4C44-BD46-18DE763A3F5A}" destId="{F01DA789-5B94-4C2D-9F9F-2CA2B72358AB}" srcOrd="7" destOrd="0" presId="urn:microsoft.com/office/officeart/2005/8/layout/radial6"/>
    <dgm:cxn modelId="{EF4F03B3-4E95-45C8-A9F3-C9C4D56C787C}" type="presParOf" srcId="{8A9901A4-FAFA-4C44-BD46-18DE763A3F5A}" destId="{BA1AD58D-83AE-4694-8B44-0114F672524D}" srcOrd="8" destOrd="0" presId="urn:microsoft.com/office/officeart/2005/8/layout/radial6"/>
    <dgm:cxn modelId="{9ABB381F-A7F7-4703-8790-592BB7B278C3}" type="presParOf" srcId="{8A9901A4-FAFA-4C44-BD46-18DE763A3F5A}" destId="{5A2E0D96-B01A-4008-8C9B-CB3F9DBEE188}" srcOrd="9" destOrd="0" presId="urn:microsoft.com/office/officeart/2005/8/layout/radial6"/>
    <dgm:cxn modelId="{13CA0208-6298-418D-9ED5-4219F95C2D3A}" type="presParOf" srcId="{8A9901A4-FAFA-4C44-BD46-18DE763A3F5A}" destId="{CB4FD53B-FA01-4452-964A-FB0AC2AFE403}" srcOrd="10" destOrd="0" presId="urn:microsoft.com/office/officeart/2005/8/layout/radial6"/>
    <dgm:cxn modelId="{61D100E0-A6D7-4356-A380-3E1619D0C6B6}" type="presParOf" srcId="{8A9901A4-FAFA-4C44-BD46-18DE763A3F5A}" destId="{CBB73C62-80D7-4629-8D21-86AFB4E8CE77}" srcOrd="11" destOrd="0" presId="urn:microsoft.com/office/officeart/2005/8/layout/radial6"/>
    <dgm:cxn modelId="{70F4C603-4390-43F5-A8DD-13ABF5E1749C}" type="presParOf" srcId="{8A9901A4-FAFA-4C44-BD46-18DE763A3F5A}" destId="{9CB28F6B-0BB5-42D6-9D91-A3755EE8874A}" srcOrd="12" destOrd="0" presId="urn:microsoft.com/office/officeart/2005/8/layout/radial6"/>
    <dgm:cxn modelId="{C759D762-093D-424A-B86A-169F803B232A}" type="presParOf" srcId="{8A9901A4-FAFA-4C44-BD46-18DE763A3F5A}" destId="{C38B5C49-FD47-4CCB-AD2E-5EF2EBDFDA4E}" srcOrd="13" destOrd="0" presId="urn:microsoft.com/office/officeart/2005/8/layout/radial6"/>
    <dgm:cxn modelId="{4BAE341F-086E-4C60-8C9F-243912E6C4F7}" type="presParOf" srcId="{8A9901A4-FAFA-4C44-BD46-18DE763A3F5A}" destId="{11443D55-C872-4AC8-87BB-405897AC3BD5}" srcOrd="14" destOrd="0" presId="urn:microsoft.com/office/officeart/2005/8/layout/radial6"/>
    <dgm:cxn modelId="{B788DF4D-08FB-4832-BC24-6A55F16ED848}" type="presParOf" srcId="{8A9901A4-FAFA-4C44-BD46-18DE763A3F5A}" destId="{6045A5C4-BB7C-49EE-8B7A-14196C63A22D}" srcOrd="15" destOrd="0" presId="urn:microsoft.com/office/officeart/2005/8/layout/radial6"/>
    <dgm:cxn modelId="{87ACE089-E588-4CBF-8CBA-0319EB47BF27}" type="presParOf" srcId="{8A9901A4-FAFA-4C44-BD46-18DE763A3F5A}" destId="{23E0561E-C56B-43A9-9E53-1E9FFF77717C}" srcOrd="16" destOrd="0" presId="urn:microsoft.com/office/officeart/2005/8/layout/radial6"/>
    <dgm:cxn modelId="{9701ED3F-DBC7-48AC-9486-A6E53BFC1E5F}" type="presParOf" srcId="{8A9901A4-FAFA-4C44-BD46-18DE763A3F5A}" destId="{3B887590-12F7-40A7-B388-AC1F1317653A}" srcOrd="17" destOrd="0" presId="urn:microsoft.com/office/officeart/2005/8/layout/radial6"/>
    <dgm:cxn modelId="{CBB60197-A214-47FE-AA2F-1A6011725B15}" type="presParOf" srcId="{8A9901A4-FAFA-4C44-BD46-18DE763A3F5A}" destId="{EB28F712-3932-4366-8D91-71087304942D}" srcOrd="18" destOrd="0" presId="urn:microsoft.com/office/officeart/2005/8/layout/radial6"/>
    <dgm:cxn modelId="{AB5ADB02-6CB1-418F-A067-FD83AA4DFEBA}" type="presParOf" srcId="{8A9901A4-FAFA-4C44-BD46-18DE763A3F5A}" destId="{473A51B8-01D5-4331-ABDC-6C920E754697}" srcOrd="19" destOrd="0" presId="urn:microsoft.com/office/officeart/2005/8/layout/radial6"/>
    <dgm:cxn modelId="{89CECDA5-EA53-49E2-848F-DFA9210386C3}" type="presParOf" srcId="{8A9901A4-FAFA-4C44-BD46-18DE763A3F5A}" destId="{554841E8-B574-4D12-8741-B1E7E78EC774}" srcOrd="20" destOrd="0" presId="urn:microsoft.com/office/officeart/2005/8/layout/radial6"/>
    <dgm:cxn modelId="{F83BBE8A-F2A7-4023-8F6B-66247FF0DCCE}" type="presParOf" srcId="{8A9901A4-FAFA-4C44-BD46-18DE763A3F5A}" destId="{8513798A-7396-4676-9BC7-0AE01A433F0D}" srcOrd="21" destOrd="0" presId="urn:microsoft.com/office/officeart/2005/8/layout/radial6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6372AAE-C5E0-4FD2-8CB7-68B64642E457}" type="doc">
      <dgm:prSet loTypeId="urn:microsoft.com/office/officeart/2005/8/layout/bProcess2" loCatId="process" qsTypeId="urn:microsoft.com/office/officeart/2005/8/quickstyle/simple4" qsCatId="simple" csTypeId="urn:microsoft.com/office/officeart/2005/8/colors/accent1_4" csCatId="accent1" phldr="1"/>
      <dgm:spPr/>
      <dgm:t>
        <a:bodyPr/>
        <a:lstStyle/>
        <a:p>
          <a:endParaRPr lang="ro-RO"/>
        </a:p>
      </dgm:t>
    </dgm:pt>
    <dgm:pt modelId="{A88A7016-5A9F-4523-A200-94041FBB2312}">
      <dgm:prSet phldrT="[Szöveg]"/>
      <dgm:spPr/>
      <dgm:t>
        <a:bodyPr/>
        <a:lstStyle/>
        <a:p>
          <a:r>
            <a:rPr lang="hu-HU" dirty="0" smtClean="0"/>
            <a:t>Facebook posz </a:t>
          </a:r>
        </a:p>
        <a:p>
          <a:r>
            <a:rPr lang="hu-HU" dirty="0" smtClean="0"/>
            <a:t>„épp itt vagyok”</a:t>
          </a:r>
          <a:endParaRPr lang="ro-RO" dirty="0"/>
        </a:p>
      </dgm:t>
    </dgm:pt>
    <dgm:pt modelId="{3D2BBF29-611F-442C-BC27-D701DF50EBEA}" type="parTrans" cxnId="{5F716347-FEB3-412B-9ABA-2A1691F8DEEB}">
      <dgm:prSet/>
      <dgm:spPr/>
      <dgm:t>
        <a:bodyPr/>
        <a:lstStyle/>
        <a:p>
          <a:endParaRPr lang="ro-RO"/>
        </a:p>
      </dgm:t>
    </dgm:pt>
    <dgm:pt modelId="{D2BBADA6-D682-4870-ABCB-867D4CC55C7B}" type="sibTrans" cxnId="{5F716347-FEB3-412B-9ABA-2A1691F8DEEB}">
      <dgm:prSet/>
      <dgm:spPr/>
      <dgm:t>
        <a:bodyPr/>
        <a:lstStyle/>
        <a:p>
          <a:endParaRPr lang="ro-RO"/>
        </a:p>
      </dgm:t>
    </dgm:pt>
    <dgm:pt modelId="{9DF6D256-A6F7-445F-AA9E-18EC1735DF7A}">
      <dgm:prSet phldrT="[Szöveg]"/>
      <dgm:spPr/>
      <dgm:t>
        <a:bodyPr/>
        <a:lstStyle/>
        <a:p>
          <a:r>
            <a:rPr lang="hu-HU" dirty="0" smtClean="0"/>
            <a:t>Volt érték ,</a:t>
          </a:r>
        </a:p>
        <a:p>
          <a:r>
            <a:rPr lang="hu-HU" dirty="0" smtClean="0"/>
            <a:t>nincs érték</a:t>
          </a:r>
          <a:endParaRPr lang="ro-RO" dirty="0"/>
        </a:p>
      </dgm:t>
    </dgm:pt>
    <dgm:pt modelId="{783AFE17-5F2F-4477-A4B2-C6360A2B4194}" type="parTrans" cxnId="{40EF8036-5A83-4BE4-A7B6-E13D1FB556EC}">
      <dgm:prSet/>
      <dgm:spPr/>
      <dgm:t>
        <a:bodyPr/>
        <a:lstStyle/>
        <a:p>
          <a:endParaRPr lang="ro-RO"/>
        </a:p>
      </dgm:t>
    </dgm:pt>
    <dgm:pt modelId="{AB25FC63-8B68-419C-98DF-4B4E373F8678}" type="sibTrans" cxnId="{40EF8036-5A83-4BE4-A7B6-E13D1FB556EC}">
      <dgm:prSet/>
      <dgm:spPr/>
      <dgm:t>
        <a:bodyPr/>
        <a:lstStyle/>
        <a:p>
          <a:endParaRPr lang="ro-RO"/>
        </a:p>
      </dgm:t>
    </dgm:pt>
    <dgm:pt modelId="{E86789EF-DFE0-4281-9232-3049A864EDBB}">
      <dgm:prSet phldrT="[Szöveg]"/>
      <dgm:spPr/>
      <dgm:t>
        <a:bodyPr/>
        <a:lstStyle/>
        <a:p>
          <a:r>
            <a:rPr lang="hu-HU" smtClean="0"/>
            <a:t>=&gt; Üress a ház</a:t>
          </a:r>
          <a:endParaRPr lang="ro-RO" dirty="0"/>
        </a:p>
      </dgm:t>
    </dgm:pt>
    <dgm:pt modelId="{CB74CD53-373C-41B8-AEE1-A4D7A124141D}" type="parTrans" cxnId="{13C1BD4E-F4A4-4965-B9B7-F138DE3549CF}">
      <dgm:prSet/>
      <dgm:spPr/>
      <dgm:t>
        <a:bodyPr/>
        <a:lstStyle/>
        <a:p>
          <a:endParaRPr lang="ro-RO"/>
        </a:p>
      </dgm:t>
    </dgm:pt>
    <dgm:pt modelId="{D97D06EF-B855-4924-8624-CB567B338545}" type="sibTrans" cxnId="{13C1BD4E-F4A4-4965-B9B7-F138DE3549CF}">
      <dgm:prSet/>
      <dgm:spPr/>
      <dgm:t>
        <a:bodyPr/>
        <a:lstStyle/>
        <a:p>
          <a:endParaRPr lang="ro-RO"/>
        </a:p>
      </dgm:t>
    </dgm:pt>
    <dgm:pt modelId="{C9BC3361-1783-4244-9E36-C22028A2FA90}">
      <dgm:prSet phldrT="[Szöveg]" custT="1"/>
      <dgm:spPr/>
      <dgm:t>
        <a:bodyPr/>
        <a:lstStyle/>
        <a:p>
          <a:r>
            <a:rPr lang="hu-HU" sz="1800" smtClean="0"/>
            <a:t>=&gt;</a:t>
          </a:r>
          <a:r>
            <a:rPr lang="hu-HU" sz="1600" smtClean="0"/>
            <a:t>betörő</a:t>
          </a:r>
          <a:r>
            <a:rPr lang="hu-HU" sz="1800" smtClean="0"/>
            <a:t> van</a:t>
          </a:r>
          <a:endParaRPr lang="ro-RO" sz="1800" dirty="0"/>
        </a:p>
      </dgm:t>
    </dgm:pt>
    <dgm:pt modelId="{E7703F05-2314-4B6F-8FD4-30CCA13225BA}" type="parTrans" cxnId="{72C0F005-8EF6-4070-A2E9-25FE630B7C78}">
      <dgm:prSet/>
      <dgm:spPr/>
      <dgm:t>
        <a:bodyPr/>
        <a:lstStyle/>
        <a:p>
          <a:endParaRPr lang="ro-RO"/>
        </a:p>
      </dgm:t>
    </dgm:pt>
    <dgm:pt modelId="{998568C8-A485-47E7-9E79-AEEB30A9209D}" type="sibTrans" cxnId="{72C0F005-8EF6-4070-A2E9-25FE630B7C78}">
      <dgm:prSet/>
      <dgm:spPr/>
      <dgm:t>
        <a:bodyPr/>
        <a:lstStyle/>
        <a:p>
          <a:endParaRPr lang="ro-RO"/>
        </a:p>
      </dgm:t>
    </dgm:pt>
    <dgm:pt modelId="{A6111E39-861D-4D2A-A5B3-04420B286000}">
      <dgm:prSet phldrT="[Szöveg]"/>
      <dgm:spPr/>
      <dgm:t>
        <a:bodyPr/>
        <a:lstStyle/>
        <a:p>
          <a:r>
            <a:rPr lang="hu-HU" smtClean="0"/>
            <a:t>=&gt;otthon vannak az értékek</a:t>
          </a:r>
          <a:endParaRPr lang="ro-RO" dirty="0"/>
        </a:p>
      </dgm:t>
    </dgm:pt>
    <dgm:pt modelId="{F0292FCF-FF70-4E26-B32A-86FC94C0DD41}" type="parTrans" cxnId="{98A96465-38B9-43BE-B3B6-11C6C9711ECE}">
      <dgm:prSet/>
      <dgm:spPr/>
      <dgm:t>
        <a:bodyPr/>
        <a:lstStyle/>
        <a:p>
          <a:endParaRPr lang="ro-RO"/>
        </a:p>
      </dgm:t>
    </dgm:pt>
    <dgm:pt modelId="{23173E45-4696-437D-9FC0-1F1C1DAB4C26}" type="sibTrans" cxnId="{98A96465-38B9-43BE-B3B6-11C6C9711ECE}">
      <dgm:prSet/>
      <dgm:spPr/>
      <dgm:t>
        <a:bodyPr/>
        <a:lstStyle/>
        <a:p>
          <a:endParaRPr lang="ro-RO"/>
        </a:p>
      </dgm:t>
    </dgm:pt>
    <dgm:pt modelId="{C78D3E02-1E77-413A-87F0-144943BFB78D}" type="pres">
      <dgm:prSet presAssocID="{26372AAE-C5E0-4FD2-8CB7-68B64642E457}" presName="diagram" presStyleCnt="0">
        <dgm:presLayoutVars>
          <dgm:dir/>
          <dgm:resizeHandles/>
        </dgm:presLayoutVars>
      </dgm:prSet>
      <dgm:spPr/>
      <dgm:t>
        <a:bodyPr/>
        <a:lstStyle/>
        <a:p>
          <a:endParaRPr lang="ro-RO"/>
        </a:p>
      </dgm:t>
    </dgm:pt>
    <dgm:pt modelId="{6A6F8B9E-21F4-4EE3-BEF2-EFA5F0B4F772}" type="pres">
      <dgm:prSet presAssocID="{A88A7016-5A9F-4523-A200-94041FBB2312}" presName="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o-RO"/>
        </a:p>
      </dgm:t>
    </dgm:pt>
    <dgm:pt modelId="{34AE8FB3-2337-4D37-87B4-07368E868D94}" type="pres">
      <dgm:prSet presAssocID="{D2BBADA6-D682-4870-ABCB-867D4CC55C7B}" presName="sibTrans" presStyleLbl="sibTrans2D1" presStyleIdx="0" presStyleCnt="4"/>
      <dgm:spPr/>
      <dgm:t>
        <a:bodyPr/>
        <a:lstStyle/>
        <a:p>
          <a:endParaRPr lang="ro-RO"/>
        </a:p>
      </dgm:t>
    </dgm:pt>
    <dgm:pt modelId="{C73B051B-83DA-432B-A8DA-80A307B9FFD4}" type="pres">
      <dgm:prSet presAssocID="{E86789EF-DFE0-4281-9232-3049A864EDBB}" presName="middleNode" presStyleCnt="0"/>
      <dgm:spPr/>
    </dgm:pt>
    <dgm:pt modelId="{F4F00E8C-0E15-4D60-BCD4-2FC29F05D303}" type="pres">
      <dgm:prSet presAssocID="{E86789EF-DFE0-4281-9232-3049A864EDBB}" presName="padding" presStyleLbl="node1" presStyleIdx="0" presStyleCnt="5"/>
      <dgm:spPr/>
    </dgm:pt>
    <dgm:pt modelId="{C80365C5-6B16-49E4-81C8-5C8B0F050F1E}" type="pres">
      <dgm:prSet presAssocID="{E86789EF-DFE0-4281-9232-3049A864EDBB}" presName="shap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o-RO"/>
        </a:p>
      </dgm:t>
    </dgm:pt>
    <dgm:pt modelId="{C3517D00-9579-4B01-8B84-026BCC672BBB}" type="pres">
      <dgm:prSet presAssocID="{D97D06EF-B855-4924-8624-CB567B338545}" presName="sibTrans" presStyleLbl="sibTrans2D1" presStyleIdx="1" presStyleCnt="4"/>
      <dgm:spPr/>
      <dgm:t>
        <a:bodyPr/>
        <a:lstStyle/>
        <a:p>
          <a:endParaRPr lang="ro-RO"/>
        </a:p>
      </dgm:t>
    </dgm:pt>
    <dgm:pt modelId="{A1F37329-5E7F-4C30-94D6-99F23C39C10B}" type="pres">
      <dgm:prSet presAssocID="{A6111E39-861D-4D2A-A5B3-04420B286000}" presName="middleNode" presStyleCnt="0"/>
      <dgm:spPr/>
    </dgm:pt>
    <dgm:pt modelId="{DC190822-CA2C-46B8-B962-CC99B4627D8A}" type="pres">
      <dgm:prSet presAssocID="{A6111E39-861D-4D2A-A5B3-04420B286000}" presName="padding" presStyleLbl="node1" presStyleIdx="1" presStyleCnt="5"/>
      <dgm:spPr/>
    </dgm:pt>
    <dgm:pt modelId="{84EDD17B-5CDD-4A84-BD43-49BE5EC4B9F3}" type="pres">
      <dgm:prSet presAssocID="{A6111E39-861D-4D2A-A5B3-04420B286000}" presName="shap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o-RO"/>
        </a:p>
      </dgm:t>
    </dgm:pt>
    <dgm:pt modelId="{1B092F49-A283-4BEE-A120-87BB7D3BE53F}" type="pres">
      <dgm:prSet presAssocID="{23173E45-4696-437D-9FC0-1F1C1DAB4C26}" presName="sibTrans" presStyleLbl="sibTrans2D1" presStyleIdx="2" presStyleCnt="4"/>
      <dgm:spPr/>
      <dgm:t>
        <a:bodyPr/>
        <a:lstStyle/>
        <a:p>
          <a:endParaRPr lang="ro-RO"/>
        </a:p>
      </dgm:t>
    </dgm:pt>
    <dgm:pt modelId="{2D7E903D-18C4-4FD2-9105-87A98202D886}" type="pres">
      <dgm:prSet presAssocID="{C9BC3361-1783-4244-9E36-C22028A2FA90}" presName="middleNode" presStyleCnt="0"/>
      <dgm:spPr/>
    </dgm:pt>
    <dgm:pt modelId="{38AACFCC-577E-43B3-9A69-A7FD533CF868}" type="pres">
      <dgm:prSet presAssocID="{C9BC3361-1783-4244-9E36-C22028A2FA90}" presName="padding" presStyleLbl="node1" presStyleIdx="2" presStyleCnt="5"/>
      <dgm:spPr/>
    </dgm:pt>
    <dgm:pt modelId="{74A70E4C-907A-452E-90F7-9B919F555A9B}" type="pres">
      <dgm:prSet presAssocID="{C9BC3361-1783-4244-9E36-C22028A2FA90}" presName="shape" presStyleLbl="node1" presStyleIdx="3" presStyleCnt="5" custLinFactNeighborX="-10787" custLinFactNeighborY="5311">
        <dgm:presLayoutVars>
          <dgm:bulletEnabled val="1"/>
        </dgm:presLayoutVars>
      </dgm:prSet>
      <dgm:spPr/>
      <dgm:t>
        <a:bodyPr/>
        <a:lstStyle/>
        <a:p>
          <a:endParaRPr lang="ro-RO"/>
        </a:p>
      </dgm:t>
    </dgm:pt>
    <dgm:pt modelId="{657ADC44-5320-4A43-8C3F-C853C8EC8A40}" type="pres">
      <dgm:prSet presAssocID="{998568C8-A485-47E7-9E79-AEEB30A9209D}" presName="sibTrans" presStyleLbl="sibTrans2D1" presStyleIdx="3" presStyleCnt="4"/>
      <dgm:spPr/>
      <dgm:t>
        <a:bodyPr/>
        <a:lstStyle/>
        <a:p>
          <a:endParaRPr lang="ro-RO"/>
        </a:p>
      </dgm:t>
    </dgm:pt>
    <dgm:pt modelId="{CD2CCD3C-EE5B-4010-B7D9-7132B931A1CE}" type="pres">
      <dgm:prSet presAssocID="{9DF6D256-A6F7-445F-AA9E-18EC1735DF7A}" presName="lastNode" presStyleLbl="node1" presStyleIdx="4" presStyleCnt="5" custLinFactNeighborX="5417" custLinFactNeighborY="8029">
        <dgm:presLayoutVars>
          <dgm:bulletEnabled val="1"/>
        </dgm:presLayoutVars>
      </dgm:prSet>
      <dgm:spPr/>
      <dgm:t>
        <a:bodyPr/>
        <a:lstStyle/>
        <a:p>
          <a:endParaRPr lang="ro-RO"/>
        </a:p>
      </dgm:t>
    </dgm:pt>
  </dgm:ptLst>
  <dgm:cxnLst>
    <dgm:cxn modelId="{E81E14E0-F4A6-474D-98FE-A0FB8F1A3D22}" type="presOf" srcId="{D2BBADA6-D682-4870-ABCB-867D4CC55C7B}" destId="{34AE8FB3-2337-4D37-87B4-07368E868D94}" srcOrd="0" destOrd="0" presId="urn:microsoft.com/office/officeart/2005/8/layout/bProcess2"/>
    <dgm:cxn modelId="{FF2C3AAB-3DCA-475C-88FC-38ED2E2EF419}" type="presOf" srcId="{E86789EF-DFE0-4281-9232-3049A864EDBB}" destId="{C80365C5-6B16-49E4-81C8-5C8B0F050F1E}" srcOrd="0" destOrd="0" presId="urn:microsoft.com/office/officeart/2005/8/layout/bProcess2"/>
    <dgm:cxn modelId="{13C1BD4E-F4A4-4965-B9B7-F138DE3549CF}" srcId="{26372AAE-C5E0-4FD2-8CB7-68B64642E457}" destId="{E86789EF-DFE0-4281-9232-3049A864EDBB}" srcOrd="1" destOrd="0" parTransId="{CB74CD53-373C-41B8-AEE1-A4D7A124141D}" sibTransId="{D97D06EF-B855-4924-8624-CB567B338545}"/>
    <dgm:cxn modelId="{2465342E-8B4E-4D26-A641-4447D67708B3}" type="presOf" srcId="{998568C8-A485-47E7-9E79-AEEB30A9209D}" destId="{657ADC44-5320-4A43-8C3F-C853C8EC8A40}" srcOrd="0" destOrd="0" presId="urn:microsoft.com/office/officeart/2005/8/layout/bProcess2"/>
    <dgm:cxn modelId="{16B6941D-324E-4448-A6DC-33165CDE869A}" type="presOf" srcId="{C9BC3361-1783-4244-9E36-C22028A2FA90}" destId="{74A70E4C-907A-452E-90F7-9B919F555A9B}" srcOrd="0" destOrd="0" presId="urn:microsoft.com/office/officeart/2005/8/layout/bProcess2"/>
    <dgm:cxn modelId="{98A96465-38B9-43BE-B3B6-11C6C9711ECE}" srcId="{26372AAE-C5E0-4FD2-8CB7-68B64642E457}" destId="{A6111E39-861D-4D2A-A5B3-04420B286000}" srcOrd="2" destOrd="0" parTransId="{F0292FCF-FF70-4E26-B32A-86FC94C0DD41}" sibTransId="{23173E45-4696-437D-9FC0-1F1C1DAB4C26}"/>
    <dgm:cxn modelId="{904C1F0C-CE97-4305-AD41-8C5D2F860553}" type="presOf" srcId="{A6111E39-861D-4D2A-A5B3-04420B286000}" destId="{84EDD17B-5CDD-4A84-BD43-49BE5EC4B9F3}" srcOrd="0" destOrd="0" presId="urn:microsoft.com/office/officeart/2005/8/layout/bProcess2"/>
    <dgm:cxn modelId="{72C0F005-8EF6-4070-A2E9-25FE630B7C78}" srcId="{26372AAE-C5E0-4FD2-8CB7-68B64642E457}" destId="{C9BC3361-1783-4244-9E36-C22028A2FA90}" srcOrd="3" destOrd="0" parTransId="{E7703F05-2314-4B6F-8FD4-30CCA13225BA}" sibTransId="{998568C8-A485-47E7-9E79-AEEB30A9209D}"/>
    <dgm:cxn modelId="{B6A09269-D4EB-4271-BDC5-43428EB16284}" type="presOf" srcId="{9DF6D256-A6F7-445F-AA9E-18EC1735DF7A}" destId="{CD2CCD3C-EE5B-4010-B7D9-7132B931A1CE}" srcOrd="0" destOrd="0" presId="urn:microsoft.com/office/officeart/2005/8/layout/bProcess2"/>
    <dgm:cxn modelId="{40EF8036-5A83-4BE4-A7B6-E13D1FB556EC}" srcId="{26372AAE-C5E0-4FD2-8CB7-68B64642E457}" destId="{9DF6D256-A6F7-445F-AA9E-18EC1735DF7A}" srcOrd="4" destOrd="0" parTransId="{783AFE17-5F2F-4477-A4B2-C6360A2B4194}" sibTransId="{AB25FC63-8B68-419C-98DF-4B4E373F8678}"/>
    <dgm:cxn modelId="{7AF31A4F-96DE-4D2E-8503-654B4C653454}" type="presOf" srcId="{26372AAE-C5E0-4FD2-8CB7-68B64642E457}" destId="{C78D3E02-1E77-413A-87F0-144943BFB78D}" srcOrd="0" destOrd="0" presId="urn:microsoft.com/office/officeart/2005/8/layout/bProcess2"/>
    <dgm:cxn modelId="{5F716347-FEB3-412B-9ABA-2A1691F8DEEB}" srcId="{26372AAE-C5E0-4FD2-8CB7-68B64642E457}" destId="{A88A7016-5A9F-4523-A200-94041FBB2312}" srcOrd="0" destOrd="0" parTransId="{3D2BBF29-611F-442C-BC27-D701DF50EBEA}" sibTransId="{D2BBADA6-D682-4870-ABCB-867D4CC55C7B}"/>
    <dgm:cxn modelId="{742209D7-0101-47D0-851F-D2D78A1CD8D6}" type="presOf" srcId="{D97D06EF-B855-4924-8624-CB567B338545}" destId="{C3517D00-9579-4B01-8B84-026BCC672BBB}" srcOrd="0" destOrd="0" presId="urn:microsoft.com/office/officeart/2005/8/layout/bProcess2"/>
    <dgm:cxn modelId="{FD6E63B9-A2BD-4E46-9090-604E2D615F4C}" type="presOf" srcId="{23173E45-4696-437D-9FC0-1F1C1DAB4C26}" destId="{1B092F49-A283-4BEE-A120-87BB7D3BE53F}" srcOrd="0" destOrd="0" presId="urn:microsoft.com/office/officeart/2005/8/layout/bProcess2"/>
    <dgm:cxn modelId="{C6D47763-7629-400C-AEF4-00AC2B55BF03}" type="presOf" srcId="{A88A7016-5A9F-4523-A200-94041FBB2312}" destId="{6A6F8B9E-21F4-4EE3-BEF2-EFA5F0B4F772}" srcOrd="0" destOrd="0" presId="urn:microsoft.com/office/officeart/2005/8/layout/bProcess2"/>
    <dgm:cxn modelId="{61539618-0475-491C-BADC-F65B3436C073}" type="presParOf" srcId="{C78D3E02-1E77-413A-87F0-144943BFB78D}" destId="{6A6F8B9E-21F4-4EE3-BEF2-EFA5F0B4F772}" srcOrd="0" destOrd="0" presId="urn:microsoft.com/office/officeart/2005/8/layout/bProcess2"/>
    <dgm:cxn modelId="{7F43014E-7401-4EE5-9099-A0D5F9052958}" type="presParOf" srcId="{C78D3E02-1E77-413A-87F0-144943BFB78D}" destId="{34AE8FB3-2337-4D37-87B4-07368E868D94}" srcOrd="1" destOrd="0" presId="urn:microsoft.com/office/officeart/2005/8/layout/bProcess2"/>
    <dgm:cxn modelId="{14DE7AEC-F490-4441-A496-28B14B0D329A}" type="presParOf" srcId="{C78D3E02-1E77-413A-87F0-144943BFB78D}" destId="{C73B051B-83DA-432B-A8DA-80A307B9FFD4}" srcOrd="2" destOrd="0" presId="urn:microsoft.com/office/officeart/2005/8/layout/bProcess2"/>
    <dgm:cxn modelId="{D860FC7A-68A9-4BCC-92DA-BDC1AB6E1AC5}" type="presParOf" srcId="{C73B051B-83DA-432B-A8DA-80A307B9FFD4}" destId="{F4F00E8C-0E15-4D60-BCD4-2FC29F05D303}" srcOrd="0" destOrd="0" presId="urn:microsoft.com/office/officeart/2005/8/layout/bProcess2"/>
    <dgm:cxn modelId="{99B28EFB-0D3B-47AD-BB65-CA5E16D374BE}" type="presParOf" srcId="{C73B051B-83DA-432B-A8DA-80A307B9FFD4}" destId="{C80365C5-6B16-49E4-81C8-5C8B0F050F1E}" srcOrd="1" destOrd="0" presId="urn:microsoft.com/office/officeart/2005/8/layout/bProcess2"/>
    <dgm:cxn modelId="{0DE03DDE-6C39-406B-A845-DB9DF013BF72}" type="presParOf" srcId="{C78D3E02-1E77-413A-87F0-144943BFB78D}" destId="{C3517D00-9579-4B01-8B84-026BCC672BBB}" srcOrd="3" destOrd="0" presId="urn:microsoft.com/office/officeart/2005/8/layout/bProcess2"/>
    <dgm:cxn modelId="{1880CE8A-BED4-434A-B95A-15BE276C3208}" type="presParOf" srcId="{C78D3E02-1E77-413A-87F0-144943BFB78D}" destId="{A1F37329-5E7F-4C30-94D6-99F23C39C10B}" srcOrd="4" destOrd="0" presId="urn:microsoft.com/office/officeart/2005/8/layout/bProcess2"/>
    <dgm:cxn modelId="{4720B5EE-D4B4-4EA4-B5B1-3AA446F40D20}" type="presParOf" srcId="{A1F37329-5E7F-4C30-94D6-99F23C39C10B}" destId="{DC190822-CA2C-46B8-B962-CC99B4627D8A}" srcOrd="0" destOrd="0" presId="urn:microsoft.com/office/officeart/2005/8/layout/bProcess2"/>
    <dgm:cxn modelId="{F7F9981A-799B-4F9F-96F8-8DFF7C4836C2}" type="presParOf" srcId="{A1F37329-5E7F-4C30-94D6-99F23C39C10B}" destId="{84EDD17B-5CDD-4A84-BD43-49BE5EC4B9F3}" srcOrd="1" destOrd="0" presId="urn:microsoft.com/office/officeart/2005/8/layout/bProcess2"/>
    <dgm:cxn modelId="{626BAA31-6A12-42DC-A9BD-CDFFB6AA0DE4}" type="presParOf" srcId="{C78D3E02-1E77-413A-87F0-144943BFB78D}" destId="{1B092F49-A283-4BEE-A120-87BB7D3BE53F}" srcOrd="5" destOrd="0" presId="urn:microsoft.com/office/officeart/2005/8/layout/bProcess2"/>
    <dgm:cxn modelId="{093A979E-349B-41D5-BE7A-CAAF516FE727}" type="presParOf" srcId="{C78D3E02-1E77-413A-87F0-144943BFB78D}" destId="{2D7E903D-18C4-4FD2-9105-87A98202D886}" srcOrd="6" destOrd="0" presId="urn:microsoft.com/office/officeart/2005/8/layout/bProcess2"/>
    <dgm:cxn modelId="{F140E03F-6D8F-47F7-8E2C-F1FC6A244A0B}" type="presParOf" srcId="{2D7E903D-18C4-4FD2-9105-87A98202D886}" destId="{38AACFCC-577E-43B3-9A69-A7FD533CF868}" srcOrd="0" destOrd="0" presId="urn:microsoft.com/office/officeart/2005/8/layout/bProcess2"/>
    <dgm:cxn modelId="{C5E3A9AA-4667-4602-9BEE-5296F4690FC8}" type="presParOf" srcId="{2D7E903D-18C4-4FD2-9105-87A98202D886}" destId="{74A70E4C-907A-452E-90F7-9B919F555A9B}" srcOrd="1" destOrd="0" presId="urn:microsoft.com/office/officeart/2005/8/layout/bProcess2"/>
    <dgm:cxn modelId="{088E817B-E26A-4B4F-BBE5-3D0EE1B337C2}" type="presParOf" srcId="{C78D3E02-1E77-413A-87F0-144943BFB78D}" destId="{657ADC44-5320-4A43-8C3F-C853C8EC8A40}" srcOrd="7" destOrd="0" presId="urn:microsoft.com/office/officeart/2005/8/layout/bProcess2"/>
    <dgm:cxn modelId="{DFBA00E3-29E2-49FD-9DE5-BA501EE93679}" type="presParOf" srcId="{C78D3E02-1E77-413A-87F0-144943BFB78D}" destId="{CD2CCD3C-EE5B-4010-B7D9-7132B931A1CE}" srcOrd="8" destOrd="0" presId="urn:microsoft.com/office/officeart/2005/8/layout/bProcess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3A1308-3D1D-43CD-8EB8-F9EB5057B7F5}" type="datetimeFigureOut">
              <a:rPr lang="ro-RO" smtClean="0"/>
              <a:pPr/>
              <a:t>24.03.2017</a:t>
            </a:fld>
            <a:endParaRPr lang="ro-RO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o-RO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ro-RO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E0D9F4-7239-4C5C-AB14-3C87EDE3DC9A}" type="slidenum">
              <a:rPr lang="ro-RO" smtClean="0"/>
              <a:pPr/>
              <a:t>‹#›</a:t>
            </a:fld>
            <a:endParaRPr lang="ro-R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o-RO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0D9F4-7239-4C5C-AB14-3C87EDE3DC9A}" type="slidenum">
              <a:rPr lang="ro-RO" smtClean="0"/>
              <a:pPr/>
              <a:t>23</a:t>
            </a:fld>
            <a:endParaRPr lang="ro-R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ro-RO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ro-RO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CEEA6-23DF-451E-86E2-DE5ECF2BE9E9}" type="datetimeFigureOut">
              <a:rPr lang="ro-RO" smtClean="0"/>
              <a:pPr/>
              <a:t>24.03.2017</a:t>
            </a:fld>
            <a:endParaRPr lang="ro-RO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927A-AB81-4F8E-825C-47C64977E114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ro-RO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ro-RO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CEEA6-23DF-451E-86E2-DE5ECF2BE9E9}" type="datetimeFigureOut">
              <a:rPr lang="ro-RO" smtClean="0"/>
              <a:pPr/>
              <a:t>24.03.2017</a:t>
            </a:fld>
            <a:endParaRPr lang="ro-RO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927A-AB81-4F8E-825C-47C64977E114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ro-RO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ro-RO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CEEA6-23DF-451E-86E2-DE5ECF2BE9E9}" type="datetimeFigureOut">
              <a:rPr lang="ro-RO" smtClean="0"/>
              <a:pPr/>
              <a:t>24.03.2017</a:t>
            </a:fld>
            <a:endParaRPr lang="ro-RO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927A-AB81-4F8E-825C-47C64977E114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ro-RO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ro-RO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CEEA6-23DF-451E-86E2-DE5ECF2BE9E9}" type="datetimeFigureOut">
              <a:rPr lang="ro-RO" smtClean="0"/>
              <a:pPr/>
              <a:t>24.03.2017</a:t>
            </a:fld>
            <a:endParaRPr lang="ro-RO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927A-AB81-4F8E-825C-47C64977E114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ro-RO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CEEA6-23DF-451E-86E2-DE5ECF2BE9E9}" type="datetimeFigureOut">
              <a:rPr lang="ro-RO" smtClean="0"/>
              <a:pPr/>
              <a:t>24.03.2017</a:t>
            </a:fld>
            <a:endParaRPr lang="ro-RO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927A-AB81-4F8E-825C-47C64977E114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ro-RO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ro-RO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ro-RO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CEEA6-23DF-451E-86E2-DE5ECF2BE9E9}" type="datetimeFigureOut">
              <a:rPr lang="ro-RO" smtClean="0"/>
              <a:pPr/>
              <a:t>24.03.2017</a:t>
            </a:fld>
            <a:endParaRPr lang="ro-RO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927A-AB81-4F8E-825C-47C64977E114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ro-RO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ro-RO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ro-RO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CEEA6-23DF-451E-86E2-DE5ECF2BE9E9}" type="datetimeFigureOut">
              <a:rPr lang="ro-RO" smtClean="0"/>
              <a:pPr/>
              <a:t>24.03.2017</a:t>
            </a:fld>
            <a:endParaRPr lang="ro-RO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927A-AB81-4F8E-825C-47C64977E114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ro-RO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CEEA6-23DF-451E-86E2-DE5ECF2BE9E9}" type="datetimeFigureOut">
              <a:rPr lang="ro-RO" smtClean="0"/>
              <a:pPr/>
              <a:t>24.03.2017</a:t>
            </a:fld>
            <a:endParaRPr lang="ro-RO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927A-AB81-4F8E-825C-47C64977E114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CEEA6-23DF-451E-86E2-DE5ECF2BE9E9}" type="datetimeFigureOut">
              <a:rPr lang="ro-RO" smtClean="0"/>
              <a:pPr/>
              <a:t>24.03.2017</a:t>
            </a:fld>
            <a:endParaRPr lang="ro-RO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927A-AB81-4F8E-825C-47C64977E114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ro-RO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ro-RO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CEEA6-23DF-451E-86E2-DE5ECF2BE9E9}" type="datetimeFigureOut">
              <a:rPr lang="ro-RO" smtClean="0"/>
              <a:pPr/>
              <a:t>24.03.2017</a:t>
            </a:fld>
            <a:endParaRPr lang="ro-RO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927A-AB81-4F8E-825C-47C64977E114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ro-RO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CEEA6-23DF-451E-86E2-DE5ECF2BE9E9}" type="datetimeFigureOut">
              <a:rPr lang="ro-RO" smtClean="0"/>
              <a:pPr/>
              <a:t>24.03.2017</a:t>
            </a:fld>
            <a:endParaRPr lang="ro-RO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927A-AB81-4F8E-825C-47C64977E114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ro-RO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ro-RO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3CEEA6-23DF-451E-86E2-DE5ECF2BE9E9}" type="datetimeFigureOut">
              <a:rPr lang="ro-RO" smtClean="0"/>
              <a:pPr/>
              <a:t>24.03.2017</a:t>
            </a:fld>
            <a:endParaRPr lang="ro-RO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51927A-AB81-4F8E-825C-47C64977E114}" type="slidenum">
              <a:rPr lang="ro-RO" smtClean="0"/>
              <a:pPr/>
              <a:t>‹#›</a:t>
            </a:fld>
            <a:endParaRPr lang="ro-R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 dir="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29.png"/><Relationship Id="rId5" Type="http://schemas.openxmlformats.org/officeDocument/2006/relationships/image" Target="../media/image28.jpeg"/><Relationship Id="rId4" Type="http://schemas.openxmlformats.org/officeDocument/2006/relationships/image" Target="../media/image2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7" Type="http://schemas.openxmlformats.org/officeDocument/2006/relationships/image" Target="../media/image35.jpe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4.jpeg"/><Relationship Id="rId5" Type="http://schemas.openxmlformats.org/officeDocument/2006/relationships/image" Target="../media/image33.jpeg"/><Relationship Id="rId4" Type="http://schemas.openxmlformats.org/officeDocument/2006/relationships/image" Target="../media/image3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e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9.jpeg"/><Relationship Id="rId4" Type="http://schemas.openxmlformats.org/officeDocument/2006/relationships/image" Target="../media/image38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slide" Target="slide2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slide" Target="slide2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uvonal.hu/a-facebook-hasznalatanak-veszelyei-mire-figyeljunk/" TargetMode="External"/><Relationship Id="rId2" Type="http://schemas.openxmlformats.org/officeDocument/2006/relationships/hyperlink" Target="http://www.nlcafe.hu/ezvan/20130526/internet-veszely-gyerekek-zaklata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eblap.ro/milyen-a-jo-jelszo" TargetMode="External"/><Relationship Id="rId5" Type="http://schemas.openxmlformats.org/officeDocument/2006/relationships/hyperlink" Target="https://prezi.com/gz90y-fhidti/adatvedelem-es-a-fiatalokra-leselkedo-veszelyek-az-internete/" TargetMode="External"/><Relationship Id="rId4" Type="http://schemas.openxmlformats.org/officeDocument/2006/relationships/hyperlink" Target="http://webjog.blog.hu/2016/07/14/hogyan_hasznaljuk_jogszeruen_a_youtube_videokat_es_pinterest_kepeket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eg"/><Relationship Id="rId2" Type="http://schemas.openxmlformats.org/officeDocument/2006/relationships/image" Target="../media/image4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4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3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jpeg"/><Relationship Id="rId2" Type="http://schemas.openxmlformats.org/officeDocument/2006/relationships/image" Target="../media/image44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6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47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8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8.jpeg"/><Relationship Id="rId5" Type="http://schemas.openxmlformats.org/officeDocument/2006/relationships/image" Target="../media/image51.jpeg"/><Relationship Id="rId4" Type="http://schemas.openxmlformats.org/officeDocument/2006/relationships/image" Target="../media/image5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slide" Target="slide21.xml"/><Relationship Id="rId3" Type="http://schemas.openxmlformats.org/officeDocument/2006/relationships/diagramLayout" Target="../diagrams/layout1.xml"/><Relationship Id="rId7" Type="http://schemas.openxmlformats.org/officeDocument/2006/relationships/image" Target="../media/image14.jpeg"/><Relationship Id="rId12" Type="http://schemas.openxmlformats.org/officeDocument/2006/relationships/image" Target="../media/image18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slide" Target="slide23.xml"/><Relationship Id="rId5" Type="http://schemas.openxmlformats.org/officeDocument/2006/relationships/diagramColors" Target="../diagrams/colors1.xml"/><Relationship Id="rId10" Type="http://schemas.openxmlformats.org/officeDocument/2006/relationships/image" Target="../media/image17.pn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16.png"/><Relationship Id="rId1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2000232" y="1357298"/>
            <a:ext cx="5572164" cy="3571900"/>
          </a:xfrm>
          <a:noFill/>
        </p:spPr>
        <p:txBody>
          <a:bodyPr>
            <a:noAutofit/>
          </a:bodyPr>
          <a:lstStyle/>
          <a:p>
            <a:r>
              <a:rPr lang="ro-RO" sz="3600" b="1" i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  <a:cs typeface="MV Boli" pitchFamily="2" charset="0"/>
              </a:rPr>
              <a:t>Az</a:t>
            </a:r>
            <a:r>
              <a:rPr lang="ro-RO" sz="36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  <a:cs typeface="MV Boli" pitchFamily="2" charset="0"/>
              </a:rPr>
              <a:t> internet </a:t>
            </a:r>
            <a:r>
              <a:rPr lang="ro-RO" sz="3600" b="1" i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  <a:cs typeface="MV Boli" pitchFamily="2" charset="0"/>
              </a:rPr>
              <a:t>veszélyei</a:t>
            </a:r>
            <a:endParaRPr lang="ro-RO" sz="3600" b="1" i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cript" pitchFamily="34" charset="0"/>
              <a:cs typeface="MV Boli" pitchFamily="2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142976" y="5214950"/>
            <a:ext cx="8001024" cy="164305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hu-H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Készítette:Lőrincz Mercedes</a:t>
            </a:r>
          </a:p>
          <a:p>
            <a:pPr algn="r"/>
            <a:r>
              <a:rPr lang="hu-H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Felkészítőtanár</a:t>
            </a:r>
            <a:r>
              <a:rPr lang="hu-H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:</a:t>
            </a:r>
            <a:r>
              <a:rPr lang="hu-H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Iftenie</a:t>
            </a:r>
            <a:r>
              <a:rPr lang="hu-H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 Márta </a:t>
            </a:r>
          </a:p>
          <a:p>
            <a:pPr algn="just"/>
            <a:r>
              <a:rPr lang="hu-H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Liceum:„Szász Adalbert” Sportlíceum </a:t>
            </a:r>
          </a:p>
          <a:p>
            <a:pPr algn="r"/>
            <a:r>
              <a:rPr lang="hu-H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Címe: Marosvásárhely, Pavel Chinezu 9 A</a:t>
            </a:r>
            <a:endParaRPr lang="ro-RO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i="1" dirty="0" smtClean="0">
                <a:solidFill>
                  <a:srgbClr val="7030A0"/>
                </a:solidFill>
                <a:latin typeface="Segoe Script" pitchFamily="34" charset="0"/>
              </a:rPr>
              <a:t>Merre vagy ? Megtalállak!</a:t>
            </a:r>
            <a:endParaRPr lang="ro-RO" b="1" i="1" dirty="0">
              <a:solidFill>
                <a:srgbClr val="7030A0"/>
              </a:solidFill>
              <a:latin typeface="Segoe Script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o-RO" sz="2400" dirty="0" smtClean="0"/>
              <a:t>Fölösleges mindig kiírni, hogy éppen merre jár az ember. </a:t>
            </a:r>
            <a:endParaRPr lang="ro-RO" sz="2400" dirty="0" smtClean="0"/>
          </a:p>
          <a:p>
            <a:pPr algn="ctr"/>
            <a:r>
              <a:rPr lang="ro-RO" sz="2400" dirty="0" smtClean="0"/>
              <a:t>A </a:t>
            </a:r>
            <a:r>
              <a:rPr lang="ro-RO" sz="2400" dirty="0" err="1" smtClean="0"/>
              <a:t>telefonodon</a:t>
            </a:r>
            <a:r>
              <a:rPr lang="ro-RO" sz="2400" dirty="0" smtClean="0"/>
              <a:t> </a:t>
            </a:r>
            <a:r>
              <a:rPr lang="ro-RO" sz="2400" dirty="0" err="1" smtClean="0"/>
              <a:t>kapcsold</a:t>
            </a:r>
            <a:r>
              <a:rPr lang="ro-RO" sz="2400" dirty="0" smtClean="0"/>
              <a:t> </a:t>
            </a:r>
            <a:r>
              <a:rPr lang="ro-RO" sz="2400" dirty="0" err="1" smtClean="0"/>
              <a:t>ki</a:t>
            </a:r>
            <a:r>
              <a:rPr lang="ro-RO" sz="2400" dirty="0" smtClean="0"/>
              <a:t> </a:t>
            </a:r>
            <a:r>
              <a:rPr lang="ro-RO" sz="2400" dirty="0" err="1" smtClean="0"/>
              <a:t>azt</a:t>
            </a:r>
            <a:r>
              <a:rPr lang="ro-RO" sz="2400" dirty="0" smtClean="0"/>
              <a:t> </a:t>
            </a:r>
            <a:r>
              <a:rPr lang="ro-RO" sz="2400" dirty="0" err="1" smtClean="0"/>
              <a:t>hogy</a:t>
            </a:r>
            <a:r>
              <a:rPr lang="ro-RO" sz="2400" dirty="0" smtClean="0"/>
              <a:t> </a:t>
            </a:r>
            <a:r>
              <a:rPr lang="hu-HU" sz="2400" dirty="0" err="1" smtClean="0"/>
              <a:t>é</a:t>
            </a:r>
            <a:r>
              <a:rPr lang="ro-RO" sz="2400" dirty="0" err="1" smtClean="0"/>
              <a:t>ppen</a:t>
            </a:r>
            <a:r>
              <a:rPr lang="ro-RO" sz="2400" dirty="0" smtClean="0"/>
              <a:t> hol </a:t>
            </a:r>
            <a:r>
              <a:rPr lang="ro-RO" sz="2400" dirty="0" err="1" smtClean="0"/>
              <a:t>vagy</a:t>
            </a:r>
            <a:endParaRPr lang="ro-RO" sz="2400" dirty="0" smtClean="0"/>
          </a:p>
          <a:p>
            <a:pPr algn="ctr"/>
            <a:endParaRPr lang="ro-RO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714348" y="2928934"/>
          <a:ext cx="8001056" cy="37862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Conector curbat 5"/>
          <p:cNvCxnSpPr/>
          <p:nvPr/>
        </p:nvCxnSpPr>
        <p:spPr>
          <a:xfrm rot="5400000">
            <a:off x="5750739" y="2607475"/>
            <a:ext cx="5786454" cy="571504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0" name="Buton acțiune: Înainte sau Următorul 9">
            <a:hlinkClick r:id="" action="ppaction://hlinkshowjump?jump=nextslide" highlightClick="1"/>
          </p:cNvPr>
          <p:cNvSpPr/>
          <p:nvPr/>
        </p:nvSpPr>
        <p:spPr>
          <a:xfrm>
            <a:off x="7786710" y="5929330"/>
            <a:ext cx="1000132" cy="57150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929322" y="285728"/>
            <a:ext cx="3008313" cy="1162050"/>
          </a:xfrm>
        </p:spPr>
        <p:txBody>
          <a:bodyPr>
            <a:normAutofit/>
          </a:bodyPr>
          <a:lstStyle/>
          <a:p>
            <a:r>
              <a:rPr lang="hu-HU" sz="3600" i="1" dirty="0" smtClean="0">
                <a:solidFill>
                  <a:srgbClr val="7030A0"/>
                </a:solidFill>
                <a:latin typeface="Segoe Script" pitchFamily="34" charset="0"/>
              </a:rPr>
              <a:t>Nemcsak….</a:t>
            </a:r>
            <a:endParaRPr lang="ro-RO" sz="3600" i="1" dirty="0">
              <a:solidFill>
                <a:srgbClr val="7030A0"/>
              </a:solidFill>
              <a:latin typeface="Segoe Script" pitchFamily="34" charset="0"/>
            </a:endParaRPr>
          </a:p>
        </p:txBody>
      </p:sp>
      <p:pic>
        <p:nvPicPr>
          <p:cNvPr id="6" name="Tartalom helye 5" descr="descărcare (8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 rot="21116904">
            <a:off x="387313" y="228152"/>
            <a:ext cx="3376626" cy="168831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Szöveg helye 4"/>
          <p:cNvSpPr>
            <a:spLocks noGrp="1"/>
          </p:cNvSpPr>
          <p:nvPr>
            <p:ph type="body" sz="half" idx="2"/>
          </p:nvPr>
        </p:nvSpPr>
        <p:spPr>
          <a:xfrm>
            <a:off x="5715008" y="1785926"/>
            <a:ext cx="3008313" cy="4691063"/>
          </a:xfrm>
        </p:spPr>
        <p:txBody>
          <a:bodyPr>
            <a:normAutofit/>
          </a:bodyPr>
          <a:lstStyle/>
          <a:p>
            <a:r>
              <a:rPr lang="hu-HU" sz="2000" dirty="0" smtClean="0"/>
              <a:t>Azzal ugyebár sokan nincsenek tisztában hogy interneten nem csak mentálisan bántanak hanem akár fizikailag is bánthatnak.</a:t>
            </a:r>
          </a:p>
          <a:p>
            <a:r>
              <a:rPr lang="hu-HU" sz="2000" dirty="0" smtClean="0"/>
              <a:t>Az internetes zaklatást: </a:t>
            </a:r>
            <a:r>
              <a:rPr lang="hu-HU" sz="2000" dirty="0" err="1" smtClean="0"/>
              <a:t>cyberbullying</a:t>
            </a:r>
            <a:r>
              <a:rPr lang="hu-HU" sz="2000" dirty="0" smtClean="0"/>
              <a:t> </a:t>
            </a:r>
            <a:r>
              <a:rPr lang="hu-HU" sz="2000" dirty="0" err="1" smtClean="0"/>
              <a:t>-nak</a:t>
            </a:r>
            <a:r>
              <a:rPr lang="hu-HU" sz="2000" dirty="0" smtClean="0"/>
              <a:t> nevezik.</a:t>
            </a:r>
          </a:p>
          <a:p>
            <a:endParaRPr lang="hu-HU" sz="2000" dirty="0" smtClean="0"/>
          </a:p>
          <a:p>
            <a:r>
              <a:rPr lang="hu-HU" sz="2000" dirty="0" smtClean="0"/>
              <a:t>A Fiatalok az internetes zaklatás elől sokszor </a:t>
            </a:r>
            <a:r>
              <a:rPr lang="hu-HU" sz="2000" dirty="0" smtClean="0">
                <a:solidFill>
                  <a:schemeClr val="accent2">
                    <a:lumMod val="75000"/>
                  </a:schemeClr>
                </a:solidFill>
              </a:rPr>
              <a:t>öngyilkosságra</a:t>
            </a:r>
            <a:r>
              <a:rPr lang="hu-HU" sz="2000" dirty="0" smtClean="0"/>
              <a:t> is vetemednek</a:t>
            </a:r>
            <a:endParaRPr lang="ro-RO" sz="2000" dirty="0"/>
          </a:p>
        </p:txBody>
      </p:sp>
      <p:pic>
        <p:nvPicPr>
          <p:cNvPr id="8" name="Kép 7" descr="descărcare (4)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601562">
            <a:off x="116345" y="2237436"/>
            <a:ext cx="3220812" cy="21433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Kép 6" descr="descărcare (3)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57356" y="1571612"/>
            <a:ext cx="3352800" cy="13620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Kép 8" descr="descărcare (9)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0100" y="5286388"/>
            <a:ext cx="3228975" cy="14192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Kép 9" descr="images (2)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57422" y="4214818"/>
            <a:ext cx="2857500" cy="1600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cxnSp>
        <p:nvCxnSpPr>
          <p:cNvPr id="12" name="Conector cotit 11"/>
          <p:cNvCxnSpPr/>
          <p:nvPr/>
        </p:nvCxnSpPr>
        <p:spPr>
          <a:xfrm>
            <a:off x="3857620" y="6072206"/>
            <a:ext cx="4000528" cy="500066"/>
          </a:xfrm>
          <a:prstGeom prst="bentConnector3">
            <a:avLst>
              <a:gd name="adj1" fmla="val 50000"/>
            </a:avLst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3" name="Buton acțiune: Înainte sau Următorul 12">
            <a:hlinkClick r:id="" action="ppaction://hlinkshowjump?jump=nextslide" highlightClick="1"/>
          </p:cNvPr>
          <p:cNvSpPr/>
          <p:nvPr/>
        </p:nvSpPr>
        <p:spPr>
          <a:xfrm>
            <a:off x="8072462" y="6143644"/>
            <a:ext cx="785818" cy="57150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 tmFilter="0,0; .5, 1; 1, 1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tmFilter="0,0; .5, 1; 1, 1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6000" b="1" i="1" dirty="0" smtClean="0">
                <a:solidFill>
                  <a:srgbClr val="FF0000"/>
                </a:solidFill>
                <a:latin typeface="Algerian" pitchFamily="82" charset="0"/>
              </a:rPr>
              <a:t>SEGÍTSÉG!!!</a:t>
            </a:r>
            <a:endParaRPr lang="ro-RO" sz="6000" b="1" i="1" dirty="0">
              <a:solidFill>
                <a:srgbClr val="FF0000"/>
              </a:solidFill>
              <a:latin typeface="Algerian" pitchFamily="82" charset="0"/>
            </a:endParaRPr>
          </a:p>
        </p:txBody>
      </p:sp>
      <p:pic>
        <p:nvPicPr>
          <p:cNvPr id="8" name="Tartalom helye 7" descr="descărcare (12)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571736" y="1714488"/>
            <a:ext cx="4196430" cy="37862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Tartalom helye 9"/>
          <p:cNvSpPr>
            <a:spLocks noGrp="1"/>
          </p:cNvSpPr>
          <p:nvPr>
            <p:ph sz="half" idx="2"/>
          </p:nvPr>
        </p:nvSpPr>
        <p:spPr>
          <a:xfrm>
            <a:off x="2571736" y="1857364"/>
            <a:ext cx="4038600" cy="4525963"/>
          </a:xfrm>
        </p:spPr>
        <p:txBody>
          <a:bodyPr/>
          <a:lstStyle/>
          <a:p>
            <a:pPr algn="ctr">
              <a:buNone/>
            </a:pPr>
            <a:r>
              <a:rPr lang="hu-H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Elsősorban a SZÜLŐKNEK</a:t>
            </a:r>
          </a:p>
          <a:p>
            <a:pPr algn="ctr">
              <a:buNone/>
            </a:pPr>
            <a:r>
              <a:rPr lang="hu-H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szolj ha valaki zaklatni</a:t>
            </a:r>
          </a:p>
          <a:p>
            <a:pPr algn="ctr">
              <a:buNone/>
            </a:pPr>
            <a:r>
              <a:rPr lang="hu-H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kezd.</a:t>
            </a:r>
          </a:p>
          <a:p>
            <a:pPr algn="ctr">
              <a:buNone/>
            </a:pPr>
            <a:r>
              <a:rPr lang="hu-H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 a helyzet már</a:t>
            </a:r>
          </a:p>
          <a:p>
            <a:pPr algn="ctr">
              <a:buNone/>
            </a:pPr>
            <a:r>
              <a:rPr lang="hu-H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veszélyesebb hívd a</a:t>
            </a:r>
          </a:p>
          <a:p>
            <a:pPr algn="ctr">
              <a:buNone/>
            </a:pPr>
            <a:r>
              <a:rPr lang="hu-H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rendőrséget! </a:t>
            </a:r>
            <a:endParaRPr lang="ro-RO" b="1" i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1" name="Kép 10" descr="helppm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090826">
            <a:off x="90941" y="5273814"/>
            <a:ext cx="2428860" cy="14127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Kép 11" descr="descărcare (14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0908393">
            <a:off x="105396" y="4073315"/>
            <a:ext cx="2288524" cy="12858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Kép 12" descr="descărcare (15)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902312">
            <a:off x="6787078" y="459449"/>
            <a:ext cx="2071670" cy="13786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" name="Kép 13" descr="images (24)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1163555">
            <a:off x="6943495" y="1946900"/>
            <a:ext cx="2047477" cy="127159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" name="Kép 14" descr="rend[rs;g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15074" y="4857760"/>
            <a:ext cx="2619375" cy="1743075"/>
          </a:xfrm>
          <a:prstGeom prst="rect">
            <a:avLst/>
          </a:prstGeom>
        </p:spPr>
      </p:pic>
      <p:cxnSp>
        <p:nvCxnSpPr>
          <p:cNvPr id="17" name="Conector cotit 16"/>
          <p:cNvCxnSpPr/>
          <p:nvPr/>
        </p:nvCxnSpPr>
        <p:spPr>
          <a:xfrm rot="10800000" flipV="1">
            <a:off x="928662" y="785794"/>
            <a:ext cx="1500198" cy="642942"/>
          </a:xfrm>
          <a:prstGeom prst="bentConnector3">
            <a:avLst>
              <a:gd name="adj1" fmla="val 50000"/>
            </a:avLst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8" name="Buton acțiune: Înainte sau Următorul 17">
            <a:hlinkClick r:id="" action="ppaction://hlinkshowjump?jump=nextslide" highlightClick="1"/>
          </p:cNvPr>
          <p:cNvSpPr/>
          <p:nvPr/>
        </p:nvSpPr>
        <p:spPr>
          <a:xfrm>
            <a:off x="142844" y="1000108"/>
            <a:ext cx="714380" cy="64294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 tmFilter="0,0; .5, 1; 1, 1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 tmFilter="0,0; .5, 1; 1, 1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 tmFilter="0,0; .5, 1; 1, 1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 tmFilter="0,0; .5, 1; 1, 1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 tmFilter="0,0; .5, 1; 1, 1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rgbClr val="7030A0"/>
                </a:solidFill>
                <a:latin typeface="Segoe Script" pitchFamily="34" charset="0"/>
              </a:rPr>
              <a:t>A jelszó?</a:t>
            </a:r>
            <a:endParaRPr lang="ro-RO" dirty="0">
              <a:solidFill>
                <a:srgbClr val="7030A0"/>
              </a:solidFill>
              <a:latin typeface="Segoe Script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/>
            <a:r>
              <a:rPr lang="hu-HU" dirty="0" smtClean="0"/>
              <a:t>Minden fontos-, értékes-, személyes adatodra használj jelszót, hogyha nemszeretnéd felfedni titkaidat,magánéleted.</a:t>
            </a:r>
          </a:p>
          <a:p>
            <a:r>
              <a:rPr lang="hu-HU" dirty="0" smtClean="0"/>
              <a:t>A jelszó minél hosszabb annál biztonságosabb:</a:t>
            </a:r>
          </a:p>
          <a:p>
            <a:pPr algn="ctr">
              <a:buClr>
                <a:schemeClr val="accent2">
                  <a:lumMod val="75000"/>
                </a:schemeClr>
              </a:buClr>
              <a:buFont typeface="Calibri" pitchFamily="34" charset="0"/>
              <a:buChar char="‼"/>
            </a:pPr>
            <a:r>
              <a:rPr lang="hu-HU" dirty="0" smtClean="0"/>
              <a:t>Ne csak számokat használj .</a:t>
            </a:r>
          </a:p>
          <a:p>
            <a:pPr algn="ctr">
              <a:buClr>
                <a:schemeClr val="accent2">
                  <a:lumMod val="75000"/>
                </a:schemeClr>
              </a:buClr>
              <a:buFont typeface="Calibri" pitchFamily="34" charset="0"/>
              <a:buChar char="‼"/>
            </a:pPr>
            <a:r>
              <a:rPr lang="hu-HU" dirty="0" smtClean="0"/>
              <a:t>Kis és nagy betűk váltogatása ajánlott.</a:t>
            </a:r>
          </a:p>
          <a:p>
            <a:pPr algn="ctr">
              <a:buClr>
                <a:schemeClr val="accent2">
                  <a:lumMod val="75000"/>
                </a:schemeClr>
              </a:buClr>
              <a:buFont typeface="Calibri" pitchFamily="34" charset="0"/>
              <a:buChar char="‼"/>
            </a:pPr>
            <a:r>
              <a:rPr lang="hu-HU" dirty="0" smtClean="0"/>
              <a:t>Ne születési- vagy családtagjaid születési dátumát add meg.</a:t>
            </a:r>
          </a:p>
          <a:p>
            <a:pPr algn="ctr">
              <a:buClr>
                <a:schemeClr val="accent2">
                  <a:lumMod val="75000"/>
                </a:schemeClr>
              </a:buClr>
              <a:buFont typeface="Calibri" pitchFamily="34" charset="0"/>
              <a:buChar char="‼"/>
            </a:pPr>
            <a:r>
              <a:rPr lang="hu-HU" dirty="0" smtClean="0"/>
              <a:t>Ne legyen személyes a jelszó.</a:t>
            </a:r>
          </a:p>
          <a:p>
            <a:pPr algn="ctr">
              <a:buClr>
                <a:schemeClr val="accent2">
                  <a:lumMod val="75000"/>
                </a:schemeClr>
              </a:buClr>
              <a:buFont typeface="Calibri" pitchFamily="34" charset="0"/>
              <a:buChar char="‼"/>
            </a:pPr>
            <a:r>
              <a:rPr lang="hu-HU" dirty="0" smtClean="0"/>
              <a:t>Minimum havonta változtasd a jelszavad.</a:t>
            </a:r>
          </a:p>
          <a:p>
            <a:pPr algn="ctr">
              <a:buClr>
                <a:schemeClr val="accent2">
                  <a:lumMod val="75000"/>
                </a:schemeClr>
              </a:buClr>
              <a:buNone/>
            </a:pPr>
            <a:r>
              <a:rPr lang="hu-HU" dirty="0" smtClean="0"/>
              <a:t>Ha ezeket betartod kevésbé lesz egyszerű feltörni a jelszavad!</a:t>
            </a:r>
          </a:p>
          <a:p>
            <a:pPr algn="ctr">
              <a:buNone/>
            </a:pPr>
            <a:endParaRPr lang="ro-RO" dirty="0"/>
          </a:p>
        </p:txBody>
      </p:sp>
      <p:pic>
        <p:nvPicPr>
          <p:cNvPr id="4" name="Kép 3" descr="images (1)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9322" y="428604"/>
            <a:ext cx="1154005" cy="10001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Kép 4" descr="images (2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488" y="5000612"/>
            <a:ext cx="3417570" cy="18573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Kép 5" descr="images (11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4414" y="5286388"/>
            <a:ext cx="1357322" cy="13573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Kép 6" descr="images (20)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7158" y="0"/>
            <a:ext cx="2857500" cy="1600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cxnSp>
        <p:nvCxnSpPr>
          <p:cNvPr id="9" name="Conector cotit 8"/>
          <p:cNvCxnSpPr/>
          <p:nvPr/>
        </p:nvCxnSpPr>
        <p:spPr>
          <a:xfrm>
            <a:off x="6143636" y="5786454"/>
            <a:ext cx="2000264" cy="78581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1" name="Buton acțiune: Înainte sau Următorul 10">
            <a:hlinkClick r:id="" action="ppaction://hlinkshowjump?jump=nextslide" highlightClick="1"/>
          </p:cNvPr>
          <p:cNvSpPr/>
          <p:nvPr/>
        </p:nvSpPr>
        <p:spPr>
          <a:xfrm>
            <a:off x="8143900" y="5929330"/>
            <a:ext cx="857256" cy="71435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 tmFilter="0,0; .5, 1; 1, 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 tmFilter="0,0; .5, 1; 1, 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 tmFilter="0,0; .5, 1; 1, 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 tmFilter="0,0; .5, 1; 1, 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500" tmFilter="0,0; .5, 1; 1, 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 smtClean="0">
                <a:solidFill>
                  <a:srgbClr val="7030A0"/>
                </a:solidFill>
                <a:latin typeface="Segoe Script" pitchFamily="34" charset="0"/>
              </a:rPr>
              <a:t>igaz</a:t>
            </a:r>
            <a:r>
              <a:rPr lang="hu-HU" b="1" i="1" dirty="0" smtClean="0">
                <a:solidFill>
                  <a:srgbClr val="7030A0"/>
                </a:solidFill>
                <a:latin typeface="Segoe Script" pitchFamily="34" charset="0"/>
              </a:rPr>
              <a:t> &amp; hamis</a:t>
            </a:r>
            <a:br>
              <a:rPr lang="hu-HU" b="1" i="1" dirty="0" smtClean="0">
                <a:solidFill>
                  <a:srgbClr val="7030A0"/>
                </a:solidFill>
                <a:latin typeface="Segoe Script" pitchFamily="34" charset="0"/>
              </a:rPr>
            </a:br>
            <a:r>
              <a:rPr lang="hu-HU" dirty="0" smtClean="0"/>
              <a:t>?</a:t>
            </a:r>
            <a:endParaRPr lang="ro-RO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4525963"/>
          </a:xfrm>
        </p:spPr>
        <p:txBody>
          <a:bodyPr/>
          <a:lstStyle/>
          <a:p>
            <a:r>
              <a:rPr lang="hu-HU" dirty="0" smtClean="0"/>
              <a:t>hatalmas felelősség, hogy mit kezdünk a hírekkel, információkkal, akár „adóként” , akár „vevőként”</a:t>
            </a:r>
          </a:p>
          <a:p>
            <a:r>
              <a:rPr lang="hu-HU" dirty="0" smtClean="0"/>
              <a:t>Ha sok az ellentmondás benne ,vagy eseteleg mi magunk hamisnak érezzük ,utána nézünk más oldalakon, is addig kutatunk ameddig megtudjuk hogy a hír igaz-e!</a:t>
            </a:r>
            <a:endParaRPr lang="ro-RO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214282" y="4286256"/>
          <a:ext cx="8929718" cy="25717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7" name="Conector cotit 6"/>
          <p:cNvCxnSpPr/>
          <p:nvPr/>
        </p:nvCxnSpPr>
        <p:spPr>
          <a:xfrm>
            <a:off x="6572264" y="428604"/>
            <a:ext cx="1785950" cy="64294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0" name="Buton acțiune: Înainte sau Următorul 9">
            <a:hlinkClick r:id="" action="ppaction://hlinkshowjump?jump=nextslide" highlightClick="1"/>
          </p:cNvPr>
          <p:cNvSpPr/>
          <p:nvPr/>
        </p:nvSpPr>
        <p:spPr>
          <a:xfrm>
            <a:off x="8501090" y="857232"/>
            <a:ext cx="642910" cy="50006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i="1" dirty="0" err="1" smtClean="0">
                <a:solidFill>
                  <a:srgbClr val="7030A0"/>
                </a:solidFill>
                <a:latin typeface="Segoe Script" pitchFamily="34" charset="0"/>
              </a:rPr>
              <a:t>Ellenörző</a:t>
            </a:r>
            <a:r>
              <a:rPr lang="hu-HU" b="1" i="1" dirty="0" smtClean="0">
                <a:solidFill>
                  <a:srgbClr val="7030A0"/>
                </a:solidFill>
                <a:latin typeface="Segoe Script" pitchFamily="34" charset="0"/>
              </a:rPr>
              <a:t> Kérdések</a:t>
            </a:r>
            <a:endParaRPr lang="ro-RO" b="1" i="1" dirty="0">
              <a:solidFill>
                <a:srgbClr val="7030A0"/>
              </a:solidFill>
              <a:latin typeface="Segoe Script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hu-HU" dirty="0" smtClean="0"/>
              <a:t>Kinek az idézetével vezettem be a bemutatót?</a:t>
            </a:r>
          </a:p>
          <a:p>
            <a:pPr marL="514350" indent="-514350" algn="ctr">
              <a:buNone/>
            </a:pPr>
            <a:r>
              <a:rPr lang="hu-HU" dirty="0" smtClean="0">
                <a:hlinkClick r:id="rId2" action="ppaction://hlinksldjump"/>
              </a:rPr>
              <a:t>a)Dr. Lőrincz Mercedes</a:t>
            </a:r>
            <a:endParaRPr lang="hu-HU" dirty="0" smtClean="0"/>
          </a:p>
          <a:p>
            <a:pPr marL="514350" indent="-514350" algn="ctr">
              <a:buNone/>
            </a:pPr>
            <a:r>
              <a:rPr lang="hu-HU" dirty="0" smtClean="0">
                <a:hlinkClick r:id="rId3" action="ppaction://hlinksldjump"/>
              </a:rPr>
              <a:t>b)Dr. </a:t>
            </a:r>
            <a:r>
              <a:rPr lang="hu-HU" dirty="0" err="1" smtClean="0">
                <a:hlinkClick r:id="rId3" action="ppaction://hlinksldjump"/>
              </a:rPr>
              <a:t>Ropolyai</a:t>
            </a:r>
            <a:r>
              <a:rPr lang="hu-HU" dirty="0" smtClean="0">
                <a:hlinkClick r:id="rId3" action="ppaction://hlinksldjump"/>
              </a:rPr>
              <a:t> László</a:t>
            </a:r>
            <a:endParaRPr lang="hu-HU" dirty="0" smtClean="0"/>
          </a:p>
          <a:p>
            <a:pPr marL="514350" indent="-514350">
              <a:buNone/>
            </a:pPr>
            <a:r>
              <a:rPr lang="hu-HU" dirty="0" smtClean="0"/>
              <a:t>2.   Sorolj fel legalább két közösségi oldalt!</a:t>
            </a:r>
          </a:p>
          <a:p>
            <a:pPr marL="514350" indent="-514350">
              <a:buNone/>
            </a:pPr>
            <a:r>
              <a:rPr lang="hu-HU" dirty="0" smtClean="0"/>
              <a:t>3.   A Facebook-on bajba kerülhetsz ?</a:t>
            </a:r>
          </a:p>
          <a:p>
            <a:pPr marL="514350" indent="-514350" algn="ctr">
              <a:buNone/>
            </a:pPr>
            <a:r>
              <a:rPr lang="hu-HU" dirty="0" smtClean="0">
                <a:hlinkClick r:id="rId3" action="ppaction://hlinksldjump"/>
              </a:rPr>
              <a:t>a)Igen </a:t>
            </a:r>
            <a:r>
              <a:rPr lang="hu-HU" dirty="0" smtClean="0"/>
              <a:t>                    </a:t>
            </a:r>
          </a:p>
          <a:p>
            <a:pPr marL="514350" indent="-514350" algn="ctr">
              <a:buNone/>
            </a:pPr>
            <a:r>
              <a:rPr lang="hu-HU" dirty="0" smtClean="0">
                <a:hlinkClick r:id="rId2" action="ppaction://hlinksldjump"/>
              </a:rPr>
              <a:t>b)nem</a:t>
            </a:r>
            <a:endParaRPr lang="hu-HU" dirty="0" smtClean="0"/>
          </a:p>
          <a:p>
            <a:pPr marL="514350" indent="-514350">
              <a:buNone/>
            </a:pPr>
            <a:r>
              <a:rPr lang="hu-HU" dirty="0" smtClean="0"/>
              <a:t>4.   Hogyha kiposztolsz egy képet/videót mi válik abból?</a:t>
            </a:r>
          </a:p>
          <a:p>
            <a:pPr marL="514350" indent="-514350" algn="ctr">
              <a:buNone/>
            </a:pPr>
            <a:r>
              <a:rPr lang="hu-HU" dirty="0" smtClean="0">
                <a:hlinkClick r:id="rId3" action="ppaction://hlinksldjump"/>
              </a:rPr>
              <a:t>a)Digitális lábnyom </a:t>
            </a:r>
            <a:endParaRPr lang="hu-HU" dirty="0" smtClean="0"/>
          </a:p>
          <a:p>
            <a:pPr marL="514350" indent="-514350" algn="ctr">
              <a:buNone/>
            </a:pPr>
            <a:r>
              <a:rPr lang="hu-HU" dirty="0" smtClean="0">
                <a:hlinkClick r:id="rId2" action="ppaction://hlinksldjump"/>
              </a:rPr>
              <a:t>b)Törölhetetlen fájl </a:t>
            </a:r>
            <a:endParaRPr lang="hu-HU" dirty="0" smtClean="0"/>
          </a:p>
          <a:p>
            <a:pPr marL="514350" indent="-514350" algn="ctr">
              <a:buNone/>
            </a:pPr>
            <a:r>
              <a:rPr lang="hu-HU" dirty="0" smtClean="0">
                <a:hlinkClick r:id="rId2" action="ppaction://hlinksldjump"/>
              </a:rPr>
              <a:t>c)Emlék mappa</a:t>
            </a:r>
            <a:endParaRPr lang="hu-HU" dirty="0" smtClean="0"/>
          </a:p>
          <a:p>
            <a:pPr marL="514350" indent="-514350">
              <a:buNone/>
            </a:pPr>
            <a:r>
              <a:rPr lang="hu-HU" dirty="0" smtClean="0"/>
              <a:t>   </a:t>
            </a:r>
          </a:p>
          <a:p>
            <a:pPr>
              <a:buNone/>
            </a:pPr>
            <a:endParaRPr lang="ro-RO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 tmFilter="0,0; .5, 1; 1, 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 tmFilter="0,0; .5, 1; 1, 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 tmFilter="0,0; .5, 1; 1, 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 tmFilter="0,0; .5, 1; 1, 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 tmFilter="0,0; .5, 1; 1, 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 tmFilter="0,0; .5, 1; 1, 1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 tmFilter="0,0; .5, 1; 1, 1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 tmFilter="0,0; .5, 1; 1, 1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i="1" dirty="0" err="1" smtClean="0">
                <a:solidFill>
                  <a:srgbClr val="7030A0"/>
                </a:solidFill>
                <a:latin typeface="Segoe Script" pitchFamily="34" charset="0"/>
              </a:rPr>
              <a:t>Ellenörző</a:t>
            </a:r>
            <a:r>
              <a:rPr lang="hu-HU" b="1" i="1" dirty="0" smtClean="0">
                <a:solidFill>
                  <a:srgbClr val="7030A0"/>
                </a:solidFill>
                <a:latin typeface="Segoe Script" pitchFamily="34" charset="0"/>
              </a:rPr>
              <a:t> kérdések #2</a:t>
            </a:r>
            <a:endParaRPr lang="ro-RO" b="1" i="1" dirty="0">
              <a:solidFill>
                <a:srgbClr val="7030A0"/>
              </a:solidFill>
              <a:latin typeface="Segoe Script" pitchFamily="34" charset="0"/>
            </a:endParaRPr>
          </a:p>
        </p:txBody>
      </p:sp>
      <p:sp>
        <p:nvSpPr>
          <p:cNvPr id="4" name="Tartalom hely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 startAt="5"/>
            </a:pPr>
            <a:r>
              <a:rPr lang="hu-HU" dirty="0" smtClean="0"/>
              <a:t>Mi a </a:t>
            </a:r>
            <a:r>
              <a:rPr lang="hu-HU" dirty="0" err="1" smtClean="0"/>
              <a:t>cyberbullying</a:t>
            </a:r>
            <a:r>
              <a:rPr lang="hu-HU" dirty="0" smtClean="0"/>
              <a:t>?</a:t>
            </a:r>
          </a:p>
          <a:p>
            <a:pPr marL="514350" indent="-514350" algn="ctr">
              <a:buNone/>
            </a:pPr>
            <a:r>
              <a:rPr lang="hu-HU" dirty="0" smtClean="0">
                <a:hlinkClick r:id="rId2" action="ppaction://hlinksldjump"/>
              </a:rPr>
              <a:t>a)Vírus</a:t>
            </a:r>
            <a:endParaRPr lang="hu-HU" dirty="0" smtClean="0"/>
          </a:p>
          <a:p>
            <a:pPr marL="514350" indent="-514350" algn="ctr">
              <a:buNone/>
            </a:pPr>
            <a:r>
              <a:rPr lang="hu-HU" dirty="0" smtClean="0">
                <a:hlinkClick r:id="rId3" action="ppaction://hlinksldjump"/>
              </a:rPr>
              <a:t>b)Zaklató</a:t>
            </a:r>
            <a:endParaRPr lang="hu-HU" dirty="0" smtClean="0"/>
          </a:p>
          <a:p>
            <a:pPr marL="514350" indent="-514350" algn="ctr">
              <a:buNone/>
            </a:pPr>
            <a:r>
              <a:rPr lang="hu-HU" dirty="0" smtClean="0">
                <a:hlinkClick r:id="rId2" action="ppaction://hlinksldjump"/>
              </a:rPr>
              <a:t>c)Nehéz jelszó</a:t>
            </a:r>
            <a:endParaRPr lang="hu-HU" dirty="0" smtClean="0"/>
          </a:p>
          <a:p>
            <a:pPr marL="514350" indent="-514350">
              <a:buAutoNum type="arabicPeriod" startAt="6"/>
            </a:pPr>
            <a:r>
              <a:rPr lang="hu-HU" dirty="0" smtClean="0"/>
              <a:t>Milyen legyen egy jelszó?</a:t>
            </a:r>
          </a:p>
          <a:p>
            <a:pPr marL="514350" indent="-514350">
              <a:buAutoNum type="arabicPeriod" startAt="6"/>
            </a:pPr>
            <a:r>
              <a:rPr lang="hu-HU" dirty="0" smtClean="0"/>
              <a:t>A fiatalok mit csinálnak azért hogy „ismertebbek legyenek”?</a:t>
            </a:r>
          </a:p>
          <a:p>
            <a:pPr marL="514350" indent="-514350">
              <a:buAutoNum type="arabicPeriod" startAt="6"/>
            </a:pPr>
            <a:endParaRPr lang="hu-HU" dirty="0" smtClean="0"/>
          </a:p>
          <a:p>
            <a:pPr marL="514350" indent="-514350">
              <a:buNone/>
            </a:pPr>
            <a:endParaRPr lang="ro-RO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 tmFilter="0,0; .5, 1; 1, 1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 tmFilter="0,0; .5, 1; 1, 1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 tmFilter="0,0; .5, 1; 1, 1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noFill/>
          <a:ln w="76200" cmpd="tri">
            <a:solidFill>
              <a:schemeClr val="accent1">
                <a:lumMod val="60000"/>
                <a:lumOff val="40000"/>
              </a:schemeClr>
            </a:solidFill>
            <a:prstDash val="sysDot"/>
          </a:ln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/>
          <a:lstStyle/>
          <a:p>
            <a:r>
              <a:rPr lang="hu-HU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MT" pitchFamily="66" charset="0"/>
              </a:rPr>
              <a:t>Inspirálódás</a:t>
            </a:r>
            <a:endParaRPr lang="ro-RO" i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ush Script MT" pitchFamily="66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o-RO" dirty="0" smtClean="0">
                <a:hlinkClick r:id="rId2"/>
              </a:rPr>
              <a:t>http://www.nlcafe.hu/ezvan/20130526/internet-veszely-gyerekek-zaklatas/</a:t>
            </a:r>
            <a:endParaRPr lang="ro-RO" dirty="0" smtClean="0"/>
          </a:p>
          <a:p>
            <a:r>
              <a:rPr lang="ro-RO" dirty="0" smtClean="0">
                <a:hlinkClick r:id="rId3"/>
              </a:rPr>
              <a:t>http://www.euvonal.hu/a-facebook-hasznalatanak-veszelyei-mire-figyeljunk/</a:t>
            </a:r>
            <a:endParaRPr lang="ro-RO" dirty="0" smtClean="0"/>
          </a:p>
          <a:p>
            <a:r>
              <a:rPr lang="ro-RO" dirty="0" smtClean="0">
                <a:hlinkClick r:id="rId4"/>
              </a:rPr>
              <a:t>http://webjog.blog.hu/2016/07/14/hogyan_hasznaljuk_jogszeruen_a_youtube_videokat_es_pinterest_kepeket</a:t>
            </a:r>
            <a:endParaRPr lang="ro-RO" dirty="0" smtClean="0"/>
          </a:p>
          <a:p>
            <a:r>
              <a:rPr lang="ro-RO" dirty="0" smtClean="0">
                <a:hlinkClick r:id="rId5"/>
              </a:rPr>
              <a:t>https://prezi.com/gz90y-fhidti/adatvedelem-es-a-fiatalokra-leselkedo-veszelyek-az-internete/</a:t>
            </a:r>
            <a:endParaRPr lang="ro-RO" dirty="0" smtClean="0"/>
          </a:p>
          <a:p>
            <a:r>
              <a:rPr lang="ro-RO" dirty="0" smtClean="0">
                <a:hlinkClick r:id="rId6"/>
              </a:rPr>
              <a:t>http://www.weblap.ro/milyen-a-jo-jelszo</a:t>
            </a:r>
            <a:endParaRPr lang="ro-RO" dirty="0" smtClean="0"/>
          </a:p>
          <a:p>
            <a:endParaRPr lang="ro-RO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 tmFilter="0,0; .5, 1; 1, 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69072"/>
          </a:xfrm>
        </p:spPr>
        <p:txBody>
          <a:bodyPr>
            <a:normAutofit/>
          </a:bodyPr>
          <a:lstStyle/>
          <a:p>
            <a:r>
              <a:rPr lang="hu-HU" sz="66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itchFamily="66" charset="0"/>
              </a:rPr>
              <a:t>Köszönöm a figyelmet</a:t>
            </a:r>
            <a:endParaRPr lang="ro-RO" sz="6600" b="1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itchFamily="66" charset="0"/>
            </a:endParaRPr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>
          <a:xfrm>
            <a:off x="457200" y="214291"/>
            <a:ext cx="8229600" cy="1285884"/>
          </a:xfrm>
        </p:spPr>
        <p:txBody>
          <a:bodyPr/>
          <a:lstStyle/>
          <a:p>
            <a:pPr>
              <a:buNone/>
            </a:pPr>
            <a:r>
              <a:rPr lang="hu-HU" dirty="0" smtClean="0"/>
              <a:t> </a:t>
            </a:r>
            <a:endParaRPr lang="ro-RO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i="1" dirty="0" smtClean="0">
                <a:solidFill>
                  <a:srgbClr val="7030A0"/>
                </a:solidFill>
                <a:latin typeface="Segoe Script" pitchFamily="34" charset="0"/>
              </a:rPr>
              <a:t>Helyes!</a:t>
            </a:r>
            <a:endParaRPr lang="ro-RO" b="1" i="1" dirty="0">
              <a:solidFill>
                <a:srgbClr val="7030A0"/>
              </a:solidFill>
              <a:latin typeface="Segoe Script" pitchFamily="34" charset="0"/>
            </a:endParaRPr>
          </a:p>
        </p:txBody>
      </p:sp>
      <p:pic>
        <p:nvPicPr>
          <p:cNvPr id="4" name="Tartalom helye 3" descr="descărcare (3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00291" y="1428737"/>
            <a:ext cx="4214842" cy="42148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Akciógomb: Visszatérés 4">
            <a:hlinkClick r:id="" action="ppaction://hlinkshowjump?jump=lastslideviewed" highlightClick="1"/>
          </p:cNvPr>
          <p:cNvSpPr/>
          <p:nvPr/>
        </p:nvSpPr>
        <p:spPr>
          <a:xfrm>
            <a:off x="285720" y="214290"/>
            <a:ext cx="785818" cy="571504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pic>
        <p:nvPicPr>
          <p:cNvPr id="6" name="Kép 5" descr="images (1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6578" y="571480"/>
            <a:ext cx="2143125" cy="21431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Kép 6" descr="images (10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4282" y="4357694"/>
            <a:ext cx="2214546" cy="22145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u 4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1357321"/>
          </a:xfrm>
        </p:spPr>
        <p:txBody>
          <a:bodyPr>
            <a:normAutofit fontScale="90000"/>
          </a:bodyPr>
          <a:lstStyle/>
          <a:p>
            <a:r>
              <a:rPr lang="ro-RO" b="1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Nyílak</a:t>
            </a:r>
            <a:r>
              <a:rPr lang="ro-RO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o-RO" b="1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szerepe</a:t>
            </a:r>
            <a:r>
              <a:rPr lang="ro-RO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 a </a:t>
            </a:r>
            <a:r>
              <a:rPr lang="ro-RO" b="1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bemutatóban</a:t>
            </a:r>
            <a:endParaRPr lang="ro-RO" b="1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cript" pitchFamily="34" charset="0"/>
            </a:endParaRPr>
          </a:p>
        </p:txBody>
      </p:sp>
      <p:sp>
        <p:nvSpPr>
          <p:cNvPr id="6" name="Subtitlu 5"/>
          <p:cNvSpPr>
            <a:spLocks noGrp="1"/>
          </p:cNvSpPr>
          <p:nvPr>
            <p:ph type="subTitle" idx="1"/>
          </p:nvPr>
        </p:nvSpPr>
        <p:spPr>
          <a:xfrm>
            <a:off x="357158" y="2071678"/>
            <a:ext cx="8001056" cy="2566990"/>
          </a:xfrm>
        </p:spPr>
        <p:txBody>
          <a:bodyPr>
            <a:noAutofit/>
          </a:bodyPr>
          <a:lstStyle/>
          <a:p>
            <a:r>
              <a:rPr lang="hu-HU" sz="4000" b="1" i="1" dirty="0" smtClean="0"/>
              <a:t>A nyilak  mutatják hogy hova kattints a következő dia megtekintéséhez </a:t>
            </a:r>
            <a:endParaRPr lang="ro-RO" sz="4000" b="1" i="1" dirty="0"/>
          </a:p>
        </p:txBody>
      </p:sp>
      <p:cxnSp>
        <p:nvCxnSpPr>
          <p:cNvPr id="8" name="Conector cotit 7"/>
          <p:cNvCxnSpPr/>
          <p:nvPr/>
        </p:nvCxnSpPr>
        <p:spPr>
          <a:xfrm>
            <a:off x="0" y="6000768"/>
            <a:ext cx="7572396" cy="28575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0" name="Buton acțiune: Înainte sau Următorul 9">
            <a:hlinkClick r:id="" action="ppaction://hlinkshowjump?jump=nextslide" highlightClick="1"/>
          </p:cNvPr>
          <p:cNvSpPr/>
          <p:nvPr/>
        </p:nvSpPr>
        <p:spPr>
          <a:xfrm>
            <a:off x="7715272" y="6072206"/>
            <a:ext cx="1000132" cy="50006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pic>
        <p:nvPicPr>
          <p:cNvPr id="7" name="Imagine 6" descr="imag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643446"/>
            <a:ext cx="9144000" cy="1104900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i="1" dirty="0" smtClean="0">
                <a:solidFill>
                  <a:srgbClr val="7030A0"/>
                </a:solidFill>
                <a:latin typeface="Segoe Script" pitchFamily="34" charset="0"/>
              </a:rPr>
              <a:t>Helytelen!</a:t>
            </a:r>
            <a:endParaRPr lang="ro-RO" b="1" i="1" dirty="0">
              <a:solidFill>
                <a:srgbClr val="7030A0"/>
              </a:solidFill>
              <a:latin typeface="Segoe Script" pitchFamily="34" charset="0"/>
            </a:endParaRPr>
          </a:p>
        </p:txBody>
      </p:sp>
      <p:pic>
        <p:nvPicPr>
          <p:cNvPr id="4" name="Tartalom helye 3" descr="images (8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28860" y="1428736"/>
            <a:ext cx="4357710" cy="43577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Akciógomb: Visszatérés 4">
            <a:hlinkClick r:id="" action="ppaction://hlinkshowjump?jump=lastslideviewed" highlightClick="1"/>
          </p:cNvPr>
          <p:cNvSpPr/>
          <p:nvPr/>
        </p:nvSpPr>
        <p:spPr>
          <a:xfrm>
            <a:off x="214282" y="285728"/>
            <a:ext cx="785818" cy="50006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pic>
        <p:nvPicPr>
          <p:cNvPr id="6" name="Kép 5" descr="images (1)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00875" y="4429132"/>
            <a:ext cx="2143125" cy="21431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Kép 6" descr="images (12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4282" y="1500174"/>
            <a:ext cx="2060767" cy="15716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Tartalom helye 6" descr="facebook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 rot="308516">
            <a:off x="4414183" y="222997"/>
            <a:ext cx="4831629" cy="3103376"/>
          </a:xfrm>
        </p:spPr>
      </p:pic>
      <p:pic>
        <p:nvPicPr>
          <p:cNvPr id="8" name="Kép 7" descr="descărcare (2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838956">
            <a:off x="4511136" y="2779377"/>
            <a:ext cx="3777623" cy="2324691"/>
          </a:xfrm>
          <a:prstGeom prst="rect">
            <a:avLst/>
          </a:prstGeom>
        </p:spPr>
      </p:pic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A </a:t>
            </a:r>
            <a:r>
              <a:rPr lang="hu-HU" sz="3600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Facebook</a:t>
            </a:r>
            <a:endParaRPr lang="ro-RO" sz="3600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cript" pitchFamily="34" charset="0"/>
            </a:endParaRPr>
          </a:p>
        </p:txBody>
      </p:sp>
      <p:sp>
        <p:nvSpPr>
          <p:cNvPr id="6" name="Szöveg helye 5"/>
          <p:cNvSpPr>
            <a:spLocks noGrp="1"/>
          </p:cNvSpPr>
          <p:nvPr>
            <p:ph type="body" sz="half" idx="2"/>
          </p:nvPr>
        </p:nvSpPr>
        <p:spPr>
          <a:xfrm>
            <a:off x="214282" y="1714488"/>
            <a:ext cx="4357718" cy="5143512"/>
          </a:xfrm>
        </p:spPr>
        <p:txBody>
          <a:bodyPr>
            <a:normAutofit fontScale="92500"/>
          </a:bodyPr>
          <a:lstStyle/>
          <a:p>
            <a:pPr algn="ctr"/>
            <a:r>
              <a:rPr lang="hu-HU" sz="20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Facebook nevű közösségű oldal hozhat a fejünkre a legtöbb rosszat</a:t>
            </a:r>
            <a:r>
              <a:rPr lang="hu-H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>
              <a:buClr>
                <a:schemeClr val="tx2">
                  <a:lumMod val="75000"/>
                </a:schemeClr>
              </a:buClr>
              <a:buFont typeface="Calibri" pitchFamily="34" charset="0"/>
              <a:buChar char="‼"/>
            </a:pPr>
            <a:r>
              <a:rPr lang="hu-HU" sz="2000" dirty="0" smtClean="0"/>
              <a:t>Vannak emberek akik feltörik a fiókod és a te nevedben a te felhasználó fiókodon keresztül akár illegális dolgokat csinálhatnak.</a:t>
            </a:r>
          </a:p>
          <a:p>
            <a:pPr>
              <a:buClr>
                <a:schemeClr val="tx2">
                  <a:lumMod val="75000"/>
                </a:schemeClr>
              </a:buClr>
              <a:buFont typeface="Calibri" pitchFamily="34" charset="0"/>
              <a:buChar char="‼"/>
            </a:pPr>
            <a:r>
              <a:rPr lang="hu-HU" sz="2000" dirty="0" smtClean="0"/>
              <a:t>Mindig figyelj oda arra hogy ha más eszközén jelentkezel be a fiókodra utána mindig jelentkezz ki!</a:t>
            </a:r>
          </a:p>
          <a:p>
            <a:pPr>
              <a:buClr>
                <a:schemeClr val="tx2">
                  <a:lumMod val="75000"/>
                </a:schemeClr>
              </a:buClr>
              <a:buFont typeface="Calibri" pitchFamily="34" charset="0"/>
              <a:buChar char="‼"/>
            </a:pPr>
            <a:r>
              <a:rPr lang="hu-HU" sz="2000" dirty="0" smtClean="0"/>
              <a:t>Soha ne fogadj el olyan emberek ismerkedési kérelmét akiket nem ismersz!</a:t>
            </a:r>
          </a:p>
          <a:p>
            <a:pPr>
              <a:buClr>
                <a:schemeClr val="tx2">
                  <a:lumMod val="75000"/>
                </a:schemeClr>
              </a:buClr>
              <a:buFont typeface="Calibri" pitchFamily="34" charset="0"/>
              <a:buChar char="‼"/>
            </a:pPr>
            <a:r>
              <a:rPr lang="hu-HU" sz="2000" dirty="0" smtClean="0"/>
              <a:t>A fiókod tedd olyan módba hogy csak ismerőseid férhessenek hozzá adataidhoz, vagy esetleg ők is csak kérdéssel.</a:t>
            </a:r>
          </a:p>
          <a:p>
            <a:pPr>
              <a:buClr>
                <a:schemeClr val="tx2">
                  <a:lumMod val="75000"/>
                </a:schemeClr>
              </a:buClr>
              <a:buFont typeface="Calibri" pitchFamily="34" charset="0"/>
              <a:buChar char="‼"/>
            </a:pPr>
            <a:r>
              <a:rPr lang="hu-HU" sz="2000" dirty="0" smtClean="0"/>
              <a:t>Így van ez minden egyes közösségi oldalon.</a:t>
            </a:r>
          </a:p>
          <a:p>
            <a:pPr>
              <a:buClr>
                <a:schemeClr val="tx2">
                  <a:lumMod val="75000"/>
                </a:schemeClr>
              </a:buClr>
            </a:pPr>
            <a:endParaRPr lang="ro-RO" sz="2000" dirty="0"/>
          </a:p>
        </p:txBody>
      </p:sp>
      <p:pic>
        <p:nvPicPr>
          <p:cNvPr id="9" name="Kép 8" descr="images (5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0809228">
            <a:off x="4838135" y="4364315"/>
            <a:ext cx="4126477" cy="2050262"/>
          </a:xfrm>
          <a:prstGeom prst="rect">
            <a:avLst/>
          </a:prstGeom>
        </p:spPr>
      </p:pic>
      <p:sp>
        <p:nvSpPr>
          <p:cNvPr id="10" name="Akciógomb: Tovább vagy Következő 9">
            <a:hlinkClick r:id="" action="ppaction://hlinkshowjump?jump=nextslide" highlightClick="1"/>
          </p:cNvPr>
          <p:cNvSpPr/>
          <p:nvPr/>
        </p:nvSpPr>
        <p:spPr>
          <a:xfrm>
            <a:off x="8072462" y="6215082"/>
            <a:ext cx="857256" cy="50006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 tmFilter="0,0; .5, 1; 1, 1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 tmFilter="0,0; .5, 1; 1, 1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 tmFilter="0,0; .5, 1; 1, 1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 tmFilter="0,0; .5, 1; 1, 1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 tmFilter="0,0; .5, 1; 1, 1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 tmFilter="0,0; .5, 1; 1, 1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900486" cy="1162050"/>
          </a:xfrm>
        </p:spPr>
        <p:txBody>
          <a:bodyPr>
            <a:noAutofit/>
          </a:bodyPr>
          <a:lstStyle/>
          <a:p>
            <a:r>
              <a:rPr lang="hu-HU" sz="4000" dirty="0" smtClean="0">
                <a:solidFill>
                  <a:srgbClr val="7030A0"/>
                </a:solidFill>
                <a:latin typeface="Segoe Script" pitchFamily="34" charset="0"/>
              </a:rPr>
              <a:t>Átverhetnek!</a:t>
            </a:r>
            <a:endParaRPr lang="ro-RO" sz="4000" dirty="0">
              <a:solidFill>
                <a:srgbClr val="7030A0"/>
              </a:solidFill>
              <a:latin typeface="Segoe Script" pitchFamily="34" charset="0"/>
            </a:endParaRPr>
          </a:p>
        </p:txBody>
      </p:sp>
      <p:pic>
        <p:nvPicPr>
          <p:cNvPr id="8" name="Tartalom helye 7" descr="descărcare (1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 rot="483952">
            <a:off x="3793808" y="1054504"/>
            <a:ext cx="5112632" cy="374666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Szöveg helye 6"/>
          <p:cNvSpPr>
            <a:spLocks noGrp="1"/>
          </p:cNvSpPr>
          <p:nvPr>
            <p:ph type="body" sz="half" idx="2"/>
          </p:nvPr>
        </p:nvSpPr>
        <p:spPr>
          <a:xfrm>
            <a:off x="428596" y="1500174"/>
            <a:ext cx="3008313" cy="4691063"/>
          </a:xfrm>
        </p:spPr>
        <p:txBody>
          <a:bodyPr>
            <a:normAutofit fontScale="92500"/>
          </a:bodyPr>
          <a:lstStyle/>
          <a:p>
            <a:r>
              <a:rPr lang="hu-HU" sz="2000" dirty="0" smtClean="0"/>
              <a:t>Nagyon figyelj oda arra is hogy a profil eredeti legyen ! </a:t>
            </a:r>
          </a:p>
          <a:p>
            <a:r>
              <a:rPr lang="hu-HU" sz="2000" dirty="0" smtClean="0"/>
              <a:t> </a:t>
            </a:r>
            <a:r>
              <a:rPr lang="hu-HU" sz="2000" b="1" i="1" dirty="0" err="1" smtClean="0">
                <a:solidFill>
                  <a:schemeClr val="tx2">
                    <a:lumMod val="50000"/>
                  </a:schemeClr>
                </a:solidFill>
              </a:rPr>
              <a:t>Érthetöbben</a:t>
            </a:r>
            <a:r>
              <a:rPr lang="hu-HU" sz="2000" b="1" i="1" dirty="0" smtClean="0">
                <a:solidFill>
                  <a:schemeClr val="tx2">
                    <a:lumMod val="50000"/>
                  </a:schemeClr>
                </a:solidFill>
              </a:rPr>
              <a:t>:</a:t>
            </a:r>
          </a:p>
          <a:p>
            <a:pPr>
              <a:buClr>
                <a:schemeClr val="accent2">
                  <a:lumMod val="75000"/>
                </a:schemeClr>
              </a:buClr>
              <a:buFont typeface="Calibri" pitchFamily="34" charset="0"/>
              <a:buChar char="→"/>
            </a:pPr>
            <a:r>
              <a:rPr lang="hu-HU" sz="2000" dirty="0" smtClean="0"/>
              <a:t>Első sorban a profilt vizsgáld meg, hogy ne legyen kis méretű és pixeles.</a:t>
            </a:r>
          </a:p>
          <a:p>
            <a:endParaRPr lang="hu-HU" sz="2000" dirty="0" smtClean="0"/>
          </a:p>
          <a:p>
            <a:pPr>
              <a:buClr>
                <a:schemeClr val="accent2">
                  <a:lumMod val="75000"/>
                </a:schemeClr>
              </a:buClr>
              <a:buFont typeface="Calibri" pitchFamily="34" charset="0"/>
              <a:buChar char="→"/>
            </a:pPr>
            <a:r>
              <a:rPr lang="hu-HU" sz="2000" dirty="0" smtClean="0"/>
              <a:t>Majd lakhelyét amit feltüntetett a névjegyek közt.</a:t>
            </a:r>
          </a:p>
          <a:p>
            <a:endParaRPr lang="hu-HU" sz="2000" dirty="0" smtClean="0"/>
          </a:p>
          <a:p>
            <a:pPr>
              <a:buClr>
                <a:schemeClr val="accent2">
                  <a:lumMod val="75000"/>
                </a:schemeClr>
              </a:buClr>
              <a:buFont typeface="Calibri" pitchFamily="34" charset="0"/>
              <a:buChar char="→"/>
            </a:pPr>
            <a:r>
              <a:rPr lang="hu-HU" sz="2000" dirty="0" smtClean="0"/>
              <a:t>Életkorát, majd hasonlítsd össze a profiljával hogy nagyából egyezzen</a:t>
            </a:r>
          </a:p>
          <a:p>
            <a:endParaRPr lang="hu-HU" sz="2000" dirty="0" smtClean="0"/>
          </a:p>
        </p:txBody>
      </p:sp>
      <p:sp>
        <p:nvSpPr>
          <p:cNvPr id="9" name="Akciógomb: Visszatérés 8">
            <a:hlinkClick r:id="rId3" action="ppaction://hlinksldjump" highlightClick="1"/>
          </p:cNvPr>
          <p:cNvSpPr/>
          <p:nvPr/>
        </p:nvSpPr>
        <p:spPr>
          <a:xfrm>
            <a:off x="7715272" y="285728"/>
            <a:ext cx="1143008" cy="85725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pic>
        <p:nvPicPr>
          <p:cNvPr id="6" name="Imagine 5" descr="descărcare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14744" y="4000504"/>
            <a:ext cx="4943048" cy="23574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 tmFilter="0,0; .5, 1; 1, 1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tmFilter="0,0; .5, 1; 1, 1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 tmFilter="0,0; .5, 1; 1, 1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 tmFilter="0,0; .5, 1; 1, 1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2786050" y="714356"/>
            <a:ext cx="3008313" cy="1162050"/>
          </a:xfrm>
        </p:spPr>
        <p:txBody>
          <a:bodyPr>
            <a:normAutofit fontScale="90000"/>
          </a:bodyPr>
          <a:lstStyle/>
          <a:p>
            <a:r>
              <a:rPr lang="en-US" sz="4000" i="1" dirty="0" smtClean="0">
                <a:solidFill>
                  <a:srgbClr val="7030A0"/>
                </a:solidFill>
                <a:latin typeface="Segoe Script" pitchFamily="34" charset="0"/>
              </a:rPr>
              <a:t>A YouTube</a:t>
            </a:r>
            <a:endParaRPr lang="ro-RO" sz="4000" i="1" dirty="0">
              <a:solidFill>
                <a:srgbClr val="7030A0"/>
              </a:solidFill>
              <a:latin typeface="Segoe Script" pitchFamily="34" charset="0"/>
            </a:endParaRPr>
          </a:p>
        </p:txBody>
      </p:sp>
      <p:pic>
        <p:nvPicPr>
          <p:cNvPr id="7" name="Tartalom helye 6" descr="descărcare (1).pn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 rot="527193">
            <a:off x="5992389" y="636184"/>
            <a:ext cx="2944030" cy="2944030"/>
          </a:xfrm>
        </p:spPr>
      </p:pic>
      <p:sp>
        <p:nvSpPr>
          <p:cNvPr id="6" name="Szöveg helye 5"/>
          <p:cNvSpPr>
            <a:spLocks noGrp="1"/>
          </p:cNvSpPr>
          <p:nvPr>
            <p:ph type="body" sz="half" idx="2"/>
          </p:nvPr>
        </p:nvSpPr>
        <p:spPr>
          <a:xfrm>
            <a:off x="2357422" y="2166937"/>
            <a:ext cx="3008313" cy="4691063"/>
          </a:xfrm>
        </p:spPr>
        <p:txBody>
          <a:bodyPr>
            <a:noAutofit/>
          </a:bodyPr>
          <a:lstStyle/>
          <a:p>
            <a:r>
              <a:rPr lang="en-US" sz="22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hu-HU" sz="2200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YouTube</a:t>
            </a:r>
            <a:r>
              <a:rPr lang="hu-HU" sz="22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egy olyan közösségi oldal ahol videókat nézhetsz és tehetsz közzé.</a:t>
            </a:r>
          </a:p>
          <a:p>
            <a:pPr>
              <a:buClr>
                <a:schemeClr val="accent2">
                  <a:lumMod val="75000"/>
                </a:schemeClr>
              </a:buClr>
              <a:buFont typeface="Calibri" pitchFamily="34" charset="0"/>
              <a:buChar char="‼"/>
            </a:pPr>
            <a:r>
              <a:rPr lang="hu-HU" sz="220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Ebben az esetben hogyha videókat teszel közzé tudni kell hogy az egész világ látni fogja. Ezért csak részben add meg az információkat.</a:t>
            </a:r>
          </a:p>
        </p:txBody>
      </p:sp>
      <p:pic>
        <p:nvPicPr>
          <p:cNvPr id="8" name="Kép 7" descr="images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393893">
            <a:off x="267124" y="287118"/>
            <a:ext cx="2486025" cy="1838325"/>
          </a:xfrm>
          <a:prstGeom prst="rect">
            <a:avLst/>
          </a:prstGeom>
        </p:spPr>
      </p:pic>
      <p:pic>
        <p:nvPicPr>
          <p:cNvPr id="9" name="Kép 8" descr="images (7)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505425">
            <a:off x="5551137" y="2670794"/>
            <a:ext cx="3457623" cy="2100986"/>
          </a:xfrm>
          <a:prstGeom prst="rect">
            <a:avLst/>
          </a:prstGeom>
        </p:spPr>
      </p:pic>
      <p:pic>
        <p:nvPicPr>
          <p:cNvPr id="10" name="Kép 9" descr="youtube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21138107">
            <a:off x="285720" y="4357694"/>
            <a:ext cx="2047875" cy="2238375"/>
          </a:xfrm>
          <a:prstGeom prst="rect">
            <a:avLst/>
          </a:prstGeom>
        </p:spPr>
      </p:pic>
      <p:sp>
        <p:nvSpPr>
          <p:cNvPr id="11" name="Akciógomb: Visszatérés 10">
            <a:hlinkClick r:id="" action="ppaction://hlinkshowjump?jump=lastslideviewed" highlightClick="1"/>
          </p:cNvPr>
          <p:cNvSpPr/>
          <p:nvPr/>
        </p:nvSpPr>
        <p:spPr>
          <a:xfrm>
            <a:off x="8001024" y="6215082"/>
            <a:ext cx="928694" cy="428628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Az internet</a:t>
            </a:r>
            <a:endParaRPr lang="ro-RO" b="1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cript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hu-HU" dirty="0" smtClean="0"/>
              <a:t>„Az internet nem jó  és nem rossz –csupán jellemző </a:t>
            </a:r>
            <a:r>
              <a:rPr lang="hu-HU" u="sng" dirty="0" smtClean="0"/>
              <a:t>tükör</a:t>
            </a:r>
            <a:r>
              <a:rPr lang="hu-HU" dirty="0" smtClean="0"/>
              <a:t>.  Úgy tűnik ami ennek révén keletkezik, nem radikálisan új.</a:t>
            </a:r>
          </a:p>
          <a:p>
            <a:pPr algn="ctr">
              <a:buNone/>
            </a:pPr>
            <a:r>
              <a:rPr lang="hu-HU" dirty="0" smtClean="0"/>
              <a:t>A hálólét örökli a társadalmi lét megannyi nyűgét és </a:t>
            </a:r>
            <a:r>
              <a:rPr lang="hu-HU" dirty="0" err="1" smtClean="0"/>
              <a:t>nyavajáját</a:t>
            </a:r>
            <a:r>
              <a:rPr lang="hu-HU" dirty="0" smtClean="0"/>
              <a:t>.”</a:t>
            </a:r>
          </a:p>
          <a:p>
            <a:pPr algn="ctr">
              <a:buNone/>
            </a:pPr>
            <a:r>
              <a:rPr lang="hu-HU" dirty="0" smtClean="0">
                <a:solidFill>
                  <a:srgbClr val="7030A0"/>
                </a:solidFill>
              </a:rPr>
              <a:t>Dr. </a:t>
            </a:r>
            <a:r>
              <a:rPr lang="hu-HU" dirty="0" err="1" smtClean="0">
                <a:solidFill>
                  <a:srgbClr val="7030A0"/>
                </a:solidFill>
              </a:rPr>
              <a:t>Ropolyi</a:t>
            </a:r>
            <a:r>
              <a:rPr lang="hu-HU" dirty="0" smtClean="0">
                <a:solidFill>
                  <a:srgbClr val="7030A0"/>
                </a:solidFill>
              </a:rPr>
              <a:t> László</a:t>
            </a:r>
            <a:endParaRPr lang="ro-RO" dirty="0">
              <a:solidFill>
                <a:srgbClr val="7030A0"/>
              </a:solidFill>
            </a:endParaRPr>
          </a:p>
        </p:txBody>
      </p:sp>
      <p:pic>
        <p:nvPicPr>
          <p:cNvPr id="4" name="Kép 3" descr="descărcare (10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1802" y="4683176"/>
            <a:ext cx="2903502" cy="21748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Kép 4" descr="images (17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933882">
            <a:off x="100336" y="247346"/>
            <a:ext cx="2695828" cy="130415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Kép 5" descr="googlecrome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972151">
            <a:off x="6670212" y="327175"/>
            <a:ext cx="2495550" cy="10572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cxnSp>
        <p:nvCxnSpPr>
          <p:cNvPr id="8" name="Conector cotit 7"/>
          <p:cNvCxnSpPr/>
          <p:nvPr/>
        </p:nvCxnSpPr>
        <p:spPr>
          <a:xfrm>
            <a:off x="6786578" y="6500834"/>
            <a:ext cx="1571636" cy="14287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9" name="Buton acțiune: Înainte sau Următorul 8">
            <a:hlinkClick r:id="" action="ppaction://hlinkshowjump?jump=nextslide" highlightClick="1"/>
          </p:cNvPr>
          <p:cNvSpPr/>
          <p:nvPr/>
        </p:nvSpPr>
        <p:spPr>
          <a:xfrm>
            <a:off x="8501090" y="6357958"/>
            <a:ext cx="428628" cy="28575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hu-HU" sz="3600" dirty="0" smtClean="0">
                <a:solidFill>
                  <a:srgbClr val="7030A0"/>
                </a:solidFill>
                <a:latin typeface="Segoe Script" pitchFamily="34" charset="0"/>
              </a:rPr>
              <a:t>Első lépések</a:t>
            </a:r>
            <a:endParaRPr lang="ro-RO" sz="3600" dirty="0">
              <a:solidFill>
                <a:srgbClr val="7030A0"/>
              </a:solidFill>
              <a:latin typeface="Segoe Script" pitchFamily="34" charset="0"/>
            </a:endParaRPr>
          </a:p>
        </p:txBody>
      </p:sp>
      <p:sp>
        <p:nvSpPr>
          <p:cNvPr id="5" name="Szöveg helye 4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2543164" cy="4691063"/>
          </a:xfrm>
        </p:spPr>
        <p:txBody>
          <a:bodyPr>
            <a:normAutofit/>
          </a:bodyPr>
          <a:lstStyle/>
          <a:p>
            <a:r>
              <a:rPr lang="hu-HU" sz="1800" dirty="0" smtClean="0"/>
              <a:t>Ugyebár mindenki tudja hogy az emberek többsége vagy Operát vagy </a:t>
            </a:r>
            <a:r>
              <a:rPr lang="hu-HU" sz="1800" dirty="0" err="1" smtClean="0"/>
              <a:t>GoogleCrome</a:t>
            </a:r>
            <a:r>
              <a:rPr lang="hu-HU" sz="1800" dirty="0" smtClean="0"/>
              <a:t> </a:t>
            </a:r>
            <a:r>
              <a:rPr lang="hu-HU" sz="1800" dirty="0" err="1" smtClean="0"/>
              <a:t>-ot</a:t>
            </a:r>
            <a:r>
              <a:rPr lang="hu-HU" sz="1800" dirty="0" smtClean="0"/>
              <a:t> használ kevesen használják például a  </a:t>
            </a:r>
            <a:r>
              <a:rPr lang="hu-HU" sz="1800" dirty="0" err="1" smtClean="0"/>
              <a:t>Mozilla</a:t>
            </a:r>
            <a:r>
              <a:rPr lang="hu-HU" sz="1800" dirty="0" smtClean="0"/>
              <a:t> </a:t>
            </a:r>
            <a:r>
              <a:rPr lang="hu-HU" sz="1800" dirty="0" err="1" smtClean="0"/>
              <a:t>Firefox</a:t>
            </a:r>
            <a:r>
              <a:rPr lang="hu-HU" sz="1800" dirty="0" smtClean="0"/>
              <a:t> </a:t>
            </a:r>
            <a:r>
              <a:rPr lang="hu-HU" sz="1800" dirty="0" err="1" smtClean="0"/>
              <a:t>-ot</a:t>
            </a:r>
            <a:r>
              <a:rPr lang="hu-HU" sz="1800" dirty="0" smtClean="0"/>
              <a:t> vagy mást,de nem is ez a lényeg, tudni illik róluk hogy </a:t>
            </a:r>
            <a:r>
              <a:rPr lang="hu-HU" sz="1800" dirty="0" smtClean="0">
                <a:solidFill>
                  <a:schemeClr val="accent1">
                    <a:lumMod val="75000"/>
                  </a:schemeClr>
                </a:solidFill>
              </a:rPr>
              <a:t>amennyiben segítenek nekünk </a:t>
            </a:r>
            <a:r>
              <a:rPr lang="hu-HU" sz="1800" dirty="0" smtClean="0"/>
              <a:t>majdnem ugyanannyiban </a:t>
            </a:r>
            <a:r>
              <a:rPr lang="hu-HU" sz="1800" dirty="0" smtClean="0">
                <a:solidFill>
                  <a:schemeClr val="accent1">
                    <a:lumMod val="75000"/>
                  </a:schemeClr>
                </a:solidFill>
              </a:rPr>
              <a:t>kárt is okozhatnak</a:t>
            </a:r>
            <a:r>
              <a:rPr lang="hu-HU" sz="1800" dirty="0" smtClean="0"/>
              <a:t>.</a:t>
            </a:r>
            <a:endParaRPr lang="ro-RO" sz="18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7" name="Conector cotit 6"/>
          <p:cNvCxnSpPr/>
          <p:nvPr/>
        </p:nvCxnSpPr>
        <p:spPr>
          <a:xfrm>
            <a:off x="0" y="6357958"/>
            <a:ext cx="8143900" cy="28575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0" name="Buton acțiune: Înainte sau Următorul 9">
            <a:hlinkClick r:id="" action="ppaction://hlinkshowjump?jump=nextslide" highlightClick="1"/>
          </p:cNvPr>
          <p:cNvSpPr/>
          <p:nvPr/>
        </p:nvSpPr>
        <p:spPr>
          <a:xfrm>
            <a:off x="8358214" y="6286520"/>
            <a:ext cx="642942" cy="42862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pic>
        <p:nvPicPr>
          <p:cNvPr id="11" name="Substituent conținut 10" descr="browser_feature_featured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43240" y="1357298"/>
            <a:ext cx="5649849" cy="45720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>
                <a:solidFill>
                  <a:srgbClr val="7030A0"/>
                </a:solidFill>
                <a:latin typeface="Segoe Script" pitchFamily="34" charset="0"/>
              </a:rPr>
              <a:t>Pozitív oldala az internetnek</a:t>
            </a:r>
            <a:endParaRPr lang="ro-RO" dirty="0">
              <a:solidFill>
                <a:srgbClr val="7030A0"/>
              </a:solidFill>
              <a:latin typeface="Segoe Script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hu-HU" dirty="0" smtClean="0"/>
              <a:t>Komputerek sokrétű felhasználása pl. Laptop</a:t>
            </a:r>
          </a:p>
          <a:p>
            <a:pPr algn="ctr"/>
            <a:r>
              <a:rPr lang="hu-HU" dirty="0" smtClean="0"/>
              <a:t>Emberek mobilitásának növelése</a:t>
            </a:r>
          </a:p>
          <a:p>
            <a:pPr algn="ctr"/>
            <a:r>
              <a:rPr lang="hu-HU" dirty="0" smtClean="0"/>
              <a:t>Gyors ,hatékony kommunikáció</a:t>
            </a:r>
          </a:p>
          <a:p>
            <a:pPr algn="ctr"/>
            <a:r>
              <a:rPr lang="hu-HU" dirty="0" smtClean="0"/>
              <a:t>A távolabbiakat közelinek érezni</a:t>
            </a:r>
            <a:endParaRPr lang="en-US" dirty="0" smtClean="0"/>
          </a:p>
          <a:p>
            <a:pPr algn="ctr"/>
            <a:r>
              <a:rPr lang="hu-HU" dirty="0" smtClean="0"/>
              <a:t>Tanulásra</a:t>
            </a:r>
          </a:p>
          <a:p>
            <a:pPr algn="ctr"/>
            <a:r>
              <a:rPr lang="hu-HU" dirty="0" smtClean="0"/>
              <a:t>A világ felfedezésére</a:t>
            </a:r>
            <a:endParaRPr lang="ro-RO" dirty="0"/>
          </a:p>
        </p:txBody>
      </p:sp>
      <p:pic>
        <p:nvPicPr>
          <p:cNvPr id="4" name="Kép 3" descr="images (15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003779">
            <a:off x="164084" y="4041059"/>
            <a:ext cx="2308701" cy="210239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Kép 4" descr="descărcare (5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419406">
            <a:off x="6623183" y="4073445"/>
            <a:ext cx="2451493" cy="128901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Kép 5" descr="images (17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86050" y="5072074"/>
            <a:ext cx="3719516" cy="16396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Kép 6" descr="images (18)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2143116"/>
            <a:ext cx="1714500" cy="14192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cxnSp>
        <p:nvCxnSpPr>
          <p:cNvPr id="9" name="Conector cotit 8"/>
          <p:cNvCxnSpPr/>
          <p:nvPr/>
        </p:nvCxnSpPr>
        <p:spPr>
          <a:xfrm>
            <a:off x="6429388" y="6215082"/>
            <a:ext cx="2000264" cy="35719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0" name="Buton acțiune: Înainte sau Următorul 9">
            <a:hlinkClick r:id="" action="ppaction://hlinkshowjump?jump=nextslide" highlightClick="1"/>
          </p:cNvPr>
          <p:cNvSpPr/>
          <p:nvPr/>
        </p:nvSpPr>
        <p:spPr>
          <a:xfrm>
            <a:off x="8501090" y="6357958"/>
            <a:ext cx="500066" cy="28575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 tmFilter="0,0; .5, 1; 1, 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 tmFilter="0,0; .5, 1; 1, 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 tmFilter="0,0; .5, 1; 1, 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 rot="1274425">
            <a:off x="6495550" y="1105676"/>
            <a:ext cx="2360281" cy="1066492"/>
          </a:xfrm>
          <a:noFill/>
          <a:ln>
            <a:noFill/>
          </a:ln>
        </p:spPr>
        <p:txBody>
          <a:bodyPr>
            <a:normAutofit fontScale="90000"/>
          </a:bodyPr>
          <a:lstStyle/>
          <a:p>
            <a:pPr algn="ctr"/>
            <a:r>
              <a:rPr lang="hu-HU" sz="3200" dirty="0" smtClean="0">
                <a:solidFill>
                  <a:srgbClr val="7030A0"/>
                </a:solidFill>
                <a:latin typeface="Segoe Script" pitchFamily="34" charset="0"/>
              </a:rPr>
              <a:t>Álltalános rossz oldala</a:t>
            </a:r>
            <a:endParaRPr lang="ro-RO" sz="3200" dirty="0">
              <a:solidFill>
                <a:srgbClr val="7030A0"/>
              </a:solidFill>
              <a:latin typeface="Segoe Script" pitchFamily="34" charset="0"/>
            </a:endParaRPr>
          </a:p>
        </p:txBody>
      </p:sp>
      <p:pic>
        <p:nvPicPr>
          <p:cNvPr id="5" name="Tartalom helye 4" descr="internet_veszely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5786" y="214290"/>
            <a:ext cx="5003774" cy="3515532"/>
          </a:xfrm>
        </p:spPr>
      </p:pic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571472" y="3929066"/>
            <a:ext cx="8072494" cy="2928934"/>
          </a:xfrm>
          <a:noFill/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  <a:buFont typeface="Calibri" pitchFamily="34" charset="0"/>
              <a:buChar char="‼"/>
            </a:pPr>
            <a:r>
              <a:rPr lang="hu-HU" sz="2400" dirty="0" smtClean="0"/>
              <a:t>Ha nem figyelünk oda kisebb gyerekeknél , hogy milyen weboldalakon böngésznek, könnyen erőszakos képek áldozatává válhatnak.</a:t>
            </a:r>
          </a:p>
          <a:p>
            <a:pPr>
              <a:buClr>
                <a:schemeClr val="accent1">
                  <a:lumMod val="75000"/>
                </a:schemeClr>
              </a:buClr>
              <a:buFont typeface="Calibri" pitchFamily="34" charset="0"/>
              <a:buChar char="‼"/>
            </a:pPr>
            <a:r>
              <a:rPr lang="hu-H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Mivel sok ember nem tudja felmérni azt, hogy meddig a pontig érdemes elmenni sokan veszélybe kerülhetnek</a:t>
            </a:r>
          </a:p>
          <a:p>
            <a:pPr>
              <a:buClr>
                <a:schemeClr val="accent1">
                  <a:lumMod val="75000"/>
                </a:schemeClr>
              </a:buClr>
              <a:buFont typeface="Calibri" pitchFamily="34" charset="0"/>
              <a:buChar char="‼"/>
            </a:pPr>
            <a:r>
              <a:rPr lang="hu-H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hu-HU" sz="2400" dirty="0" smtClean="0"/>
              <a:t> Ugyancsak figyelmesnek kell lenni és okosan kell dönteni hogy kivel kommunikálunk a </a:t>
            </a:r>
            <a:r>
              <a:rPr lang="hu-HU" sz="2400" dirty="0" smtClean="0">
                <a:hlinkClick r:id="" action="ppaction://hlinkshowjump?jump=nextslide"/>
              </a:rPr>
              <a:t>közösségi oldalakon</a:t>
            </a:r>
            <a:r>
              <a:rPr lang="hu-HU" sz="2400" dirty="0" smtClean="0"/>
              <a:t>.</a:t>
            </a:r>
          </a:p>
          <a:p>
            <a:pPr>
              <a:buClr>
                <a:schemeClr val="accent1">
                  <a:lumMod val="75000"/>
                </a:schemeClr>
              </a:buClr>
              <a:buFont typeface="Calibri" pitchFamily="34" charset="0"/>
              <a:buChar char="‼"/>
            </a:pPr>
            <a:endParaRPr lang="hu-HU" sz="2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Clr>
                <a:schemeClr val="accent1">
                  <a:lumMod val="75000"/>
                </a:schemeClr>
              </a:buClr>
            </a:pPr>
            <a:endParaRPr lang="hu-HU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ro-RO" dirty="0"/>
          </a:p>
        </p:txBody>
      </p:sp>
      <p:sp>
        <p:nvSpPr>
          <p:cNvPr id="6" name="Fánk 5"/>
          <p:cNvSpPr/>
          <p:nvPr/>
        </p:nvSpPr>
        <p:spPr>
          <a:xfrm>
            <a:off x="6215074" y="0"/>
            <a:ext cx="2928926" cy="2928958"/>
          </a:xfrm>
          <a:prstGeom prst="donut">
            <a:avLst>
              <a:gd name="adj" fmla="val 681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>
              <a:solidFill>
                <a:schemeClr val="tx1"/>
              </a:solidFill>
            </a:endParaRPr>
          </a:p>
        </p:txBody>
      </p:sp>
      <p:cxnSp>
        <p:nvCxnSpPr>
          <p:cNvPr id="8" name="Szögletes összekötő 7"/>
          <p:cNvCxnSpPr/>
          <p:nvPr/>
        </p:nvCxnSpPr>
        <p:spPr>
          <a:xfrm rot="10800000" flipV="1">
            <a:off x="6858016" y="6429396"/>
            <a:ext cx="2285984" cy="14287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 tmFilter="0,0; .5, 1; 1, 1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 tmFilter="0,0; .5, 1; 1, 1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dirty="0" smtClean="0"/>
              <a:t>  </a:t>
            </a:r>
            <a:endParaRPr lang="ro-RO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12" name="Tartalom helye 11"/>
          <p:cNvGraphicFramePr>
            <a:graphicFrameLocks noGrp="1"/>
          </p:cNvGraphicFramePr>
          <p:nvPr>
            <p:ph idx="1"/>
          </p:nvPr>
        </p:nvGraphicFramePr>
        <p:xfrm>
          <a:off x="214282" y="1214422"/>
          <a:ext cx="8472518" cy="49117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3" name="Kép 12" descr="snapchat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86182" y="214290"/>
            <a:ext cx="1339432" cy="10715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" name="Kép 13" descr="insta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86578" y="1000108"/>
            <a:ext cx="1428760" cy="14287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" name="Kép 14" descr="pin.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00034" y="1000108"/>
            <a:ext cx="1643074" cy="16430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6" name="Kép 15" descr="tumblr.pn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929322" y="5286364"/>
            <a:ext cx="1571636" cy="15716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7" name="Kép 16" descr="twitter.pn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0" y="3500438"/>
            <a:ext cx="1673135" cy="13573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8" name="Kép 17" descr="youtube.jpg">
            <a:hlinkClick r:id="rId11" action="ppaction://hlinksldjump"/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428728" y="5244292"/>
            <a:ext cx="1476371" cy="16137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" name="Kép 19" descr="descărcare.png">
            <a:hlinkClick r:id="rId13" action="ppaction://hlinksldjump"/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143768" y="3571876"/>
            <a:ext cx="1214446" cy="12144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cxnSp>
        <p:nvCxnSpPr>
          <p:cNvPr id="19" name="Szögletes összekötő 18"/>
          <p:cNvCxnSpPr/>
          <p:nvPr/>
        </p:nvCxnSpPr>
        <p:spPr>
          <a:xfrm rot="10800000" flipV="1">
            <a:off x="8429652" y="4214818"/>
            <a:ext cx="714348" cy="14287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9" name="Szögletes összekötő 28"/>
          <p:cNvCxnSpPr/>
          <p:nvPr/>
        </p:nvCxnSpPr>
        <p:spPr>
          <a:xfrm>
            <a:off x="0" y="5572140"/>
            <a:ext cx="1500198" cy="42862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1" name="Akciógomb: Tovább vagy Következő 20">
            <a:hlinkClick r:id="" action="ppaction://hlinkshowjump?jump=nextslide" highlightClick="1"/>
          </p:cNvPr>
          <p:cNvSpPr/>
          <p:nvPr/>
        </p:nvSpPr>
        <p:spPr>
          <a:xfrm>
            <a:off x="8215338" y="6215082"/>
            <a:ext cx="714380" cy="42862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AsOne/>
      </p:bldGraphic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 rot="20456768">
            <a:off x="-166230" y="317121"/>
            <a:ext cx="2662140" cy="1343761"/>
          </a:xfrm>
        </p:spPr>
        <p:txBody>
          <a:bodyPr>
            <a:noAutofit/>
          </a:bodyPr>
          <a:lstStyle/>
          <a:p>
            <a:pPr algn="ctr"/>
            <a:r>
              <a:rPr lang="hu-HU" sz="36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Digitális lábnyom</a:t>
            </a:r>
            <a:endParaRPr lang="ro-RO" sz="3600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cript" pitchFamily="34" charset="0"/>
            </a:endParaRPr>
          </a:p>
        </p:txBody>
      </p:sp>
      <p:pic>
        <p:nvPicPr>
          <p:cNvPr id="5" name="Tartalom helye 4" descr="images (13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20" y="2643182"/>
            <a:ext cx="2026807" cy="3890969"/>
          </a:xfrm>
        </p:spPr>
      </p:pic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2643174" y="714356"/>
            <a:ext cx="3929090" cy="414340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hu-HU" sz="1800" b="1" i="1" dirty="0" smtClean="0"/>
              <a:t>Amikor nem figyelünk oda lehet csupán a véletlen műve  is , és egy olyan kép kerül a világhálóra ami bajba sodorhat, soha többé nem lehet eltüntetni. Ezért csak óvatosan kell bánni és többször is átkell fontolni azt amit tenni szeretnél.</a:t>
            </a:r>
          </a:p>
          <a:p>
            <a:pPr algn="ctr"/>
            <a:r>
              <a:rPr lang="ro-RO" sz="1800" b="1" dirty="0" smtClean="0"/>
              <a:t>Nem érdemes túl sok képet feltenni</a:t>
            </a:r>
            <a:r>
              <a:rPr lang="ro-RO" sz="1800" dirty="0" smtClean="0"/>
              <a:t>, </a:t>
            </a:r>
            <a:r>
              <a:rPr lang="ro-RO" sz="1800" b="1" i="1" dirty="0" smtClean="0"/>
              <a:t>mivel ezekkel vissza is élhetnek, és az erotikusabb képek esetleg átkerülnek egy </a:t>
            </a:r>
            <a:r>
              <a:rPr lang="ro-RO" sz="1800" b="1" i="1" dirty="0" err="1" smtClean="0"/>
              <a:t>másik</a:t>
            </a:r>
            <a:r>
              <a:rPr lang="ro-RO" sz="1800" b="1" i="1" dirty="0" smtClean="0"/>
              <a:t> </a:t>
            </a:r>
            <a:r>
              <a:rPr lang="ro-RO" sz="1800" b="1" i="1" dirty="0" err="1" smtClean="0"/>
              <a:t>oldalra</a:t>
            </a:r>
            <a:r>
              <a:rPr lang="ro-RO" sz="1800" b="1" i="1" dirty="0" smtClean="0"/>
              <a:t>.</a:t>
            </a:r>
            <a:endParaRPr lang="hu-HU" sz="1800" b="1" i="1" dirty="0" smtClean="0"/>
          </a:p>
          <a:p>
            <a:pPr algn="ctr"/>
            <a:r>
              <a:rPr lang="hu-HU" sz="1800" b="1" i="1" dirty="0" smtClean="0"/>
              <a:t>Mindig jusson eszébe, hogy amit ma feltölt, azt bárki megnézheti akár öt vagy tíz év múlva is.</a:t>
            </a:r>
            <a:endParaRPr lang="ro-RO" sz="1800" b="1" i="1" dirty="0"/>
          </a:p>
        </p:txBody>
      </p:sp>
      <p:pic>
        <p:nvPicPr>
          <p:cNvPr id="6" name="Kép 5" descr="images (14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2264" y="285728"/>
            <a:ext cx="2388070" cy="2786082"/>
          </a:xfrm>
          <a:prstGeom prst="rect">
            <a:avLst/>
          </a:prstGeom>
        </p:spPr>
      </p:pic>
      <p:cxnSp>
        <p:nvCxnSpPr>
          <p:cNvPr id="8" name="Conector cotit 7"/>
          <p:cNvCxnSpPr/>
          <p:nvPr/>
        </p:nvCxnSpPr>
        <p:spPr>
          <a:xfrm flipV="1">
            <a:off x="0" y="6429396"/>
            <a:ext cx="8358214" cy="28575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0" name="Buton acțiune: Înainte sau Următorul 9">
            <a:hlinkClick r:id="" action="ppaction://hlinkshowjump?jump=nextslide" highlightClick="1"/>
          </p:cNvPr>
          <p:cNvSpPr/>
          <p:nvPr/>
        </p:nvSpPr>
        <p:spPr>
          <a:xfrm>
            <a:off x="8572528" y="6215082"/>
            <a:ext cx="357190" cy="42862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 tmFilter="0,0; .5, 1; 1, 1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i="1" dirty="0" smtClean="0">
                <a:solidFill>
                  <a:srgbClr val="7030A0"/>
                </a:solidFill>
                <a:latin typeface="Segoe Script" pitchFamily="34" charset="0"/>
              </a:rPr>
              <a:t>Amikor a fiatalok azt hiszik hogy az „MENŐ”</a:t>
            </a:r>
            <a:endParaRPr lang="ro-RO" b="1" i="1" dirty="0">
              <a:solidFill>
                <a:srgbClr val="7030A0"/>
              </a:solidFill>
              <a:latin typeface="Segoe Script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268799"/>
          </a:xfrm>
        </p:spPr>
        <p:txBody>
          <a:bodyPr/>
          <a:lstStyle/>
          <a:p>
            <a:pPr>
              <a:buNone/>
            </a:pPr>
            <a:r>
              <a:rPr lang="hu-HU" dirty="0" smtClean="0"/>
              <a:t>     </a:t>
            </a:r>
          </a:p>
          <a:p>
            <a:pPr algn="just">
              <a:buNone/>
            </a:pPr>
            <a:r>
              <a:rPr lang="hu-HU" dirty="0" smtClean="0"/>
              <a:t>       Visszaigazolnak sok 1000 embert akikből „ismeretlen ismerősök” vállnak csupán a „Like és az ismeretség” gyűjtése értekében.</a:t>
            </a:r>
            <a:endParaRPr lang="ro-RO" dirty="0"/>
          </a:p>
        </p:txBody>
      </p:sp>
      <p:pic>
        <p:nvPicPr>
          <p:cNvPr id="4" name="Kép 3" descr="descărcare (2)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094713">
            <a:off x="326748" y="808261"/>
            <a:ext cx="1403053" cy="16391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Kép 4" descr="descărcare (7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488816">
            <a:off x="7102939" y="816929"/>
            <a:ext cx="1558086" cy="155116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Kép 5" descr="descărcare (6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8662" y="4071942"/>
            <a:ext cx="7429552" cy="243399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cxnSp>
        <p:nvCxnSpPr>
          <p:cNvPr id="8" name="Conector cotit 7"/>
          <p:cNvCxnSpPr/>
          <p:nvPr/>
        </p:nvCxnSpPr>
        <p:spPr>
          <a:xfrm rot="5400000">
            <a:off x="5750739" y="2821789"/>
            <a:ext cx="5929330" cy="285752"/>
          </a:xfrm>
          <a:prstGeom prst="bentConnector3">
            <a:avLst>
              <a:gd name="adj1" fmla="val 59853"/>
            </a:avLst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1" name="Buton acțiune: Înainte sau Următorul 10">
            <a:hlinkClick r:id="" action="ppaction://hlinkshowjump?jump=nextslide" highlightClick="1"/>
          </p:cNvPr>
          <p:cNvSpPr/>
          <p:nvPr/>
        </p:nvSpPr>
        <p:spPr>
          <a:xfrm>
            <a:off x="8429652" y="6215082"/>
            <a:ext cx="571504" cy="42862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-téma">
  <a:themeElements>
    <a:clrScheme name="pimkimimki">
      <a:dk1>
        <a:sysClr val="windowText" lastClr="000000"/>
      </a:dk1>
      <a:lt1>
        <a:sysClr val="window" lastClr="FFFFFF"/>
      </a:lt1>
      <a:dk2>
        <a:srgbClr val="FED1FF"/>
      </a:dk2>
      <a:lt2>
        <a:srgbClr val="EEECE1"/>
      </a:lt2>
      <a:accent1>
        <a:srgbClr val="F28AC8"/>
      </a:accent1>
      <a:accent2>
        <a:srgbClr val="FE19FF"/>
      </a:accent2>
      <a:accent3>
        <a:srgbClr val="FE19FF"/>
      </a:accent3>
      <a:accent4>
        <a:srgbClr val="FE19FF"/>
      </a:accent4>
      <a:accent5>
        <a:srgbClr val="FE19FF"/>
      </a:accent5>
      <a:accent6>
        <a:srgbClr val="FE19FF"/>
      </a:accent6>
      <a:hlink>
        <a:srgbClr val="710074"/>
      </a:hlink>
      <a:folHlink>
        <a:srgbClr val="3F004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pí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621</TotalTime>
  <Words>838</Words>
  <Application>Microsoft Office PowerPoint</Application>
  <PresentationFormat>Expunere pe ecran (4:3)</PresentationFormat>
  <Paragraphs>125</Paragraphs>
  <Slides>23</Slides>
  <Notes>1</Notes>
  <HiddenSlides>5</HiddenSlides>
  <MMClips>0</MMClips>
  <ScaleCrop>false</ScaleCrop>
  <HeadingPairs>
    <vt:vector size="4" baseType="variant">
      <vt:variant>
        <vt:lpstr>Temă</vt:lpstr>
      </vt:variant>
      <vt:variant>
        <vt:i4>1</vt:i4>
      </vt:variant>
      <vt:variant>
        <vt:lpstr>Titluri diapozitive</vt:lpstr>
      </vt:variant>
      <vt:variant>
        <vt:i4>23</vt:i4>
      </vt:variant>
    </vt:vector>
  </HeadingPairs>
  <TitlesOfParts>
    <vt:vector size="24" baseType="lpstr">
      <vt:lpstr>Office-téma</vt:lpstr>
      <vt:lpstr>Az internet veszélyei</vt:lpstr>
      <vt:lpstr>Nyílak szerepe a bemutatóban</vt:lpstr>
      <vt:lpstr>Az internet</vt:lpstr>
      <vt:lpstr>Első lépések</vt:lpstr>
      <vt:lpstr>Pozitív oldala az internetnek</vt:lpstr>
      <vt:lpstr>Álltalános rossz oldala</vt:lpstr>
      <vt:lpstr>  </vt:lpstr>
      <vt:lpstr>Digitális lábnyom</vt:lpstr>
      <vt:lpstr>Amikor a fiatalok azt hiszik hogy az „MENŐ”</vt:lpstr>
      <vt:lpstr>Merre vagy ? Megtalállak!</vt:lpstr>
      <vt:lpstr>Nemcsak….</vt:lpstr>
      <vt:lpstr>SEGÍTSÉG!!!</vt:lpstr>
      <vt:lpstr>A jelszó?</vt:lpstr>
      <vt:lpstr>igaz &amp; hamis ?</vt:lpstr>
      <vt:lpstr>Ellenörző Kérdések</vt:lpstr>
      <vt:lpstr>Ellenörző kérdések #2</vt:lpstr>
      <vt:lpstr>Inspirálódás</vt:lpstr>
      <vt:lpstr>Köszönöm a figyelmet</vt:lpstr>
      <vt:lpstr>Helyes!</vt:lpstr>
      <vt:lpstr>Helytelen!</vt:lpstr>
      <vt:lpstr>A Facebook</vt:lpstr>
      <vt:lpstr>Átverhetnek!</vt:lpstr>
      <vt:lpstr>A YouTube</vt:lpstr>
    </vt:vector>
  </TitlesOfParts>
  <Company>Project-OS.org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Az internet hegytelen használatainak kára a felhasználokra nézve</dc:title>
  <dc:creator>Kriszta</dc:creator>
  <cp:lastModifiedBy>user</cp:lastModifiedBy>
  <cp:revision>78</cp:revision>
  <dcterms:created xsi:type="dcterms:W3CDTF">2017-02-28T14:28:33Z</dcterms:created>
  <dcterms:modified xsi:type="dcterms:W3CDTF">2017-03-24T09:01:11Z</dcterms:modified>
</cp:coreProperties>
</file>