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3" r:id="rId3"/>
    <p:sldId id="295" r:id="rId4"/>
    <p:sldId id="291" r:id="rId5"/>
    <p:sldId id="292" r:id="rId6"/>
    <p:sldId id="257" r:id="rId7"/>
    <p:sldId id="278" r:id="rId8"/>
    <p:sldId id="279" r:id="rId9"/>
    <p:sldId id="259" r:id="rId10"/>
    <p:sldId id="277" r:id="rId11"/>
    <p:sldId id="260" r:id="rId12"/>
    <p:sldId id="288" r:id="rId13"/>
    <p:sldId id="280" r:id="rId14"/>
    <p:sldId id="287" r:id="rId15"/>
    <p:sldId id="261" r:id="rId16"/>
    <p:sldId id="285" r:id="rId17"/>
    <p:sldId id="263" r:id="rId18"/>
    <p:sldId id="264" r:id="rId19"/>
    <p:sldId id="265" r:id="rId20"/>
    <p:sldId id="294" r:id="rId21"/>
    <p:sldId id="281" r:id="rId22"/>
    <p:sldId id="282" r:id="rId23"/>
    <p:sldId id="266" r:id="rId24"/>
    <p:sldId id="268" r:id="rId25"/>
    <p:sldId id="269" r:id="rId26"/>
    <p:sldId id="267" r:id="rId27"/>
    <p:sldId id="270" r:id="rId28"/>
    <p:sldId id="289" r:id="rId29"/>
    <p:sldId id="290" r:id="rId30"/>
    <p:sldId id="271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1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8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10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29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16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716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5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789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7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63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323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74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47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85EE-6492-4581-B2A8-59A02139D2C1}" type="datetimeFigureOut">
              <a:rPr lang="hu-HU" smtClean="0"/>
              <a:pPr/>
              <a:t>2017.02.14.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C144C-0C32-478C-935A-F51CCD0D04D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76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gyankell.hu/Prezi_el%C5%91ad%C3%A1st_csin%C3%A1lni" TargetMode="External"/><Relationship Id="rId2" Type="http://schemas.openxmlformats.org/officeDocument/2006/relationships/hyperlink" Target="https://prezi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hyperlink" Target="http://brillianttrening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u-HU" sz="8000" u="sng" dirty="0" err="1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endParaRPr lang="hu-HU" sz="8000" u="sng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520107"/>
            <a:ext cx="9144000" cy="1655762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Készítette: </a:t>
            </a:r>
            <a:r>
              <a:rPr lang="hu-HU" sz="29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Zsoldos Norbert</a:t>
            </a:r>
          </a:p>
          <a:p>
            <a:r>
              <a:rPr lang="hu-HU" sz="28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Felkészítő tanár: </a:t>
            </a:r>
            <a:r>
              <a:rPr lang="hu-HU" sz="2800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Sarnyai</a:t>
            </a:r>
            <a:r>
              <a:rPr lang="hu-HU" sz="28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Zoltán</a:t>
            </a:r>
          </a:p>
          <a:p>
            <a:r>
              <a:rPr lang="hu-HU" sz="28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Iskola: Beszédes József Mezőgazdasági és Műszaki Iskolaközpont Magyarkanizsa, Széles </a:t>
            </a:r>
            <a:r>
              <a:rPr lang="en-US" sz="2800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utca</a:t>
            </a:r>
            <a:r>
              <a:rPr lang="hu-HU" sz="28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70</a:t>
            </a:r>
            <a:endParaRPr lang="hu-HU" sz="28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162" y="1122363"/>
            <a:ext cx="1475565" cy="14769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33103" y="1122363"/>
            <a:ext cx="1475565" cy="14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946" y="1376588"/>
            <a:ext cx="11221332" cy="4735887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4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Most, hogy készen állunk, készítsük is el az első prezentációnkat! </a:t>
            </a:r>
            <a:endParaRPr lang="hu-HU" sz="4000" dirty="0" smtClean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Vágjunk is bele!</a:t>
            </a:r>
            <a:endParaRPr lang="hu-HU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2506662"/>
            <a:ext cx="9840686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-</a:t>
            </a:r>
            <a:r>
              <a:rPr lang="hu-HU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200" dirty="0">
                <a:latin typeface="Baskerville Old Face" panose="02020602080505020303" pitchFamily="18" charset="0"/>
                <a:cs typeface="MV Boli" panose="02000500030200090000" pitchFamily="2" charset="0"/>
              </a:rPr>
              <a:t>e</a:t>
            </a:r>
            <a:r>
              <a:rPr lang="hu-HU" sz="3200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lkezdhetitek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első prezentációtokat, ha megkeresitek az „Új </a:t>
            </a:r>
            <a:r>
              <a:rPr lang="hu-HU" sz="3200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készítése” gombot</a:t>
            </a:r>
          </a:p>
          <a:p>
            <a:pPr marL="0" indent="0">
              <a:buNone/>
            </a:pP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- </a:t>
            </a:r>
            <a:r>
              <a:rPr lang="hu-HU" sz="3200" dirty="0">
                <a:latin typeface="Baskerville Old Face" panose="02020602080505020303" pitchFamily="18" charset="0"/>
                <a:cs typeface="MV Boli" panose="02000500030200090000" pitchFamily="2" charset="0"/>
              </a:rPr>
              <a:t>é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s hogy ezt egyből megtalálhassátok, akár még két helyen is van rá lehetőségetek</a:t>
            </a:r>
            <a:endParaRPr lang="hu-HU" sz="32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848"/>
            <a:ext cx="12192000" cy="65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2259" y="2217953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hu-HU" sz="3600" dirty="0">
                <a:latin typeface="Baskerville Old Face" panose="02020602080505020303" pitchFamily="18" charset="0"/>
                <a:cs typeface="MV Boli" panose="02000500030200090000" pitchFamily="2" charset="0"/>
              </a:rPr>
              <a:t>k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iválasztjuk a nekünk szimpatikus </a:t>
            </a:r>
            <a:r>
              <a:rPr lang="hu-HU" sz="3600" i="1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sablont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, majd keressük meg</a:t>
            </a:r>
            <a:r>
              <a:rPr lang="hu-HU" sz="3600" dirty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a „Sablon használata” gombot </a:t>
            </a:r>
          </a:p>
          <a:p>
            <a:pPr marL="0" indent="0">
              <a:buNone/>
            </a:pP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-</a:t>
            </a:r>
            <a:r>
              <a:rPr lang="en-US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sz="3600" u="sng" dirty="0">
                <a:latin typeface="Baskerville Old Face" panose="02020602080505020303" pitchFamily="18" charset="0"/>
                <a:cs typeface="MV Boli" panose="02000500030200090000" pitchFamily="2" charset="0"/>
              </a:rPr>
              <a:t>a</a:t>
            </a:r>
            <a:r>
              <a:rPr lang="hu-HU" sz="3600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sablon </a:t>
            </a:r>
            <a:r>
              <a:rPr lang="hu-HU" sz="3600" u="sng" dirty="0">
                <a:latin typeface="Baskerville Old Face" panose="02020602080505020303" pitchFamily="18" charset="0"/>
                <a:cs typeface="MV Boli" panose="02000500030200090000" pitchFamily="2" charset="0"/>
              </a:rPr>
              <a:t>határozza meg a prezentációnk felépítését, </a:t>
            </a:r>
            <a:r>
              <a:rPr lang="hu-HU" sz="3600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szerkezetét</a:t>
            </a:r>
          </a:p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3900" y="-322224"/>
            <a:ext cx="14772688" cy="8307229"/>
          </a:xfrm>
          <a:prstGeom prst="rect">
            <a:avLst/>
          </a:prstGeom>
        </p:spPr>
      </p:pic>
      <p:pic>
        <p:nvPicPr>
          <p:cNvPr id="6" name="Tartalom hely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259" y="1279525"/>
            <a:ext cx="10515600" cy="1325563"/>
          </a:xfrm>
        </p:spPr>
        <p:txBody>
          <a:bodyPr/>
          <a:lstStyle/>
          <a:p>
            <a:r>
              <a:rPr lang="hu-HU" u="sng" dirty="0" smtClean="0">
                <a:latin typeface="Baskerville Old Face" panose="02020602080505020303" pitchFamily="18" charset="0"/>
              </a:rPr>
              <a:t>És elénk tárul a kiválasztott sablonunk</a:t>
            </a:r>
            <a:r>
              <a:rPr lang="hu-HU" u="sng" dirty="0" smtClean="0"/>
              <a:t>!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6429" y="2841170"/>
            <a:ext cx="10537371" cy="320085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bal egérgomb nyomva tartásával mozoghatunk a képernyőn belül</a:t>
            </a:r>
          </a:p>
          <a:p>
            <a:pPr>
              <a:buFontTx/>
              <a:buChar char="-"/>
            </a:pP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A képernyőt nagyíthatjuk, és kicsinyíthetjük is</a:t>
            </a:r>
            <a:endParaRPr lang="hu-HU" sz="32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3167" y="125404"/>
            <a:ext cx="10515600" cy="1325563"/>
          </a:xfrm>
        </p:spPr>
        <p:txBody>
          <a:bodyPr/>
          <a:lstStyle/>
          <a:p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Gyakorlatban:</a:t>
            </a:r>
            <a:endParaRPr lang="hu-HU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437" y="1100899"/>
            <a:ext cx="11337059" cy="575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5865" y="916674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hu-HU" sz="3600" dirty="0">
                <a:latin typeface="Baskerville Old Face" panose="02020602080505020303" pitchFamily="18" charset="0"/>
                <a:cs typeface="MV Boli" panose="02000500030200090000" pitchFamily="2" charset="0"/>
              </a:rPr>
              <a:t>K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épen a </a:t>
            </a:r>
            <a:r>
              <a:rPr lang="hu-HU" sz="3600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körök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és </a:t>
            </a:r>
            <a:r>
              <a:rPr lang="hu-HU" sz="3600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négyzetek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a diák</a:t>
            </a:r>
          </a:p>
          <a:p>
            <a:pPr>
              <a:buFontTx/>
              <a:buChar char="-"/>
            </a:pPr>
            <a:r>
              <a:rPr lang="hu-HU" sz="3600" dirty="0">
                <a:latin typeface="Baskerville Old Face" panose="02020602080505020303" pitchFamily="18" charset="0"/>
                <a:cs typeface="MV Boli" panose="02000500030200090000" pitchFamily="2" charset="0"/>
              </a:rPr>
              <a:t>D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iákat dupla kattintással lehet megnyitni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41" y="2224215"/>
            <a:ext cx="10422924" cy="46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2259" y="120392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3200" dirty="0">
                <a:latin typeface="Baskerville Old Face" panose="02020602080505020303" pitchFamily="18" charset="0"/>
                <a:cs typeface="MV Boli" panose="02000500030200090000" pitchFamily="2" charset="0"/>
              </a:rPr>
              <a:t>e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gy diába írhatunk </a:t>
            </a:r>
            <a:r>
              <a:rPr lang="hu-HU" sz="3200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szöveget</a:t>
            </a:r>
          </a:p>
          <a:p>
            <a:pPr>
              <a:buFontTx/>
              <a:buChar char="-"/>
            </a:pPr>
            <a:r>
              <a:rPr lang="hu-HU" sz="3200" dirty="0">
                <a:latin typeface="Baskerville Old Face" panose="02020602080505020303" pitchFamily="18" charset="0"/>
                <a:cs typeface="MV Boli" panose="02000500030200090000" pitchFamily="2" charset="0"/>
              </a:rPr>
              <a:t>t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ehetünk bele </a:t>
            </a:r>
            <a:r>
              <a:rPr lang="hu-HU" sz="3200" i="1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képet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is</a:t>
            </a:r>
          </a:p>
          <a:p>
            <a:pPr>
              <a:buFontTx/>
              <a:buChar char="-"/>
            </a:pPr>
            <a:r>
              <a:rPr lang="hu-HU" sz="3200" dirty="0">
                <a:latin typeface="Baskerville Old Face" panose="02020602080505020303" pitchFamily="18" charset="0"/>
                <a:cs typeface="MV Boli" panose="02000500030200090000" pitchFamily="2" charset="0"/>
              </a:rPr>
              <a:t>e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zt a „Beszúrás” gombbal tehetjük meg</a:t>
            </a:r>
            <a:endParaRPr lang="hu-HU" sz="24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67" y="1953741"/>
            <a:ext cx="11443184" cy="50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2914" y="2245755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hu-HU" sz="3600" dirty="0">
                <a:latin typeface="Baskerville Old Face" panose="02020602080505020303" pitchFamily="18" charset="0"/>
                <a:cs typeface="MV Boli" panose="02000500030200090000" pitchFamily="2" charset="0"/>
              </a:rPr>
              <a:t>b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illentyűzeten található nyilakkal válthatunk a diák között </a:t>
            </a:r>
          </a:p>
          <a:p>
            <a:pPr>
              <a:buFontTx/>
              <a:buChar char="-"/>
            </a:pPr>
            <a:r>
              <a:rPr lang="hu-HU" sz="3600" dirty="0">
                <a:latin typeface="Baskerville Old Face" panose="02020602080505020303" pitchFamily="18" charset="0"/>
                <a:cs typeface="MV Boli" panose="02000500030200090000" pitchFamily="2" charset="0"/>
              </a:rPr>
              <a:t>t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öbb diát a bal felső sarokban található gombbal tehetünk be, mert diákból sosem elég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89920" y="18333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Mielőtt nekifognánk egy teljesen új témakörnek, elevenítsük  fel egy kicsit az elmúlt óra tananyagát.</a:t>
            </a:r>
          </a:p>
          <a:p>
            <a:pPr marL="0" indent="0">
              <a:buNone/>
            </a:pPr>
            <a:endParaRPr lang="hu-HU" sz="3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hu-HU" sz="3600" dirty="0" smtClean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 marL="0" indent="0" algn="ctr">
              <a:buNone/>
            </a:pP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sz="4400" u="sng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Mert az ismétlés a tudás anyja!</a:t>
            </a:r>
            <a:endParaRPr lang="hu-HU" sz="4400" u="sng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31028"/>
            <a:ext cx="10515600" cy="1325563"/>
          </a:xfrm>
        </p:spPr>
        <p:txBody>
          <a:bodyPr/>
          <a:lstStyle/>
          <a:p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Gyakorlatban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:</a:t>
            </a:r>
            <a:endParaRPr lang="hu-HU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6908"/>
            <a:ext cx="12219025" cy="54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P</a:t>
            </a:r>
            <a:r>
              <a:rPr lang="hu-HU" sz="3200" b="1" dirty="0" err="1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rezi</a:t>
            </a:r>
            <a:r>
              <a:rPr lang="hu-HU" sz="3200" b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időközönként elmenti a prezentációdat </a:t>
            </a:r>
          </a:p>
          <a:p>
            <a:pPr marL="0" indent="0">
              <a:buNone/>
            </a:pP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-</a:t>
            </a:r>
            <a:r>
              <a:rPr lang="en-US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sz="3200" dirty="0">
                <a:latin typeface="Baskerville Old Face" panose="02020602080505020303" pitchFamily="18" charset="0"/>
                <a:cs typeface="MV Boli" panose="02000500030200090000" pitchFamily="2" charset="0"/>
              </a:rPr>
              <a:t>é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s ezt megteheted a „mentés” gomb segítségével is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6" y="3442868"/>
            <a:ext cx="7661840" cy="633832"/>
          </a:xfrm>
          <a:prstGeom prst="rect">
            <a:avLst/>
          </a:prstGeom>
        </p:spPr>
      </p:pic>
      <p:pic>
        <p:nvPicPr>
          <p:cNvPr id="6" name="Tartalom hely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Fontos!</a:t>
            </a:r>
            <a:endParaRPr lang="hu-HU" sz="4800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3600" u="sng" dirty="0">
                <a:latin typeface="Baskerville Old Face" panose="02020602080505020303" pitchFamily="18" charset="0"/>
                <a:cs typeface="MV Boli" panose="02000500030200090000" pitchFamily="2" charset="0"/>
              </a:rPr>
              <a:t>m</a:t>
            </a:r>
            <a:r>
              <a:rPr lang="hu-HU" sz="3600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entsétek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el sűrűn azt, ahol éppen tartotok, biztos ami biztos!</a:t>
            </a:r>
          </a:p>
          <a:p>
            <a:pPr>
              <a:buFontTx/>
              <a:buChar char="-"/>
            </a:pPr>
            <a:r>
              <a:rPr lang="hu-HU" sz="3600" dirty="0">
                <a:latin typeface="Baskerville Old Face" panose="02020602080505020303" pitchFamily="18" charset="0"/>
                <a:cs typeface="MV Boli" panose="02000500030200090000" pitchFamily="2" charset="0"/>
              </a:rPr>
              <a:t>p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l. véletlen kilépsz az oldalról, elmegy az áram, </a:t>
            </a:r>
            <a:r>
              <a:rPr lang="hu-HU" sz="3600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stb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…</a:t>
            </a:r>
            <a:endParaRPr lang="hu-HU" sz="3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9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575" y="4071443"/>
            <a:ext cx="5224849" cy="22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7627" y="21551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A prezentáció előadásához menjünk rá az „Előadás” gombra!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0" y="4647000"/>
            <a:ext cx="13258800" cy="552450"/>
          </a:xfrm>
          <a:prstGeom prst="rect">
            <a:avLst/>
          </a:prstGeom>
        </p:spPr>
      </p:pic>
      <p:pic>
        <p:nvPicPr>
          <p:cNvPr id="6" name="Tartalom hely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49223"/>
            <a:ext cx="10515600" cy="1325563"/>
          </a:xfrm>
        </p:spPr>
        <p:txBody>
          <a:bodyPr/>
          <a:lstStyle/>
          <a:p>
            <a:r>
              <a:rPr lang="hu-HU" b="1" u="sng" dirty="0" err="1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előnyei a </a:t>
            </a:r>
            <a:r>
              <a:rPr lang="hu-HU" u="sng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PowerPoint-tal</a:t>
            </a:r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szemben</a:t>
            </a:r>
            <a:endParaRPr lang="hu-HU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567031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3600" dirty="0">
                <a:latin typeface="Baskerville Old Face" panose="02020602080505020303" pitchFamily="18" charset="0"/>
                <a:cs typeface="MV Boli" panose="02000500030200090000" pitchFamily="2" charset="0"/>
              </a:rPr>
              <a:t>s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zabadabb használhatóság</a:t>
            </a:r>
            <a:endParaRPr lang="hu-HU" sz="3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buFontTx/>
              <a:buChar char="-"/>
            </a:pPr>
            <a:r>
              <a:rPr lang="hu-HU" sz="3600" dirty="0">
                <a:latin typeface="Baskerville Old Face" panose="02020602080505020303" pitchFamily="18" charset="0"/>
                <a:cs typeface="MV Boli" panose="02000500030200090000" pitchFamily="2" charset="0"/>
              </a:rPr>
              <a:t>b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eilleszthettek videókat, PowerPoint diákat, és PDF fájlokat is</a:t>
            </a:r>
          </a:p>
          <a:p>
            <a:pPr marL="0" indent="0">
              <a:buNone/>
            </a:pPr>
            <a:endParaRPr lang="hu-H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124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u="sng" dirty="0" err="1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hátrányai a </a:t>
            </a:r>
            <a:r>
              <a:rPr lang="hu-HU" u="sng" dirty="0" err="1">
                <a:latin typeface="Baskerville Old Face" panose="02020602080505020303" pitchFamily="18" charset="0"/>
                <a:cs typeface="MV Boli" panose="02000500030200090000" pitchFamily="2" charset="0"/>
              </a:rPr>
              <a:t>PowerPoint-tal</a:t>
            </a:r>
            <a:r>
              <a:rPr lang="hu-HU" u="sng" dirty="0">
                <a:latin typeface="Baskerville Old Face" panose="02020602080505020303" pitchFamily="18" charset="0"/>
                <a:cs typeface="MV Boli" panose="02000500030200090000" pitchFamily="2" charset="0"/>
              </a:rPr>
              <a:t> szemben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Gyorsaság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:</a:t>
            </a:r>
          </a:p>
          <a:p>
            <a:pPr>
              <a:buFontTx/>
              <a:buChar char="-"/>
            </a:pPr>
            <a:r>
              <a:rPr lang="hu-HU" sz="3200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PowerPoint-tal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nem kerül sok időbe elkészíteni a prezentációdat </a:t>
            </a:r>
            <a:endParaRPr lang="hu-HU" sz="32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buFontTx/>
              <a:buChar char="-"/>
            </a:pPr>
            <a:r>
              <a:rPr lang="hu-HU" sz="3200" b="1" dirty="0" err="1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r>
              <a:rPr lang="hu-HU" sz="3200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hez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nagyobb </a:t>
            </a:r>
            <a:r>
              <a:rPr lang="hu-HU" sz="3200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energiabefektetés</a:t>
            </a: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kell, hogy el tudj készíteni egy jó prezentációt</a:t>
            </a:r>
          </a:p>
          <a:p>
            <a:pPr marL="0" indent="0">
              <a:buNone/>
            </a:pP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sz="4000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Ez nem azt jelenti, hogy nem ajánlom ezt a szoftvert!</a:t>
            </a:r>
            <a:endParaRPr lang="hu-HU" sz="4000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6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Feladat</a:t>
            </a:r>
            <a:endParaRPr lang="hu-HU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Készíts el egy prezentációt a „Normandiai partraszállásról” az eddig tanultak alapján.</a:t>
            </a:r>
          </a:p>
          <a:p>
            <a:pPr marL="0" indent="0">
              <a:buNone/>
            </a:pP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Feltételek: - terjedelme </a:t>
            </a:r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minimum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5 dia legyen</a:t>
            </a:r>
          </a:p>
          <a:p>
            <a:pPr marL="0" indent="0">
              <a:buNone/>
            </a:pP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                - tartalmazzon </a:t>
            </a:r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legalább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3 képet</a:t>
            </a:r>
          </a:p>
          <a:p>
            <a:pPr marL="0" indent="0">
              <a:buNone/>
            </a:pP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                - a végén jelöld meg az adatok </a:t>
            </a:r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forrásait</a:t>
            </a:r>
            <a:endParaRPr lang="hu-HU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4806" y="2981703"/>
            <a:ext cx="3350211" cy="3538546"/>
          </a:xfrm>
          <a:prstGeom prst="rect">
            <a:avLst/>
          </a:prstGeom>
        </p:spPr>
      </p:pic>
      <p:pic>
        <p:nvPicPr>
          <p:cNvPr id="6" name="Tartalom hely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Kérdések</a:t>
            </a:r>
            <a:endParaRPr lang="hu-HU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Mi a </a:t>
            </a:r>
            <a:r>
              <a:rPr lang="hu-HU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Mi határozza meg egy prezentáció felépítését?</a:t>
            </a:r>
          </a:p>
          <a:p>
            <a:pPr marL="514350" indent="-514350">
              <a:buAutoNum type="arabicPeriod"/>
            </a:pP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Mik a </a:t>
            </a:r>
            <a:r>
              <a:rPr lang="hu-HU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előnyei a </a:t>
            </a:r>
            <a:r>
              <a:rPr lang="hu-HU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PowerPoint-tal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szemben?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Mik a </a:t>
            </a:r>
            <a:r>
              <a:rPr lang="hu-HU" dirty="0" err="1"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hátrányai </a:t>
            </a: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a </a:t>
            </a:r>
            <a:r>
              <a:rPr lang="hu-HU" dirty="0" err="1">
                <a:latin typeface="Baskerville Old Face" panose="02020602080505020303" pitchFamily="18" charset="0"/>
                <a:cs typeface="MV Boli" panose="02000500030200090000" pitchFamily="2" charset="0"/>
              </a:rPr>
              <a:t>PowerPoint-tal</a:t>
            </a: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 szemben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Szerintetek mi segíthetne abban, hogy a </a:t>
            </a:r>
            <a:r>
              <a:rPr lang="hu-HU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előnyösebb legyen mint a PowerPoint?</a:t>
            </a:r>
            <a:endParaRPr lang="hu-HU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hu-HU" dirty="0" smtClean="0"/>
          </a:p>
          <a:p>
            <a:pPr marL="514350" indent="-514350">
              <a:buAutoNum type="arabicPeriod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312" y="4743450"/>
            <a:ext cx="2162175" cy="21145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43450"/>
            <a:ext cx="2162175" cy="2114550"/>
          </a:xfrm>
          <a:prstGeom prst="rect">
            <a:avLst/>
          </a:prstGeom>
        </p:spPr>
      </p:pic>
      <p:pic>
        <p:nvPicPr>
          <p:cNvPr id="7" name="Tartalom hely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Házi feladat</a:t>
            </a:r>
            <a:endParaRPr lang="sr-Latn-CS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Készíts el egy 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prezentációt „Firenze városáról” az </a:t>
            </a: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eddig tanultak alapján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.</a:t>
            </a:r>
          </a:p>
          <a:p>
            <a:pPr marL="0" indent="0">
              <a:buNone/>
            </a:pP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Feltételek: - terjedelme </a:t>
            </a:r>
            <a:r>
              <a:rPr lang="hu-HU" u="sng" dirty="0">
                <a:latin typeface="Baskerville Old Face" panose="02020602080505020303" pitchFamily="18" charset="0"/>
                <a:cs typeface="MV Boli" panose="02000500030200090000" pitchFamily="2" charset="0"/>
              </a:rPr>
              <a:t>minimum</a:t>
            </a: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8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dia legyen</a:t>
            </a:r>
          </a:p>
          <a:p>
            <a:pPr marL="0" indent="0">
              <a:buNone/>
            </a:pP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                 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- </a:t>
            </a: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tartalmazzon </a:t>
            </a:r>
            <a:r>
              <a:rPr lang="hu-HU" u="sng" dirty="0">
                <a:latin typeface="Baskerville Old Face" panose="02020602080505020303" pitchFamily="18" charset="0"/>
                <a:cs typeface="MV Boli" panose="02000500030200090000" pitchFamily="2" charset="0"/>
              </a:rPr>
              <a:t>legalább</a:t>
            </a: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en-US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5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képet</a:t>
            </a:r>
          </a:p>
          <a:p>
            <a:pPr marL="0" indent="0">
              <a:buNone/>
            </a:pP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                - tegyél bele egy videót róla</a:t>
            </a:r>
          </a:p>
          <a:p>
            <a:pPr marL="0" indent="0">
              <a:buNone/>
            </a:pP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- </a:t>
            </a: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a végén jelöld meg az adatok </a:t>
            </a:r>
            <a:r>
              <a:rPr lang="hu-HU" u="sng" dirty="0">
                <a:latin typeface="Baskerville Old Face" panose="02020602080505020303" pitchFamily="18" charset="0"/>
                <a:cs typeface="MV Boli" panose="02000500030200090000" pitchFamily="2" charset="0"/>
              </a:rPr>
              <a:t>forrásait</a:t>
            </a:r>
          </a:p>
          <a:p>
            <a:pPr marL="0" indent="0">
              <a:buNone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CS" dirty="0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396" y="4202445"/>
            <a:ext cx="3467101" cy="265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Forr</a:t>
            </a:r>
            <a:r>
              <a:rPr lang="hu-HU" sz="4800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ások</a:t>
            </a:r>
            <a:endParaRPr lang="sr-Latn-CS" sz="4800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745" y="18333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i="1" u="sng" dirty="0">
                <a:latin typeface="Baskerville Old Face" panose="02020602080505020303" pitchFamily="18" charset="0"/>
                <a:cs typeface="MV Boli" panose="02000500030200090000" pitchFamily="2" charset="0"/>
                <a:hlinkClick r:id="rId2"/>
              </a:rPr>
              <a:t>https://prezi.com</a:t>
            </a:r>
            <a:r>
              <a:rPr lang="hu-HU" i="1" u="sng" dirty="0" smtClean="0">
                <a:latin typeface="Baskerville Old Face" panose="02020602080505020303" pitchFamily="18" charset="0"/>
                <a:cs typeface="MV Boli" panose="02000500030200090000" pitchFamily="2" charset="0"/>
                <a:hlinkClick r:id="rId2"/>
              </a:rPr>
              <a:t>/</a:t>
            </a:r>
            <a:endParaRPr lang="en-US" i="1" u="sng" dirty="0" smtClean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hu-HU" sz="800" i="1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hu-HU" sz="2700" i="1" u="sng" dirty="0">
                <a:latin typeface="Baskerville Old Face" panose="02020602080505020303" pitchFamily="18" charset="0"/>
                <a:cs typeface="MV Boli" panose="02000500030200090000" pitchFamily="2" charset="0"/>
                <a:hlinkClick r:id="rId3"/>
              </a:rPr>
              <a:t>http://</a:t>
            </a:r>
            <a:r>
              <a:rPr lang="hu-HU" sz="2700" i="1" u="sng" dirty="0" smtClean="0">
                <a:latin typeface="Baskerville Old Face" panose="02020602080505020303" pitchFamily="18" charset="0"/>
                <a:cs typeface="MV Boli" panose="02000500030200090000" pitchFamily="2" charset="0"/>
                <a:hlinkClick r:id="rId3"/>
              </a:rPr>
              <a:t>www.hogyankell.hu/Prezi_el%C5%91ad%C3%A1st_csin%C3%A1lni</a:t>
            </a:r>
            <a:endParaRPr lang="en-US" sz="2700" i="1" u="sng" dirty="0" smtClean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hu-HU" sz="800" i="1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hu-HU" i="1" u="sng" dirty="0">
                <a:latin typeface="Baskerville Old Face" panose="02020602080505020303" pitchFamily="18" charset="0"/>
                <a:cs typeface="MV Boli" panose="02000500030200090000" pitchFamily="2" charset="0"/>
                <a:hlinkClick r:id="rId4"/>
              </a:rPr>
              <a:t>http://brillianttrening.hu/</a:t>
            </a:r>
            <a:endParaRPr lang="hu-HU" i="1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sr-Latn-CS" dirty="0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5849" y="3031525"/>
            <a:ext cx="2776151" cy="3826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29747" y="10018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A mai informatika órán kicsit nagyobb hangsúlyt fektetünk a prezentációkra, és azok  felépítésére.</a:t>
            </a:r>
            <a:endParaRPr lang="hu-HU" sz="32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097" y="2099860"/>
            <a:ext cx="6260757" cy="40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57" y="-1"/>
            <a:ext cx="5143499" cy="484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54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  <a:cs typeface="MV Boli" panose="02000500030200090000" pitchFamily="2" charset="0"/>
              </a:rPr>
              <a:t>Köszönöm a megtisztelő figyelmet!</a:t>
            </a:r>
          </a:p>
          <a:p>
            <a:pPr marL="0" indent="0" algn="ctr">
              <a:buNone/>
            </a:pPr>
            <a:r>
              <a:rPr lang="hu-HU" sz="54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  <a:cs typeface="MV Boli" panose="02000500030200090000" pitchFamily="2" charset="0"/>
              </a:rPr>
              <a:t>Mindenkinek jó </a:t>
            </a:r>
            <a:r>
              <a:rPr lang="hu-HU" sz="54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  <a:cs typeface="MV Boli" panose="02000500030200090000" pitchFamily="2" charset="0"/>
              </a:rPr>
              <a:t>Prezizést</a:t>
            </a:r>
            <a:r>
              <a:rPr lang="hu-HU" sz="54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  <a:cs typeface="MV Boli" panose="02000500030200090000" pitchFamily="2" charset="0"/>
              </a:rPr>
              <a:t>!</a:t>
            </a:r>
          </a:p>
          <a:p>
            <a:pPr marL="0" indent="0" algn="r">
              <a:buNone/>
            </a:pPr>
            <a:endParaRPr lang="hu-HU" sz="2000" i="1" u="sng" dirty="0" smtClean="0"/>
          </a:p>
          <a:p>
            <a:pPr marL="0" indent="0" algn="r">
              <a:buNone/>
            </a:pPr>
            <a:endParaRPr lang="hu-HU" sz="2000" i="1" u="sng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600" y="1989837"/>
            <a:ext cx="1475565" cy="147693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96425" y="1907951"/>
            <a:ext cx="1557375" cy="15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06" y="3237137"/>
            <a:ext cx="7004957" cy="36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artalom hely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543697" y="2117124"/>
            <a:ext cx="10764162" cy="4562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Ahogy a címben is láthattátok, ma a</a:t>
            </a:r>
            <a:r>
              <a:rPr lang="hu-HU" sz="3600" b="1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sz="3600" b="1" i="1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r>
              <a:rPr lang="hu-HU" sz="3600" b="1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en-US" sz="3600" b="1" u="sng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nevű prezentációkészítő szoftver alapjait fogjuk közösen megtanulni.</a:t>
            </a:r>
            <a:endParaRPr lang="hu-HU" sz="3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  </a:t>
            </a:r>
            <a:endParaRPr lang="sr-Latn-CS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831389" y="6364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Nem kell senkinek sem megijedni! </a:t>
            </a:r>
          </a:p>
          <a:p>
            <a:pPr marL="0" indent="0">
              <a:buNone/>
            </a:pPr>
            <a:r>
              <a:rPr lang="hu-HU" sz="32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Mire befejezzük ezt az anyagrészt, mindenki el fog tudni készíteni magának egy saját prezentációt, amellyel elnyerheti a közönsége tetszését.</a:t>
            </a:r>
            <a:endParaRPr lang="hu-HU" sz="32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449" y="2812141"/>
            <a:ext cx="6455102" cy="3994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2211" y="398076"/>
            <a:ext cx="10515600" cy="1325563"/>
          </a:xfrm>
        </p:spPr>
        <p:txBody>
          <a:bodyPr/>
          <a:lstStyle/>
          <a:p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Kezdjünk is egy aprócska definícióval!</a:t>
            </a:r>
            <a:endParaRPr lang="hu-HU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A </a:t>
            </a:r>
            <a:r>
              <a:rPr lang="hu-HU" sz="3600" b="1" i="1" u="sng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r>
              <a:rPr lang="hu-HU" sz="3600" b="1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en-US" sz="3600" b="1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egy olyan internetes prezentációkészítő szoftver, amely magyar fejlesztők keze által jött létre, és napjainkra már az egész világon elterjedté vált. </a:t>
            </a:r>
            <a:endParaRPr lang="hu-HU" sz="3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pic>
        <p:nvPicPr>
          <p:cNvPr id="6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  <p:pic>
        <p:nvPicPr>
          <p:cNvPr id="2052" name="Picture 4" descr="http://7444-presscdn-0-61.pagely.netdna-cdn.com/wp-content/uploads/2011/06/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33" y="2872713"/>
            <a:ext cx="4587874" cy="398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4121"/>
            <a:ext cx="9831251" cy="583650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Folytassuk a regisztrálással!</a:t>
            </a:r>
            <a:endParaRPr lang="hu-HU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u-HU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Prezi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használata előtt regisztrációra van szükségünk</a:t>
            </a:r>
          </a:p>
          <a:p>
            <a:pPr>
              <a:buFontTx/>
              <a:buChar char="-"/>
            </a:pPr>
            <a:r>
              <a:rPr lang="en-US" dirty="0">
                <a:latin typeface="Baskerville Old Face" panose="02020602080505020303" pitchFamily="18" charset="0"/>
                <a:cs typeface="MV Boli" panose="02000500030200090000" pitchFamily="2" charset="0"/>
              </a:rPr>
              <a:t>k</a:t>
            </a:r>
            <a:r>
              <a:rPr lang="hu-HU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eressük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a </a:t>
            </a:r>
            <a:r>
              <a:rPr lang="hu-HU" i="1" u="sng" dirty="0">
                <a:latin typeface="Baskerville Old Face" panose="02020602080505020303" pitchFamily="18" charset="0"/>
                <a:cs typeface="MV Boli" panose="02000500030200090000" pitchFamily="2" charset="0"/>
                <a:hlinkClick r:id="rId3"/>
              </a:rPr>
              <a:t>https://prezi.com</a:t>
            </a:r>
            <a:r>
              <a:rPr lang="hu-HU" i="1" u="sng" dirty="0" smtClean="0">
                <a:latin typeface="Baskerville Old Face" panose="02020602080505020303" pitchFamily="18" charset="0"/>
                <a:cs typeface="MV Boli" panose="02000500030200090000" pitchFamily="2" charset="0"/>
                <a:hlinkClick r:id="rId3"/>
              </a:rPr>
              <a:t>/</a:t>
            </a:r>
            <a:r>
              <a:rPr lang="hu-HU" i="1" dirty="0">
                <a:latin typeface="Baskerville Old Face" panose="02020602080505020303" pitchFamily="18" charset="0"/>
                <a:cs typeface="MV Boli" panose="02000500030200090000" pitchFamily="2" charset="0"/>
              </a:rPr>
              <a:t> </a:t>
            </a:r>
            <a:r>
              <a:rPr lang="hu-HU" i="1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oldalt</a:t>
            </a:r>
          </a:p>
          <a:p>
            <a:pPr>
              <a:buFontTx/>
              <a:buChar char="-"/>
            </a:pPr>
            <a:r>
              <a:rPr lang="en-US" dirty="0">
                <a:latin typeface="Baskerville Old Face" panose="02020602080505020303" pitchFamily="18" charset="0"/>
                <a:cs typeface="MV Boli" panose="02000500030200090000" pitchFamily="2" charset="0"/>
              </a:rPr>
              <a:t>k</a:t>
            </a:r>
            <a:r>
              <a:rPr lang="hu-HU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likk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az „Első lépések a </a:t>
            </a:r>
            <a:r>
              <a:rPr lang="hu-HU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Prezivel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” gombra!</a:t>
            </a:r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endParaRPr lang="hu-HU" i="1" dirty="0"/>
          </a:p>
        </p:txBody>
      </p:sp>
      <p:pic>
        <p:nvPicPr>
          <p:cNvPr id="8" name="Tartalom hely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6898"/>
            <a:ext cx="10443353" cy="587705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953" y="14384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Baskerville Old Face" panose="02020602080505020303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Baskerville Old Face" panose="02020602080505020303" pitchFamily="18" charset="0"/>
                <a:cs typeface="MV Boli" panose="02000500030200090000" pitchFamily="2" charset="0"/>
              </a:rPr>
              <a:t>m</a:t>
            </a:r>
            <a:r>
              <a:rPr lang="hu-HU" dirty="0" err="1" smtClean="0">
                <a:latin typeface="Baskerville Old Face" panose="02020602080505020303" pitchFamily="18" charset="0"/>
                <a:cs typeface="MV Boli" panose="02000500030200090000" pitchFamily="2" charset="0"/>
              </a:rPr>
              <a:t>ivel</a:t>
            </a:r>
            <a:r>
              <a:rPr lang="hu-HU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 nem szeretnénk fizetni a szoftverért, és ezzel pénztárcánkat üríteni, klikk a legelső fülben található „Folytatás” gombra</a:t>
            </a:r>
            <a:r>
              <a:rPr lang="hu-HU" dirty="0">
                <a:latin typeface="Baskerville Old Face" panose="02020602080505020303" pitchFamily="18" charset="0"/>
                <a:cs typeface="MV Boli" panose="02000500030200090000" pitchFamily="2" charset="0"/>
              </a:rPr>
              <a:t>! </a:t>
            </a:r>
            <a:endParaRPr lang="hu-HU" dirty="0" smtClean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Tartalom hely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Adjuk meg az adatainkat!</a:t>
            </a:r>
            <a:endParaRPr lang="hu-HU" u="sng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vezetéknév, keresztnév kombináció </a:t>
            </a:r>
          </a:p>
          <a:p>
            <a:pPr>
              <a:buFontTx/>
              <a:buChar char="-"/>
            </a:pPr>
            <a:r>
              <a:rPr lang="hu-HU" sz="3600" dirty="0" smtClean="0">
                <a:latin typeface="Baskerville Old Face" panose="02020602080505020303" pitchFamily="18" charset="0"/>
                <a:cs typeface="MV Boli" panose="02000500030200090000" pitchFamily="2" charset="0"/>
              </a:rPr>
              <a:t>e-mail és jelszó megadása</a:t>
            </a:r>
          </a:p>
          <a:p>
            <a:pPr marL="0" indent="0">
              <a:buNone/>
            </a:pPr>
            <a:endParaRPr lang="hu-HU" sz="3600" dirty="0" smtClean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hu-HU" sz="3600" dirty="0">
              <a:latin typeface="Baskerville Old Face" panose="02020602080505020303" pitchFamily="18" charset="0"/>
              <a:cs typeface="MV Boli" panose="02000500030200090000" pitchFamily="2" charset="0"/>
            </a:endParaRPr>
          </a:p>
          <a:p>
            <a:pPr>
              <a:buFontTx/>
              <a:buChar char="-"/>
            </a:pPr>
            <a:r>
              <a:rPr lang="hu-HU" sz="3600" u="sng" dirty="0" smtClean="0">
                <a:solidFill>
                  <a:srgbClr val="FF0000"/>
                </a:solidFill>
                <a:latin typeface="Baskerville Old Face" panose="02020602080505020303" pitchFamily="18" charset="0"/>
                <a:cs typeface="MV Boli" panose="02000500030200090000" pitchFamily="2" charset="0"/>
              </a:rPr>
              <a:t>Regisztráció után jelszavatokat semmilyen körülmények között ne adjátok meg senkinek sem!!</a:t>
            </a:r>
          </a:p>
          <a:p>
            <a:pPr marL="0" indent="0">
              <a:buNone/>
            </a:pP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18" y="0"/>
            <a:ext cx="1768282" cy="18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625</Words>
  <Application>Microsoft Office PowerPoint</Application>
  <PresentationFormat>Egyéni</PresentationFormat>
  <Paragraphs>92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Office-téma</vt:lpstr>
      <vt:lpstr>Prezi</vt:lpstr>
      <vt:lpstr>PowerPoint bemutató</vt:lpstr>
      <vt:lpstr>PowerPoint bemutató</vt:lpstr>
      <vt:lpstr>PowerPoint bemutató</vt:lpstr>
      <vt:lpstr>  </vt:lpstr>
      <vt:lpstr>Kezdjünk is egy aprócska definícióval!</vt:lpstr>
      <vt:lpstr>Folytassuk a regisztrálással!</vt:lpstr>
      <vt:lpstr>PowerPoint bemutató</vt:lpstr>
      <vt:lpstr>Adjuk meg az adatainkat!</vt:lpstr>
      <vt:lpstr>PowerPoint bemutató</vt:lpstr>
      <vt:lpstr>Vágjunk is bele!</vt:lpstr>
      <vt:lpstr>PowerPoint bemutató</vt:lpstr>
      <vt:lpstr>PowerPoint bemutató</vt:lpstr>
      <vt:lpstr>PowerPoint bemutató</vt:lpstr>
      <vt:lpstr>És elénk tárul a kiválasztott sablonunk!</vt:lpstr>
      <vt:lpstr>Gyakorlatban:</vt:lpstr>
      <vt:lpstr>PowerPoint bemutató</vt:lpstr>
      <vt:lpstr>PowerPoint bemutató</vt:lpstr>
      <vt:lpstr>PowerPoint bemutató</vt:lpstr>
      <vt:lpstr>Gyakorlatban:</vt:lpstr>
      <vt:lpstr>PowerPoint bemutató</vt:lpstr>
      <vt:lpstr>Fontos!</vt:lpstr>
      <vt:lpstr>PowerPoint bemutató</vt:lpstr>
      <vt:lpstr>Prezi előnyei a PowerPoint-tal szemben</vt:lpstr>
      <vt:lpstr>Prezi hátrányai a PowerPoint-tal szemben</vt:lpstr>
      <vt:lpstr>Feladat</vt:lpstr>
      <vt:lpstr>Kérdések</vt:lpstr>
      <vt:lpstr>Házi feladat</vt:lpstr>
      <vt:lpstr>Források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Prezi</dc:title>
  <dc:creator>Zsoldos Norbert</dc:creator>
  <cp:lastModifiedBy>Sarnyai Zoltán</cp:lastModifiedBy>
  <cp:revision>167</cp:revision>
  <dcterms:created xsi:type="dcterms:W3CDTF">2017-02-03T18:15:28Z</dcterms:created>
  <dcterms:modified xsi:type="dcterms:W3CDTF">2017-02-14T11:44:28Z</dcterms:modified>
</cp:coreProperties>
</file>