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image" Target="../media/image8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</c:dPt>
          <c:cat>
            <c:strRef>
              <c:f>Sheet1!$A$2:$A$5</c:f>
              <c:strCache>
                <c:ptCount val="4"/>
                <c:pt idx="0">
                  <c:v>windows XP</c:v>
                </c:pt>
                <c:pt idx="1">
                  <c:v>windows 7</c:v>
                </c:pt>
                <c:pt idx="2">
                  <c:v> windows 8</c:v>
                </c:pt>
                <c:pt idx="3">
                  <c:v>Windows 10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windows XP</c:v>
                </c:pt>
                <c:pt idx="1">
                  <c:v>windows 7</c:v>
                </c:pt>
                <c:pt idx="2">
                  <c:v> windows 8</c:v>
                </c:pt>
                <c:pt idx="3">
                  <c:v>Windows 10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0.8</c:v>
                </c:pt>
                <c:pt idx="1">
                  <c:v>1</c:v>
                </c:pt>
                <c:pt idx="2">
                  <c:v>1.5</c:v>
                </c:pt>
                <c:pt idx="3">
                  <c:v>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windows XP</c:v>
                </c:pt>
                <c:pt idx="1">
                  <c:v>windows 7</c:v>
                </c:pt>
                <c:pt idx="2">
                  <c:v> windows 8</c:v>
                </c:pt>
                <c:pt idx="3">
                  <c:v>Windows 10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3.5</c:v>
                </c:pt>
                <c:pt idx="3">
                  <c:v>5</c:v>
                </c:pt>
              </c:numCache>
            </c:numRef>
          </c:val>
        </c:ser>
        <c:overlap val="100"/>
        <c:axId val="49047424"/>
        <c:axId val="49048960"/>
      </c:barChart>
      <c:catAx>
        <c:axId val="49047424"/>
        <c:scaling>
          <c:orientation val="minMax"/>
        </c:scaling>
        <c:axPos val="b"/>
        <c:tickLblPos val="nextTo"/>
        <c:crossAx val="49048960"/>
        <c:crosses val="autoZero"/>
        <c:auto val="1"/>
        <c:lblAlgn val="ctr"/>
        <c:lblOffset val="100"/>
      </c:catAx>
      <c:valAx>
        <c:axId val="49048960"/>
        <c:scaling>
          <c:orientation val="minMax"/>
        </c:scaling>
        <c:axPos val="l"/>
        <c:majorGridlines/>
        <c:numFmt formatCode="General" sourceLinked="1"/>
        <c:tickLblPos val="nextTo"/>
        <c:crossAx val="49047424"/>
        <c:crosses val="autoZero"/>
        <c:crossBetween val="between"/>
      </c:valAx>
      <c:spPr>
        <a:blipFill>
          <a:blip xmlns:r="http://schemas.openxmlformats.org/officeDocument/2006/relationships" r:embed="rId1"/>
          <a:tile tx="0" ty="0" sx="100000" sy="100000" flip="none" algn="tl"/>
        </a:blipFill>
      </c:spPr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C675-C913-4FD8-AC26-F6A905F24791}" type="datetimeFigureOut">
              <a:rPr lang="hu-HU" smtClean="0"/>
              <a:pPr/>
              <a:t>2017.02.14.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C934B-D7E7-420E-8508-E8AE6E4E2C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C675-C913-4FD8-AC26-F6A905F24791}" type="datetimeFigureOut">
              <a:rPr lang="hu-HU" smtClean="0"/>
              <a:pPr/>
              <a:t>2017.02.14.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C934B-D7E7-420E-8508-E8AE6E4E2C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C675-C913-4FD8-AC26-F6A905F24791}" type="datetimeFigureOut">
              <a:rPr lang="hu-HU" smtClean="0"/>
              <a:pPr/>
              <a:t>2017.02.14.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C934B-D7E7-420E-8508-E8AE6E4E2C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C675-C913-4FD8-AC26-F6A905F24791}" type="datetimeFigureOut">
              <a:rPr lang="hu-HU" smtClean="0"/>
              <a:pPr/>
              <a:t>2017.02.14.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C934B-D7E7-420E-8508-E8AE6E4E2C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C675-C913-4FD8-AC26-F6A905F24791}" type="datetimeFigureOut">
              <a:rPr lang="hu-HU" smtClean="0"/>
              <a:pPr/>
              <a:t>2017.02.14.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C934B-D7E7-420E-8508-E8AE6E4E2C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C675-C913-4FD8-AC26-F6A905F24791}" type="datetimeFigureOut">
              <a:rPr lang="hu-HU" smtClean="0"/>
              <a:pPr/>
              <a:t>2017.02.14.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C934B-D7E7-420E-8508-E8AE6E4E2C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C675-C913-4FD8-AC26-F6A905F24791}" type="datetimeFigureOut">
              <a:rPr lang="hu-HU" smtClean="0"/>
              <a:pPr/>
              <a:t>2017.02.14.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C934B-D7E7-420E-8508-E8AE6E4E2C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C675-C913-4FD8-AC26-F6A905F24791}" type="datetimeFigureOut">
              <a:rPr lang="hu-HU" smtClean="0"/>
              <a:pPr/>
              <a:t>2017.02.14.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C934B-D7E7-420E-8508-E8AE6E4E2C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C675-C913-4FD8-AC26-F6A905F24791}" type="datetimeFigureOut">
              <a:rPr lang="hu-HU" smtClean="0"/>
              <a:pPr/>
              <a:t>2017.02.14.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C934B-D7E7-420E-8508-E8AE6E4E2C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C675-C913-4FD8-AC26-F6A905F24791}" type="datetimeFigureOut">
              <a:rPr lang="hu-HU" smtClean="0"/>
              <a:pPr/>
              <a:t>2017.02.14.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C934B-D7E7-420E-8508-E8AE6E4E2C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2C675-C913-4FD8-AC26-F6A905F24791}" type="datetimeFigureOut">
              <a:rPr lang="hu-HU" smtClean="0"/>
              <a:pPr/>
              <a:t>2017.02.14.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C934B-D7E7-420E-8508-E8AE6E4E2C9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2C675-C913-4FD8-AC26-F6A905F24791}" type="datetimeFigureOut">
              <a:rPr lang="hu-HU" smtClean="0"/>
              <a:pPr/>
              <a:t>2017.02.14.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C934B-D7E7-420E-8508-E8AE6E4E2C93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Ilyen számítógépet szeretnék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dirty="0" smtClean="0">
                <a:cs typeface="FrankRuehl" pitchFamily="34" charset="-79"/>
              </a:rPr>
              <a:t>Készítette:Solti Szabolcs</a:t>
            </a:r>
          </a:p>
          <a:p>
            <a:r>
              <a:rPr lang="hu-HU" dirty="0">
                <a:cs typeface="FrankRuehl" pitchFamily="34" charset="-79"/>
              </a:rPr>
              <a:t>F</a:t>
            </a:r>
            <a:r>
              <a:rPr lang="hu-HU" dirty="0" smtClean="0">
                <a:cs typeface="FrankRuehl" pitchFamily="34" charset="-79"/>
              </a:rPr>
              <a:t>elkészítő tanár:Hegyesi Judit</a:t>
            </a:r>
          </a:p>
          <a:p>
            <a:r>
              <a:rPr lang="hu-HU" dirty="0" smtClean="0">
                <a:cs typeface="FrankRuehl" pitchFamily="34" charset="-79"/>
              </a:rPr>
              <a:t>Colegiul Agricol Nr.1 Valea Lui Mihai</a:t>
            </a:r>
            <a:endParaRPr lang="hu-HU" dirty="0">
              <a:cs typeface="FrankRuehl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videó szerkesztő  szerkesztésre alánlott operációs rendszer</a:t>
            </a:r>
            <a:endParaRPr lang="hu-H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hu-HU" dirty="0" smtClean="0"/>
              <a:t>A megfelelő operációos rendszer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hu-HU" i="1" dirty="0" smtClean="0"/>
              <a:t>A </a:t>
            </a:r>
            <a:r>
              <a:rPr lang="hu-HU" i="1" dirty="0" smtClean="0"/>
              <a:t>legmegfelelőbb </a:t>
            </a:r>
            <a:r>
              <a:rPr lang="hu-HU" i="1" dirty="0" smtClean="0"/>
              <a:t>operációs rendszer erre a célra a Windows 10 Pro</a:t>
            </a:r>
          </a:p>
          <a:p>
            <a:r>
              <a:rPr lang="hu-HU" i="1" dirty="0" smtClean="0"/>
              <a:t>Az előbb említett operációs rendszer a legújabb kezelőfelülettel rendelkezik.</a:t>
            </a:r>
            <a:endParaRPr lang="hu-HU" i="1" dirty="0"/>
          </a:p>
        </p:txBody>
      </p:sp>
      <p:sp>
        <p:nvSpPr>
          <p:cNvPr id="4" name="Rectangle 3"/>
          <p:cNvSpPr/>
          <p:nvPr/>
        </p:nvSpPr>
        <p:spPr>
          <a:xfrm>
            <a:off x="4392303" y="3244334"/>
            <a:ext cx="359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ő 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kompatibilitás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i="1" dirty="0" smtClean="0"/>
              <a:t>A kompatibilitás  az egész rendszer alapja</a:t>
            </a:r>
          </a:p>
          <a:p>
            <a:r>
              <a:rPr lang="hu-HU" b="1" i="1" dirty="0" smtClean="0"/>
              <a:t>Ugyanis ha az alkatrészek nem kompatibilisek az egész kudarcba fulladthat</a:t>
            </a:r>
          </a:p>
          <a:p>
            <a:r>
              <a:rPr lang="hu-HU" b="1" i="1" dirty="0" smtClean="0"/>
              <a:t>A számítógép alkatrészekből ha lehetőségünk van arra ,hogy a legújabbat vegyük csapjunk le rá. Figyeljünk arra,hogy a processzor és az alaplap kompatibilisak legyenek.</a:t>
            </a:r>
            <a:endParaRPr lang="hu-H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videószerkesző program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i="1" dirty="0" smtClean="0"/>
              <a:t>Erre a célre a legmegfelelőbb talán a Sony Vegas Pro 13.Egyszerű kezelőfelűlete segít abban ,hogy a kezdők is megtalálják a mgfelelő opciókat.</a:t>
            </a:r>
          </a:p>
          <a:p>
            <a:r>
              <a:rPr lang="hu-HU" i="1" dirty="0" smtClean="0"/>
              <a:t>Index képek készítéséhez ajánlatos használni a Photoshop alkalmazást</a:t>
            </a:r>
          </a:p>
          <a:p>
            <a:r>
              <a:rPr lang="hu-HU" i="1" dirty="0" smtClean="0"/>
              <a:t>Valamint videó rögzitésre is kiválasztottam egy szoftver ami az AVerMedia névre hallgat ,ez a program főleg játékok rögzitésére szolgál.</a:t>
            </a:r>
            <a:endParaRPr lang="hu-H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Egy irodai szoftvercsomag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i="1" dirty="0" smtClean="0"/>
              <a:t>Sokan kedvelink a Microsoft termékcsomagot amely tartalmazza :Office Word,Excel és PowrPoint alkalmazásokat.</a:t>
            </a:r>
          </a:p>
          <a:p>
            <a:r>
              <a:rPr lang="hu-HU" i="1" dirty="0" smtClean="0"/>
              <a:t>Valamint Apple iWork-is sokan alkalmazzák.</a:t>
            </a:r>
            <a:endParaRPr lang="hu-H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Keret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latin typeface="Baskerville Old Face" pitchFamily="18" charset="0"/>
                <a:cs typeface="Aharoni" pitchFamily="2" charset="-79"/>
              </a:rPr>
              <a:t>Alaplap:15 000 FT</a:t>
            </a:r>
          </a:p>
          <a:p>
            <a:r>
              <a:rPr lang="hu-HU" dirty="0" smtClean="0">
                <a:latin typeface="Baskerville Old Face" pitchFamily="18" charset="0"/>
                <a:cs typeface="Aharoni" pitchFamily="2" charset="-79"/>
              </a:rPr>
              <a:t>Processzor:1000 000 FT</a:t>
            </a:r>
          </a:p>
          <a:p>
            <a:r>
              <a:rPr lang="hu-HU" dirty="0" smtClean="0">
                <a:latin typeface="Baskerville Old Face" pitchFamily="18" charset="0"/>
                <a:cs typeface="Aharoni" pitchFamily="2" charset="-79"/>
              </a:rPr>
              <a:t>RAM:30 000</a:t>
            </a:r>
          </a:p>
          <a:p>
            <a:r>
              <a:rPr lang="hu-HU" dirty="0" smtClean="0">
                <a:latin typeface="Baskerville Old Face" pitchFamily="18" charset="0"/>
                <a:cs typeface="Aharoni" pitchFamily="2" charset="-79"/>
              </a:rPr>
              <a:t>Videókártya:60 000</a:t>
            </a:r>
          </a:p>
          <a:p>
            <a:r>
              <a:rPr lang="hu-HU" dirty="0" smtClean="0">
                <a:latin typeface="Baskerville Old Face" pitchFamily="18" charset="0"/>
                <a:cs typeface="Aharoni" pitchFamily="2" charset="-79"/>
              </a:rPr>
              <a:t>Tápegység:31 000</a:t>
            </a:r>
          </a:p>
          <a:p>
            <a:r>
              <a:rPr lang="hu-HU" dirty="0" smtClean="0">
                <a:latin typeface="Baskerville Old Face" pitchFamily="18" charset="0"/>
                <a:cs typeface="Aharoni" pitchFamily="2" charset="-79"/>
              </a:rPr>
              <a:t>HDD:15 000</a:t>
            </a:r>
          </a:p>
          <a:p>
            <a:r>
              <a:rPr lang="hu-HU" dirty="0" smtClean="0">
                <a:latin typeface="Baskerville Old Face" pitchFamily="18" charset="0"/>
                <a:cs typeface="Aharoni" pitchFamily="2" charset="-79"/>
              </a:rPr>
              <a:t>SSD:45 000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Emlékeztető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hu-HU" dirty="0" smtClean="0"/>
          </a:p>
          <a:p>
            <a:pPr>
              <a:buNone/>
            </a:pPr>
            <a:r>
              <a:rPr lang="hu-HU" dirty="0" smtClean="0"/>
              <a:t>A  kompatibilitás fontos  egy számítógép szempontjából?</a:t>
            </a:r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Milyen szerepe is van a </a:t>
            </a:r>
            <a:r>
              <a:rPr lang="hu-HU" dirty="0" smtClean="0"/>
              <a:t>processzornak</a:t>
            </a:r>
            <a:r>
              <a:rPr lang="hu-HU" dirty="0" smtClean="0"/>
              <a:t>?</a:t>
            </a:r>
          </a:p>
          <a:p>
            <a:endParaRPr lang="hu-HU" dirty="0" smtClean="0"/>
          </a:p>
          <a:p>
            <a:pPr>
              <a:buNone/>
            </a:pPr>
            <a:r>
              <a:rPr lang="hu-HU" dirty="0" smtClean="0"/>
              <a:t>   </a:t>
            </a:r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Melyik operációs rendszert ajánlottam? </a:t>
            </a:r>
          </a:p>
          <a:p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Források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WWW.Wikipedia.org</a:t>
            </a:r>
          </a:p>
          <a:p>
            <a:r>
              <a:rPr lang="hu-HU" dirty="0" smtClean="0"/>
              <a:t>PC Guru</a:t>
            </a:r>
          </a:p>
          <a:p>
            <a:r>
              <a:rPr lang="hu-HU" dirty="0" smtClean="0"/>
              <a:t>www.microsoft.com </a:t>
            </a:r>
            <a:endParaRPr lang="hu-HU" dirty="0" smtClean="0"/>
          </a:p>
          <a:p>
            <a:r>
              <a:rPr lang="hu-HU" smtClean="0"/>
              <a:t>www.eMag.hu</a:t>
            </a:r>
            <a:endParaRPr lang="hu-HU" dirty="0" smtClean="0"/>
          </a:p>
          <a:p>
            <a:pPr>
              <a:buNone/>
            </a:pPr>
            <a:r>
              <a:rPr lang="hu-HU" dirty="0" smtClean="0"/>
              <a:t>Az előbb említett oldalak és fórumok segítettek a munkásságomban.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8000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hu-HU" sz="8000" dirty="0" smtClean="0">
                <a:latin typeface="Aharoni" pitchFamily="2" charset="-79"/>
                <a:cs typeface="Aharoni" pitchFamily="2" charset="-79"/>
              </a:rPr>
            </a:br>
            <a:endParaRPr lang="hu-HU" sz="80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u-HU" sz="9600" dirty="0" smtClean="0"/>
              <a:t>KÖSZÖNÖM  A FIGYELMET </a:t>
            </a:r>
            <a:endParaRPr lang="hu-H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zabi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42649" y="3645024"/>
            <a:ext cx="4401351" cy="321297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latin typeface="Arial Rounded MT Bold" pitchFamily="34" charset="0"/>
                <a:cs typeface="Aharoni" pitchFamily="2" charset="-79"/>
              </a:rPr>
              <a:t>Az Alaplap</a:t>
            </a:r>
            <a:endParaRPr lang="hu-HU" dirty="0">
              <a:latin typeface="Arial Rounded MT Bold" pitchFamily="34" charset="0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>
                <a:latin typeface="Cooper Black" pitchFamily="18" charset="0"/>
                <a:ea typeface="Adobe Heiti Std R" pitchFamily="34" charset="-128"/>
              </a:rPr>
              <a:t>Az alaplap az a nyomtatott áramkör, ami tartalmazza a processzorfoglalatot, a memóriafoglalatokat, a bővítőkártyák </a:t>
            </a:r>
            <a:r>
              <a:rPr lang="hu-HU" dirty="0" smtClean="0">
                <a:latin typeface="Cooper Black" pitchFamily="18" charset="0"/>
                <a:ea typeface="Adobe Heiti Std R" pitchFamily="34" charset="-128"/>
              </a:rPr>
              <a:t>csatlakozóit</a:t>
            </a:r>
          </a:p>
          <a:p>
            <a:r>
              <a:rPr lang="hu-HU" dirty="0" smtClean="0">
                <a:latin typeface="Cooper Black" pitchFamily="18" charset="0"/>
                <a:ea typeface="Adobe Heiti Std R" pitchFamily="34" charset="-128"/>
              </a:rPr>
              <a:t>Az Én választásom egy:</a:t>
            </a:r>
          </a:p>
          <a:p>
            <a:pPr>
              <a:buNone/>
            </a:pPr>
            <a:r>
              <a:rPr lang="hu-HU" b="1" dirty="0">
                <a:latin typeface="Cooper Black" pitchFamily="18" charset="0"/>
                <a:ea typeface="Adobe Heiti Std R" pitchFamily="34" charset="-128"/>
              </a:rPr>
              <a:t>ASUS H81M-A</a:t>
            </a:r>
          </a:p>
          <a:p>
            <a:endParaRPr lang="hu-H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79912" y="3168436"/>
            <a:ext cx="5040559" cy="34449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Processzor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>
                <a:latin typeface="Cooper Black" pitchFamily="18" charset="0"/>
              </a:rPr>
              <a:t>A processzor a számítógép agya, ez végzi a számításokat. A sebességét </a:t>
            </a:r>
            <a:r>
              <a:rPr lang="hu-HU" dirty="0" smtClean="0">
                <a:latin typeface="Cooper Black" pitchFamily="18" charset="0"/>
              </a:rPr>
              <a:t>Hz</a:t>
            </a:r>
            <a:r>
              <a:rPr lang="en-US" dirty="0" smtClean="0">
                <a:latin typeface="Cooper Black" pitchFamily="18" charset="0"/>
              </a:rPr>
              <a:t> - </a:t>
            </a:r>
            <a:r>
              <a:rPr lang="hu-HU" dirty="0" smtClean="0">
                <a:latin typeface="Cooper Black" pitchFamily="18" charset="0"/>
              </a:rPr>
              <a:t>ben </a:t>
            </a:r>
            <a:r>
              <a:rPr lang="hu-HU" dirty="0">
                <a:latin typeface="Cooper Black" pitchFamily="18" charset="0"/>
              </a:rPr>
              <a:t>mérik, a mai processzorok sebességét GigaHz-ben adják meg. Lehet egy vagy több </a:t>
            </a:r>
            <a:r>
              <a:rPr lang="hu-HU" dirty="0" smtClean="0">
                <a:latin typeface="Cooper Black" pitchFamily="18" charset="0"/>
              </a:rPr>
              <a:t>magos.</a:t>
            </a:r>
          </a:p>
          <a:p>
            <a:r>
              <a:rPr lang="hu-HU" dirty="0" smtClean="0">
                <a:latin typeface="Cooper Black" pitchFamily="18" charset="0"/>
              </a:rPr>
              <a:t>Az Én választásom egy:</a:t>
            </a:r>
          </a:p>
          <a:p>
            <a:pPr>
              <a:buNone/>
            </a:pPr>
            <a:r>
              <a:rPr lang="hu-HU" dirty="0">
                <a:latin typeface="Cooper Black" pitchFamily="18" charset="0"/>
              </a:rPr>
              <a:t>Intel® Core™ i7-4770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Szabi\Desktop\VENG_B_angl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3778598"/>
            <a:ext cx="4139952" cy="307940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Memória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>
                <a:latin typeface="Cooper Black" pitchFamily="18" charset="0"/>
              </a:rPr>
              <a:t> A </a:t>
            </a:r>
            <a:r>
              <a:rPr lang="hu-HU" dirty="0">
                <a:latin typeface="Cooper Black" pitchFamily="18" charset="0"/>
              </a:rPr>
              <a:t> memória az alaplapon keresztül kommunikál a processzorral. A processzor számításai ide tárolódnak, azonban tartalma törlődik a számítógép </a:t>
            </a:r>
            <a:r>
              <a:rPr lang="hu-HU" dirty="0" smtClean="0">
                <a:latin typeface="Cooper Black" pitchFamily="18" charset="0"/>
              </a:rPr>
              <a:t>kikapcsolásakor</a:t>
            </a:r>
          </a:p>
          <a:p>
            <a:r>
              <a:rPr lang="hu-HU" dirty="0" smtClean="0">
                <a:latin typeface="Cooper Black" pitchFamily="18" charset="0"/>
              </a:rPr>
              <a:t>Az Én választásom egy:</a:t>
            </a:r>
          </a:p>
          <a:p>
            <a:pPr>
              <a:buNone/>
            </a:pPr>
            <a:r>
              <a:rPr lang="hu-HU" b="1" dirty="0" smtClean="0">
                <a:latin typeface="Cooper Black" pitchFamily="18" charset="0"/>
              </a:rPr>
              <a:t>Corsai Vengeance 16GB</a:t>
            </a:r>
          </a:p>
          <a:p>
            <a:pPr>
              <a:buNone/>
            </a:pPr>
            <a:r>
              <a:rPr lang="hu-HU" b="1" dirty="0" smtClean="0">
                <a:latin typeface="Cooper Black" pitchFamily="18" charset="0"/>
              </a:rPr>
              <a:t>DDR3 1333MHz CL9</a:t>
            </a:r>
            <a:endParaRPr lang="hu-HU" b="1" dirty="0">
              <a:latin typeface="Cooper Black" pitchFamily="18" charset="0"/>
            </a:endParaRP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Szabi\Desktop\316253159.pny-quadro-m6000-12gb-gddr5-384bit-pcie-vcqm6000-p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3684405"/>
            <a:ext cx="3491880" cy="317359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Videókártya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>
                <a:latin typeface="Cooper Black" pitchFamily="18" charset="0"/>
              </a:rPr>
              <a:t>A videokártya a grafikai számításokat </a:t>
            </a:r>
            <a:r>
              <a:rPr lang="hu-HU" dirty="0" smtClean="0">
                <a:latin typeface="Cooper Black" pitchFamily="18" charset="0"/>
              </a:rPr>
              <a:t>végző </a:t>
            </a:r>
            <a:r>
              <a:rPr lang="hu-HU" dirty="0">
                <a:latin typeface="Cooper Black" pitchFamily="18" charset="0"/>
              </a:rPr>
              <a:t>bővítőkártya, szintén az alaplaphoz csatlakozik</a:t>
            </a:r>
            <a:r>
              <a:rPr lang="hu-HU" dirty="0" smtClean="0">
                <a:latin typeface="Cooper Black" pitchFamily="18" charset="0"/>
              </a:rPr>
              <a:t>,. </a:t>
            </a:r>
            <a:r>
              <a:rPr lang="hu-HU" dirty="0">
                <a:latin typeface="Cooper Black" pitchFamily="18" charset="0"/>
              </a:rPr>
              <a:t>A videokártya vezérli a megjelenítendő képpel történő változásokat, ezzel kommunikál a monitor. </a:t>
            </a:r>
            <a:endParaRPr lang="hu-HU" dirty="0" smtClean="0">
              <a:latin typeface="Cooper Black" pitchFamily="18" charset="0"/>
            </a:endParaRPr>
          </a:p>
          <a:p>
            <a:r>
              <a:rPr lang="hu-HU" dirty="0" smtClean="0">
                <a:latin typeface="Cooper Black" pitchFamily="18" charset="0"/>
              </a:rPr>
              <a:t>Az Én választásom egy:</a:t>
            </a:r>
            <a:endParaRPr lang="hu-HU" dirty="0">
              <a:latin typeface="Cooper Black" pitchFamily="18" charset="0"/>
            </a:endParaRPr>
          </a:p>
          <a:p>
            <a:pPr>
              <a:buNone/>
            </a:pPr>
            <a:r>
              <a:rPr lang="hu-HU" sz="2800" dirty="0" smtClean="0">
                <a:latin typeface="Cooper Black" pitchFamily="18" charset="0"/>
              </a:rPr>
              <a:t>MSI GeForce  GTX 1060 128 Bit</a:t>
            </a:r>
            <a:endParaRPr lang="hu-HU" sz="2800" dirty="0">
              <a:latin typeface="Cooper Blac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Merevlemez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merevlemez, </a:t>
            </a:r>
            <a:r>
              <a:rPr lang="hu-HU" dirty="0"/>
              <a:t>mely az adatokat mágnesezhető réteggel bevont lemezeken tárolja, melyet a forgó lemez fölött mozgó író/olvasó fej ír vagy olvas</a:t>
            </a:r>
            <a:r>
              <a:rPr lang="hu-HU" dirty="0" smtClean="0"/>
              <a:t>.</a:t>
            </a:r>
            <a:r>
              <a:rPr lang="hu-HU" dirty="0"/>
              <a:t> A lemezek állandóan </a:t>
            </a:r>
            <a:r>
              <a:rPr lang="hu-HU" dirty="0" smtClean="0"/>
              <a:t>forognak.</a:t>
            </a:r>
          </a:p>
          <a:p>
            <a:r>
              <a:rPr lang="hu-HU" dirty="0" smtClean="0"/>
              <a:t>Az Én választásom egy:</a:t>
            </a:r>
          </a:p>
          <a:p>
            <a:pPr>
              <a:buNone/>
            </a:pPr>
            <a:r>
              <a:rPr lang="hu-HU" dirty="0"/>
              <a:t>HDD WD Caviar Blue 1TB SATA3 64MB</a:t>
            </a:r>
          </a:p>
          <a:p>
            <a:pPr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2050" name="Picture 2" descr="C:\Users\Szabi\Desktop\seagate_desktop_hd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0880" y="3861049"/>
            <a:ext cx="3655753" cy="29969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Tápegység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latin typeface="Cooper Black" pitchFamily="18" charset="0"/>
              </a:rPr>
              <a:t>A tápegység a számítógépnek az az alkatrésze amely az elektromos áramot továbbítja a </a:t>
            </a:r>
            <a:r>
              <a:rPr lang="en-US" dirty="0" err="1" smtClean="0">
                <a:latin typeface="Cooper Black" pitchFamily="18" charset="0"/>
              </a:rPr>
              <a:t>sz</a:t>
            </a:r>
            <a:r>
              <a:rPr lang="hu-HU" dirty="0" smtClean="0">
                <a:latin typeface="Cooper Black" pitchFamily="18" charset="0"/>
              </a:rPr>
              <a:t>á</a:t>
            </a:r>
            <a:r>
              <a:rPr lang="en-US" dirty="0" smtClean="0">
                <a:latin typeface="Cooper Black" pitchFamily="18" charset="0"/>
              </a:rPr>
              <a:t>m</a:t>
            </a:r>
            <a:r>
              <a:rPr lang="hu-HU" dirty="0" smtClean="0">
                <a:latin typeface="Cooper Black" pitchFamily="18" charset="0"/>
              </a:rPr>
              <a:t>í</a:t>
            </a:r>
            <a:r>
              <a:rPr lang="en-US" dirty="0" smtClean="0">
                <a:latin typeface="Cooper Black" pitchFamily="18" charset="0"/>
              </a:rPr>
              <a:t>tog</a:t>
            </a:r>
            <a:r>
              <a:rPr lang="hu-HU" dirty="0" smtClean="0">
                <a:latin typeface="Cooper Black" pitchFamily="18" charset="0"/>
              </a:rPr>
              <a:t>é</a:t>
            </a:r>
            <a:r>
              <a:rPr lang="en-US" dirty="0" smtClean="0">
                <a:latin typeface="Cooper Black" pitchFamily="18" charset="0"/>
              </a:rPr>
              <a:t>p</a:t>
            </a:r>
            <a:r>
              <a:rPr lang="hu-HU" dirty="0" smtClean="0">
                <a:latin typeface="Cooper Black" pitchFamily="18" charset="0"/>
              </a:rPr>
              <a:t> alkatrészeihez.</a:t>
            </a:r>
          </a:p>
          <a:p>
            <a:r>
              <a:rPr lang="hu-HU" dirty="0" smtClean="0">
                <a:latin typeface="Cooper Black" pitchFamily="18" charset="0"/>
              </a:rPr>
              <a:t>Az Én választásom egy:</a:t>
            </a:r>
          </a:p>
          <a:p>
            <a:pPr>
              <a:buNone/>
            </a:pPr>
            <a:r>
              <a:rPr lang="hu-HU" dirty="0" smtClean="0">
                <a:latin typeface="Cooper Black" pitchFamily="18" charset="0"/>
              </a:rPr>
              <a:t>Corsair AX 500i 500W</a:t>
            </a:r>
            <a:endParaRPr lang="en-US" dirty="0" smtClean="0">
              <a:latin typeface="Cooper Black" pitchFamily="18" charset="0"/>
            </a:endParaRPr>
          </a:p>
        </p:txBody>
      </p:sp>
      <p:pic>
        <p:nvPicPr>
          <p:cNvPr id="5122" name="Picture 2" descr="C:\Users\Szabi\Desktop\269435443.corsair-ax1500i-1500w-cp-9020057-e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3705849"/>
            <a:ext cx="3563888" cy="31521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Szabi\Desktop\SSD_Samsung_thumb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742109"/>
            <a:ext cx="4019600" cy="311589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</a:t>
            </a:r>
            <a:r>
              <a:rPr lang="hu-HU" dirty="0" smtClean="0"/>
              <a:t>tartós </a:t>
            </a:r>
            <a:r>
              <a:rPr lang="hu-HU" dirty="0" smtClean="0"/>
              <a:t>állapotú meghajtó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>
                <a:latin typeface="Cooper Black" pitchFamily="18" charset="0"/>
              </a:rPr>
              <a:t>Bővebben, az SSD egy </a:t>
            </a:r>
            <a:r>
              <a:rPr lang="hu-HU" dirty="0" smtClean="0">
                <a:latin typeface="Cooper Black" pitchFamily="18" charset="0"/>
              </a:rPr>
              <a:t> </a:t>
            </a:r>
            <a:r>
              <a:rPr lang="hu-HU" dirty="0">
                <a:latin typeface="Cooper Black" pitchFamily="18" charset="0"/>
              </a:rPr>
              <a:t>mozgó alkatrészek </a:t>
            </a:r>
            <a:r>
              <a:rPr lang="hu-HU" dirty="0" smtClean="0">
                <a:latin typeface="Cooper Black" pitchFamily="18" charset="0"/>
              </a:rPr>
              <a:t>nélküli adattároló eszköz.</a:t>
            </a:r>
          </a:p>
          <a:p>
            <a:r>
              <a:rPr lang="hu-HU" dirty="0" smtClean="0">
                <a:latin typeface="Cooper Black" pitchFamily="18" charset="0"/>
              </a:rPr>
              <a:t>Az operációs rendszerek és a programok gyorsítására használják</a:t>
            </a:r>
          </a:p>
          <a:p>
            <a:r>
              <a:rPr lang="hu-HU" dirty="0" smtClean="0">
                <a:latin typeface="Cooper Black" pitchFamily="18" charset="0"/>
              </a:rPr>
              <a:t>Az Én választásom egy:</a:t>
            </a:r>
          </a:p>
          <a:p>
            <a:pPr>
              <a:buNone/>
            </a:pPr>
            <a:r>
              <a:rPr lang="de-DE" dirty="0">
                <a:latin typeface="Cooper Black" pitchFamily="18" charset="0"/>
              </a:rPr>
              <a:t> Samsung 850 PRO </a:t>
            </a:r>
            <a:endParaRPr lang="hu-HU" dirty="0" smtClean="0">
              <a:latin typeface="Cooper Black" pitchFamily="18" charset="0"/>
            </a:endParaRP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Összegezzük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u-HU" i="1" dirty="0" smtClean="0"/>
              <a:t>Alaplap:ASUS H81M-A</a:t>
            </a:r>
          </a:p>
          <a:p>
            <a:pPr>
              <a:buNone/>
            </a:pPr>
            <a:r>
              <a:rPr lang="hu-HU" i="1" dirty="0" smtClean="0"/>
              <a:t>Processzor: Intel® Core™ i7-4770</a:t>
            </a:r>
          </a:p>
          <a:p>
            <a:pPr>
              <a:buNone/>
            </a:pPr>
            <a:r>
              <a:rPr lang="hu-HU" i="1" dirty="0" smtClean="0"/>
              <a:t>RAM:Corsai Vengeance 16GB DDR3 1333MHz </a:t>
            </a:r>
          </a:p>
          <a:p>
            <a:pPr>
              <a:buNone/>
            </a:pPr>
            <a:r>
              <a:rPr lang="hu-HU" i="1" dirty="0" smtClean="0"/>
              <a:t>Videókártya:Quadro M6000 12GB GDDR5 384bit</a:t>
            </a:r>
          </a:p>
          <a:p>
            <a:pPr>
              <a:buNone/>
            </a:pPr>
            <a:r>
              <a:rPr lang="hu-HU" i="1" dirty="0" smtClean="0"/>
              <a:t>Merevlemez:</a:t>
            </a:r>
            <a:r>
              <a:rPr lang="hu-HU" sz="2800" i="1" dirty="0"/>
              <a:t>HDD WD Caviar Blue 1TB </a:t>
            </a:r>
            <a:r>
              <a:rPr lang="hu-HU" sz="2800" i="1" dirty="0" smtClean="0"/>
              <a:t>SATA3 64 MB</a:t>
            </a:r>
          </a:p>
          <a:p>
            <a:pPr>
              <a:buNone/>
            </a:pPr>
            <a:r>
              <a:rPr lang="hu-HU" i="1" dirty="0" smtClean="0"/>
              <a:t>Tartós állapotú meghajtó:</a:t>
            </a:r>
            <a:r>
              <a:rPr lang="de-DE" i="1" dirty="0" smtClean="0"/>
              <a:t> Samsung 850 PRO </a:t>
            </a:r>
            <a:endParaRPr lang="hu-HU" i="1" dirty="0" smtClean="0"/>
          </a:p>
          <a:p>
            <a:pPr>
              <a:buNone/>
            </a:pPr>
            <a:r>
              <a:rPr lang="hu-HU" i="1" dirty="0" smtClean="0"/>
              <a:t>Tápegység:Corsair AX 500i 500W</a:t>
            </a:r>
          </a:p>
          <a:p>
            <a:pPr>
              <a:buNone/>
            </a:pPr>
            <a:endParaRPr 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177</TotalTime>
  <Words>436</Words>
  <Application>Microsoft Office PowerPoint</Application>
  <PresentationFormat>On-screen Show (4:3)</PresentationFormat>
  <Paragraphs>85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Ilyen számítógépet szeretnék</vt:lpstr>
      <vt:lpstr>Az Alaplap</vt:lpstr>
      <vt:lpstr>A Processzor</vt:lpstr>
      <vt:lpstr>A Memória</vt:lpstr>
      <vt:lpstr>A Videókártya</vt:lpstr>
      <vt:lpstr>A Merevlemez</vt:lpstr>
      <vt:lpstr>A Tápegység</vt:lpstr>
      <vt:lpstr>A tartós állapotú meghajtó</vt:lpstr>
      <vt:lpstr>Összegezzük</vt:lpstr>
      <vt:lpstr>A videó szerkesztő  szerkesztésre alánlott operációs rendszer</vt:lpstr>
      <vt:lpstr>A megfelelő operációos rendszer</vt:lpstr>
      <vt:lpstr>A kompatibilitás</vt:lpstr>
      <vt:lpstr>A videószerkesző program</vt:lpstr>
      <vt:lpstr>Egy irodai szoftvercsomag</vt:lpstr>
      <vt:lpstr>Keret</vt:lpstr>
      <vt:lpstr>Emlékeztető </vt:lpstr>
      <vt:lpstr>Források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Ilyen számítógépet szeretnék</dc:title>
  <dc:creator>Szabi</dc:creator>
  <cp:lastModifiedBy>jutka</cp:lastModifiedBy>
  <cp:revision>20</cp:revision>
  <dcterms:created xsi:type="dcterms:W3CDTF">2017-02-11T10:50:06Z</dcterms:created>
  <dcterms:modified xsi:type="dcterms:W3CDTF">2017-02-14T19:39:38Z</dcterms:modified>
</cp:coreProperties>
</file>