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wsw.hu/hirek/38392/zui_labs_prezi_prezentacio_startup_magyar_powerpoint.html" TargetMode="External"/><Relationship Id="rId2" Type="http://schemas.openxmlformats.org/officeDocument/2006/relationships/hyperlink" Target="https://www.prezimagyarul.hu/what-is-prez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dex.hu/tech/2014/03/01/barack_obama_fogadta_a_prezi_vezer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Prezi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Németh Péter</a:t>
            </a:r>
          </a:p>
          <a:p>
            <a:r>
              <a:rPr lang="hu-HU" dirty="0" smtClean="0"/>
              <a:t>Felkészítő tanár: Ing. Mezei </a:t>
            </a:r>
            <a:r>
              <a:rPr lang="hu-HU" dirty="0" err="1" smtClean="0"/>
              <a:t>Adrianna</a:t>
            </a:r>
            <a:endParaRPr lang="hu-HU" dirty="0" smtClean="0"/>
          </a:p>
          <a:p>
            <a:r>
              <a:rPr lang="hu-HU" dirty="0" smtClean="0"/>
              <a:t>Iskola: </a:t>
            </a:r>
            <a:r>
              <a:rPr lang="hu-HU" dirty="0" err="1" smtClean="0"/>
              <a:t>Stredná</a:t>
            </a:r>
            <a:r>
              <a:rPr lang="hu-HU" dirty="0" smtClean="0"/>
              <a:t> </a:t>
            </a:r>
            <a:r>
              <a:rPr lang="hu-HU" dirty="0" err="1" smtClean="0"/>
              <a:t>priemyselná</a:t>
            </a:r>
            <a:r>
              <a:rPr lang="hu-HU" dirty="0" smtClean="0"/>
              <a:t> </a:t>
            </a:r>
            <a:r>
              <a:rPr lang="cs-CZ" dirty="0" smtClean="0"/>
              <a:t>škola</a:t>
            </a:r>
            <a:r>
              <a:rPr lang="hu-HU" dirty="0" smtClean="0"/>
              <a:t> – Ipari Szakközépiskola </a:t>
            </a:r>
            <a:r>
              <a:rPr lang="hu-HU" dirty="0" err="1" smtClean="0"/>
              <a:t>Komárno</a:t>
            </a:r>
            <a:r>
              <a:rPr lang="hu-HU" dirty="0" smtClean="0"/>
              <a:t>    									</a:t>
            </a:r>
            <a:r>
              <a:rPr lang="hu-HU" dirty="0" err="1" smtClean="0"/>
              <a:t>Petőfiho</a:t>
            </a:r>
            <a:r>
              <a:rPr lang="hu-HU" dirty="0" smtClean="0"/>
              <a:t> 2, </a:t>
            </a:r>
            <a:r>
              <a:rPr lang="hu-HU" dirty="0" err="1" smtClean="0"/>
              <a:t>Komárno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932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Prezi</a:t>
            </a:r>
            <a:r>
              <a:rPr lang="hu-HU" dirty="0" smtClean="0"/>
              <a:t> vs. PowerPoint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jelenlegi oktatási kultúrában a lineáris gondolkodásmódot helyezzük előtérbe. </a:t>
            </a:r>
            <a:endParaRPr lang="hu-HU" dirty="0" smtClean="0"/>
          </a:p>
          <a:p>
            <a:r>
              <a:rPr lang="hu-HU" dirty="0" smtClean="0"/>
              <a:t>Amikor </a:t>
            </a:r>
            <a:r>
              <a:rPr lang="hu-HU" dirty="0"/>
              <a:t>prezentációkra gondolunk, mindenkinek a PowerPoint jut az eszébe, aminek szintén teljes mértékben lineáris a </a:t>
            </a:r>
            <a:r>
              <a:rPr lang="hu-HU" dirty="0" err="1"/>
              <a:t>felépíése</a:t>
            </a:r>
            <a:r>
              <a:rPr lang="hu-HU" dirty="0"/>
              <a:t> – diákat villantunk fel egymás után. </a:t>
            </a:r>
            <a:endParaRPr lang="hu-HU" dirty="0" smtClean="0"/>
          </a:p>
          <a:p>
            <a:r>
              <a:rPr lang="hu-HU" dirty="0" smtClean="0"/>
              <a:t>Legtöbben </a:t>
            </a:r>
            <a:r>
              <a:rPr lang="hu-HU" dirty="0"/>
              <a:t>a mai napig felsorolásokkal, hosszú szövegekkel tölti ki ezeket. Ez a linearitás, ami ellenébe megy azzal, ahogy gondolkozunk.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41884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Prezi</a:t>
            </a:r>
            <a:r>
              <a:rPr lang="hu-HU" dirty="0"/>
              <a:t> vs. PowerPoint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egyes információ morzsák közötti összefüggéseket úgy tudjuk megérteni, ha látjuk a teljes képet és azt, hogy milyen struktúrákban kapcsolódnak egymáshoz.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diákat meghaladva, itt egy általunk készített információ térképet járhatunk be egy kamerával. Ráközelíthetünk az izgalmas és fontos részekre, majd hátrébbléphetünk, hogy megnézzük mi a kapcsolat között.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Prezi</a:t>
            </a:r>
            <a:r>
              <a:rPr lang="hu-HU" dirty="0"/>
              <a:t> felületén létrejön az megoldás, ami segít az agyunknak a tartalom megértésében.</a:t>
            </a:r>
          </a:p>
        </p:txBody>
      </p:sp>
    </p:spTree>
    <p:extLst>
      <p:ext uri="{BB962C8B-B14F-4D97-AF65-F5344CB8AC3E}">
        <p14:creationId xmlns:p14="http://schemas.microsoft.com/office/powerpoint/2010/main" val="4065935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Prezi</a:t>
            </a:r>
            <a:r>
              <a:rPr lang="hu-HU" dirty="0"/>
              <a:t> vs. PowerPoint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diavetítő az 50-es, 60-as években élte fénykorát, de ez után még nagyon sokáig életben maradt, s a Kodak is csak 2004-ben fejezte be végleg az ilyen eszközök gyártását.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technológia fejlődésével viszont nem járt együtt a módszer evolúciója, s a Microsoft PowerPointja konzerválta a korábbi technikai akadályok határai mentén kialakult módszert, az egymás után következő </a:t>
            </a:r>
            <a:r>
              <a:rPr lang="hu-HU" dirty="0" err="1"/>
              <a:t>slide-okat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5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Prezi</a:t>
            </a:r>
            <a:r>
              <a:rPr lang="hu-HU" dirty="0"/>
              <a:t> vs. PowerPoint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Prezi</a:t>
            </a:r>
            <a:r>
              <a:rPr lang="hu-HU" dirty="0"/>
              <a:t> éppen ezt az alapvető korlátot rombolja le elsőként, ugyanis itt nincs dia, lap, oldal vagy bármely más korlátozó dimenzió.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szerkeszthető felület egy szinte végtelenségig </a:t>
            </a:r>
            <a:r>
              <a:rPr lang="hu-HU" dirty="0" err="1"/>
              <a:t>zoomolható</a:t>
            </a:r>
            <a:r>
              <a:rPr lang="hu-HU" dirty="0"/>
              <a:t> felület, amiben szabadon lehet mozogni. A felület akár lehet akár focipályányi is, amit teleírhatunk de akár egy felirat betűinek réseibe is el lehet rejteni az előadás egyes részleteit, melyre a kellő pillanatban fókusz kerül.</a:t>
            </a:r>
          </a:p>
        </p:txBody>
      </p:sp>
    </p:spTree>
    <p:extLst>
      <p:ext uri="{BB962C8B-B14F-4D97-AF65-F5344CB8AC3E}">
        <p14:creationId xmlns:p14="http://schemas.microsoft.com/office/powerpoint/2010/main" val="166784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Prezi</a:t>
            </a:r>
            <a:r>
              <a:rPr lang="hu-HU" dirty="0"/>
              <a:t> vs. PowerPoint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szabadon navigálható felület mellett az innováció része, illetve a diaképsor linearitását helyettesítő megoldás, az útvonal, azaz </a:t>
            </a:r>
            <a:r>
              <a:rPr lang="hu-HU" dirty="0" err="1"/>
              <a:t>path</a:t>
            </a:r>
            <a:r>
              <a:rPr lang="hu-HU" dirty="0"/>
              <a:t> funkció. </a:t>
            </a:r>
            <a:endParaRPr lang="hu-HU" dirty="0" smtClean="0"/>
          </a:p>
          <a:p>
            <a:r>
              <a:rPr lang="hu-HU" dirty="0" smtClean="0"/>
              <a:t>Miután </a:t>
            </a:r>
            <a:r>
              <a:rPr lang="hu-HU" dirty="0"/>
              <a:t>kész a szerkesztés, összeálltak az objektumok a kívánt rendszerbe, kijelölhetünk egy kiindulópontot, majd innen indítva egy útvonalat, ami mentén végig lehet vezetni a prezentációt. 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/>
              <a:t>esetben egy objektumhoz lehet kötni az állomásokat, ami lehet egy sor szöveg is akár vagy kép, videó, de a nagyobb átfogás érdekében kereteket is rakhatunk a felületre. Ezek ugyanúgy viselkednek, mint bármelyik objektum, s ehhez kötve az útvonalat, fixálható a nézőpont.</a:t>
            </a:r>
          </a:p>
        </p:txBody>
      </p:sp>
    </p:spTree>
    <p:extLst>
      <p:ext uri="{BB962C8B-B14F-4D97-AF65-F5344CB8AC3E}">
        <p14:creationId xmlns:p14="http://schemas.microsoft.com/office/powerpoint/2010/main" val="247702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Prezi</a:t>
            </a:r>
            <a:r>
              <a:rPr lang="hu-HU" dirty="0"/>
              <a:t> vs. PowerPoint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eszköztár természetesen nem olyan gazdag, mint a PowerPoint </a:t>
            </a:r>
            <a:r>
              <a:rPr lang="hu-HU" dirty="0" smtClean="0"/>
              <a:t>esetében, </a:t>
            </a:r>
            <a:r>
              <a:rPr lang="hu-HU" dirty="0"/>
              <a:t>de a </a:t>
            </a:r>
            <a:r>
              <a:rPr lang="hu-HU" dirty="0" err="1"/>
              <a:t>Prezi</a:t>
            </a:r>
            <a:r>
              <a:rPr lang="hu-HU" dirty="0"/>
              <a:t> inkább a felhasználó kreativitására </a:t>
            </a:r>
            <a:r>
              <a:rPr lang="hu-HU" dirty="0" smtClean="0"/>
              <a:t>alapoz.</a:t>
            </a:r>
          </a:p>
          <a:p>
            <a:r>
              <a:rPr lang="hu-HU" dirty="0"/>
              <a:t>Mivel a </a:t>
            </a:r>
            <a:r>
              <a:rPr lang="hu-HU" dirty="0" err="1"/>
              <a:t>Prezi</a:t>
            </a:r>
            <a:r>
              <a:rPr lang="hu-HU" dirty="0"/>
              <a:t> egy internetes szolgáltatás, ezért a számítógépre semmilyen programot nem kell letölteni, nem kell telepíteni, mindössze regisztrálni kell majd és egy böngészőből megnyitni a szerkesztőt.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webes felületen bejelentkezve a felhasználók láthatják saját </a:t>
            </a:r>
            <a:r>
              <a:rPr lang="hu-HU" dirty="0" err="1"/>
              <a:t>prezentációikat</a:t>
            </a:r>
            <a:r>
              <a:rPr lang="hu-HU" dirty="0"/>
              <a:t>, a megosztottakat, illetve a nem fizetők által gyártott </a:t>
            </a:r>
            <a:r>
              <a:rPr lang="hu-HU" dirty="0" err="1"/>
              <a:t>preziket</a:t>
            </a:r>
            <a:r>
              <a:rPr lang="hu-HU" dirty="0" smtClean="0"/>
              <a:t>. </a:t>
            </a:r>
          </a:p>
          <a:p>
            <a:r>
              <a:rPr lang="hu-HU" dirty="0" smtClean="0"/>
              <a:t>Bármelyik </a:t>
            </a:r>
            <a:r>
              <a:rPr lang="hu-HU" dirty="0"/>
              <a:t>prezentáció bárhonnan módosítható, betölthető, lejátszható és természetesen letölthető is.</a:t>
            </a:r>
          </a:p>
        </p:txBody>
      </p:sp>
    </p:spTree>
    <p:extLst>
      <p:ext uri="{BB962C8B-B14F-4D97-AF65-F5344CB8AC3E}">
        <p14:creationId xmlns:p14="http://schemas.microsoft.com/office/powerpoint/2010/main" val="27092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2013-as szakértői becslések szerint a cég éves árbevétele 20 millió dollár lehet, piaci értéke pedig meghaladhatja a 100 millió dollárt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2014. április 16-tól magyarul is használható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593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Verziói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Public: ingyenes, 100 MB tárhellyel rendelkezik, az így készített prezentációk nyilvánosak.</a:t>
            </a:r>
          </a:p>
          <a:p>
            <a:r>
              <a:rPr lang="hu-HU" dirty="0" err="1"/>
              <a:t>Enjoy</a:t>
            </a:r>
            <a:r>
              <a:rPr lang="hu-HU" dirty="0"/>
              <a:t>: éves díj ellenében a tárhely 500 MB-ra nő, a prezentációk privát mentésének lehetőségével.</a:t>
            </a:r>
          </a:p>
          <a:p>
            <a:r>
              <a:rPr lang="hu-HU" dirty="0"/>
              <a:t>Pro: emelt éves díj ellenében 2 GB-ra bővül a tárhely, titkosított csatornán érhető el a szerkesztő, és jogosultságot biztosít az offline szerkesztő (</a:t>
            </a:r>
            <a:r>
              <a:rPr lang="hu-HU" dirty="0" err="1"/>
              <a:t>Prezi</a:t>
            </a:r>
            <a:r>
              <a:rPr lang="hu-HU" dirty="0"/>
              <a:t> </a:t>
            </a:r>
            <a:r>
              <a:rPr lang="hu-HU" dirty="0" err="1"/>
              <a:t>Desktop</a:t>
            </a:r>
            <a:r>
              <a:rPr lang="hu-HU" dirty="0"/>
              <a:t>) használatára.</a:t>
            </a:r>
          </a:p>
          <a:p>
            <a:r>
              <a:rPr lang="hu-HU" dirty="0"/>
              <a:t>Tanárok és diákok számára elérhetőek az </a:t>
            </a:r>
            <a:r>
              <a:rPr lang="hu-HU" dirty="0" err="1"/>
              <a:t>Edu</a:t>
            </a:r>
            <a:r>
              <a:rPr lang="hu-HU" dirty="0"/>
              <a:t> </a:t>
            </a:r>
            <a:r>
              <a:rPr lang="hu-HU" dirty="0" err="1"/>
              <a:t>Enjoy</a:t>
            </a:r>
            <a:r>
              <a:rPr lang="hu-HU" dirty="0"/>
              <a:t> és </a:t>
            </a:r>
            <a:r>
              <a:rPr lang="hu-HU" dirty="0" err="1"/>
              <a:t>Edu</a:t>
            </a:r>
            <a:r>
              <a:rPr lang="hu-HU" dirty="0"/>
              <a:t> Pro verziók, amelyek a hasonló nevű csomag szolgáltatását kínálják csökkentett </a:t>
            </a:r>
            <a:r>
              <a:rPr lang="hu-HU" dirty="0" smtClean="0"/>
              <a:t>áron.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076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Díjak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2009 World Technology Award </a:t>
            </a:r>
            <a:r>
              <a:rPr lang="en-US" dirty="0" err="1"/>
              <a:t>művészet</a:t>
            </a:r>
            <a:r>
              <a:rPr lang="en-US" dirty="0"/>
              <a:t> </a:t>
            </a:r>
            <a:r>
              <a:rPr lang="en-US" dirty="0" err="1"/>
              <a:t>kategória</a:t>
            </a:r>
            <a:endParaRPr lang="en-US" dirty="0"/>
          </a:p>
          <a:p>
            <a:r>
              <a:rPr lang="en-US" dirty="0"/>
              <a:t>2010 European Seal of e-Excellence Platinum </a:t>
            </a:r>
            <a:r>
              <a:rPr lang="en-US" dirty="0" smtClean="0"/>
              <a:t>Award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9585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jobb a </a:t>
            </a:r>
            <a:r>
              <a:rPr lang="hu-HU" dirty="0" err="1" smtClean="0"/>
              <a:t>Prezi</a:t>
            </a:r>
            <a:r>
              <a:rPr lang="hu-HU" dirty="0" smtClean="0"/>
              <a:t>, mint a PowerPoint?</a:t>
            </a:r>
          </a:p>
          <a:p>
            <a:r>
              <a:rPr lang="hu-HU" dirty="0" smtClean="0"/>
              <a:t>Milyen előadásmódot használ a </a:t>
            </a:r>
            <a:r>
              <a:rPr lang="hu-HU" dirty="0" err="1" smtClean="0"/>
              <a:t>Prezi</a:t>
            </a:r>
            <a:r>
              <a:rPr lang="hu-HU" dirty="0" smtClean="0"/>
              <a:t>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953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Már sok éve nem változott a </a:t>
            </a:r>
            <a:r>
              <a:rPr lang="hu-HU" dirty="0"/>
              <a:t>vállalati </a:t>
            </a:r>
            <a:r>
              <a:rPr lang="hu-HU" dirty="0" smtClean="0"/>
              <a:t>prezentáció </a:t>
            </a:r>
            <a:r>
              <a:rPr lang="hu-HU" dirty="0"/>
              <a:t>a PowerPoint. </a:t>
            </a:r>
            <a:endParaRPr lang="hu-HU" dirty="0" smtClean="0"/>
          </a:p>
          <a:p>
            <a:r>
              <a:rPr lang="hu-HU" dirty="0" smtClean="0"/>
              <a:t>Vannak </a:t>
            </a:r>
            <a:r>
              <a:rPr lang="hu-HU" dirty="0"/>
              <a:t>ezzel kompatibilis és nem kompatibilis termékek, de a gyakorlatban a prezentáció hosszú évek óta ugyanazt jelenti, mégpedig egymást követő </a:t>
            </a:r>
            <a:r>
              <a:rPr lang="hu-HU" dirty="0" err="1"/>
              <a:t>slide-okat</a:t>
            </a:r>
            <a:r>
              <a:rPr lang="hu-HU" dirty="0"/>
              <a:t>.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0181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Barack </a:t>
            </a:r>
            <a:r>
              <a:rPr lang="hu-HU" dirty="0" err="1"/>
              <a:t>Obama</a:t>
            </a:r>
            <a:r>
              <a:rPr lang="hu-HU" dirty="0"/>
              <a:t> és </a:t>
            </a:r>
            <a:r>
              <a:rPr lang="hu-HU" dirty="0" err="1"/>
              <a:t>Árvai</a:t>
            </a:r>
            <a:r>
              <a:rPr lang="hu-HU" dirty="0"/>
              <a:t> Péter a </a:t>
            </a:r>
            <a:r>
              <a:rPr lang="hu-HU" dirty="0" err="1"/>
              <a:t>Prezi</a:t>
            </a:r>
            <a:r>
              <a:rPr lang="hu-HU" dirty="0"/>
              <a:t> társalapító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53" y="2495005"/>
            <a:ext cx="4909894" cy="3275820"/>
          </a:xfrm>
        </p:spPr>
      </p:pic>
    </p:spTree>
    <p:extLst>
      <p:ext uri="{BB962C8B-B14F-4D97-AF65-F5344CB8AC3E}">
        <p14:creationId xmlns:p14="http://schemas.microsoft.com/office/powerpoint/2010/main" val="57450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https://www.prezimagyarul.hu/what-is-prezi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www.hwsw.hu/hirek/38392/zui_labs_prezi_prezentacio_startup_magyar_powerpoint.html</a:t>
            </a:r>
            <a:endParaRPr lang="hu-HU" dirty="0" smtClean="0"/>
          </a:p>
          <a:p>
            <a:r>
              <a:rPr lang="hu-HU">
                <a:hlinkClick r:id="rId4"/>
              </a:rPr>
              <a:t>http://index.hu/tech/2014/03/01/barack_obama_fogadta_a_prezi_vezeret</a:t>
            </a:r>
            <a:r>
              <a:rPr lang="hu-HU" smtClean="0">
                <a:hlinkClick r:id="rId4"/>
              </a:rPr>
              <a:t>/</a:t>
            </a:r>
            <a:endParaRPr lang="hu-HU" smtClean="0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5963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Prezi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dirty="0" err="1"/>
              <a:t>Prezi</a:t>
            </a:r>
            <a:r>
              <a:rPr lang="hu-HU" dirty="0"/>
              <a:t> mottója, „</a:t>
            </a:r>
            <a:r>
              <a:rPr lang="hu-HU" dirty="0" err="1"/>
              <a:t>Ideas</a:t>
            </a:r>
            <a:r>
              <a:rPr lang="hu-HU" dirty="0"/>
              <a:t> </a:t>
            </a:r>
            <a:r>
              <a:rPr lang="hu-HU" dirty="0" err="1"/>
              <a:t>matter</a:t>
            </a:r>
            <a:r>
              <a:rPr lang="hu-HU" dirty="0"/>
              <a:t>” – középpontban az ötletek, </a:t>
            </a:r>
            <a:r>
              <a:rPr lang="hu-HU" dirty="0" smtClean="0"/>
              <a:t> </a:t>
            </a:r>
            <a:r>
              <a:rPr lang="hu-HU" dirty="0"/>
              <a:t>gondolatok.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magyar informatikai </a:t>
            </a:r>
            <a:r>
              <a:rPr lang="hu-HU" dirty="0" err="1"/>
              <a:t>startup</a:t>
            </a:r>
            <a:r>
              <a:rPr lang="hu-HU" dirty="0"/>
              <a:t>, a </a:t>
            </a:r>
            <a:r>
              <a:rPr lang="hu-HU" dirty="0" err="1"/>
              <a:t>Prezi.com</a:t>
            </a:r>
            <a:r>
              <a:rPr lang="hu-HU" dirty="0"/>
              <a:t> ezt átírja, </a:t>
            </a:r>
            <a:r>
              <a:rPr lang="hu-HU" dirty="0" smtClean="0"/>
              <a:t>egy </a:t>
            </a:r>
            <a:r>
              <a:rPr lang="hu-HU" dirty="0" err="1"/>
              <a:t>Flash-alapú</a:t>
            </a:r>
            <a:r>
              <a:rPr lang="hu-HU" dirty="0"/>
              <a:t>, könnyen kezelhető, </a:t>
            </a:r>
            <a:r>
              <a:rPr lang="hu-HU" dirty="0" smtClean="0"/>
              <a:t>kreatív prezentációkészítő.</a:t>
            </a:r>
          </a:p>
          <a:p>
            <a:r>
              <a:rPr lang="hu-HU" dirty="0" smtClean="0"/>
              <a:t>A </a:t>
            </a:r>
            <a:r>
              <a:rPr lang="hu-HU" dirty="0" err="1"/>
              <a:t>Kitchen</a:t>
            </a:r>
            <a:r>
              <a:rPr lang="hu-HU" dirty="0"/>
              <a:t> Budapest, illetve a Magyar Telekom </a:t>
            </a:r>
            <a:r>
              <a:rPr lang="hu-HU" dirty="0" smtClean="0"/>
              <a:t>által támogatott </a:t>
            </a:r>
            <a:r>
              <a:rPr lang="hu-HU" dirty="0" err="1" smtClean="0"/>
              <a:t>Prezi</a:t>
            </a:r>
            <a:r>
              <a:rPr lang="hu-HU" dirty="0" smtClean="0"/>
              <a:t> </a:t>
            </a:r>
            <a:r>
              <a:rPr lang="hu-HU" dirty="0"/>
              <a:t>igazi iskolapéldája annak, hogyan kell informatikai vállalkozást indítani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felhasználók előtt a rendszer 2009. április 5-től áll nyitva.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6230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</a:t>
            </a:r>
            <a:r>
              <a:rPr lang="hu-HU" dirty="0" err="1" smtClean="0"/>
              <a:t>prezi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Prezi</a:t>
            </a:r>
            <a:r>
              <a:rPr lang="hu-HU" dirty="0"/>
              <a:t> egy web-alapú prezentációs szoftver több, mint 75 millió felhasználóval világszere. </a:t>
            </a:r>
            <a:endParaRPr lang="hu-HU" dirty="0" smtClean="0"/>
          </a:p>
          <a:p>
            <a:r>
              <a:rPr lang="hu-HU" dirty="0" smtClean="0"/>
              <a:t>Egy </a:t>
            </a:r>
            <a:r>
              <a:rPr lang="hu-HU" dirty="0"/>
              <a:t>innovatív eszköz arra, hogy bemutasd az ötleteidet digitálisan és segít abban, hogy a digitális történetmesélés mesterévé </a:t>
            </a:r>
            <a:r>
              <a:rPr lang="hu-HU" dirty="0" err="1"/>
              <a:t>vállj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633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működik?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Úgy működik, mintha egy interaktív videót </a:t>
            </a:r>
            <a:r>
              <a:rPr lang="hu-HU" dirty="0" smtClean="0"/>
              <a:t>készítenél.</a:t>
            </a:r>
          </a:p>
          <a:p>
            <a:r>
              <a:rPr lang="hu-HU" dirty="0" err="1" smtClean="0"/>
              <a:t>Prezivel</a:t>
            </a:r>
            <a:r>
              <a:rPr lang="hu-HU" dirty="0" smtClean="0"/>
              <a:t> </a:t>
            </a:r>
            <a:r>
              <a:rPr lang="hu-HU" dirty="0"/>
              <a:t>lehetőséged lesz arra, hogy meggyőzően közvetítsd az üzeneted és felejthetetlen előadást tarts.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426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ötlet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2007-ben Adam</a:t>
            </a:r>
            <a:r>
              <a:rPr lang="hu-HU" dirty="0"/>
              <a:t> </a:t>
            </a:r>
            <a:r>
              <a:rPr lang="hu-HU" dirty="0" smtClean="0"/>
              <a:t>Somlai-Fischer szerette </a:t>
            </a:r>
            <a:r>
              <a:rPr lang="hu-HU" dirty="0"/>
              <a:t>volna bemutatni a diplomatervét. </a:t>
            </a:r>
            <a:endParaRPr lang="hu-HU" dirty="0" smtClean="0"/>
          </a:p>
          <a:p>
            <a:r>
              <a:rPr lang="hu-HU" dirty="0" smtClean="0"/>
              <a:t>Úgy </a:t>
            </a:r>
            <a:r>
              <a:rPr lang="hu-HU" dirty="0"/>
              <a:t>érezte, hogy a PowerPoint és a </a:t>
            </a:r>
            <a:r>
              <a:rPr lang="hu-HU" dirty="0" err="1"/>
              <a:t>Keynote</a:t>
            </a:r>
            <a:r>
              <a:rPr lang="hu-HU" dirty="0"/>
              <a:t> túlságosan korlátozza ezt. </a:t>
            </a:r>
            <a:endParaRPr lang="hu-HU" dirty="0" smtClean="0"/>
          </a:p>
          <a:p>
            <a:r>
              <a:rPr lang="hu-HU" dirty="0" smtClean="0"/>
              <a:t>Szerette </a:t>
            </a:r>
            <a:r>
              <a:rPr lang="hu-HU" dirty="0"/>
              <a:t>volna bemutatni az alkotását más módon, a célja az volt, </a:t>
            </a:r>
            <a:r>
              <a:rPr lang="hu-HU" dirty="0" smtClean="0"/>
              <a:t>hogy </a:t>
            </a:r>
            <a:r>
              <a:rPr lang="hu-HU" dirty="0"/>
              <a:t>a részleteknek is kellő figyelem jusson és az ezek közötti kapcsolatokra is. Így készített egy olyan egyszerű alkalmazást, ami be tud </a:t>
            </a:r>
            <a:r>
              <a:rPr lang="hu-HU" dirty="0" err="1"/>
              <a:t>zoomolni</a:t>
            </a:r>
            <a:r>
              <a:rPr lang="hu-HU" dirty="0"/>
              <a:t> a rajzlap egyes részeire.</a:t>
            </a:r>
          </a:p>
        </p:txBody>
      </p:sp>
    </p:spTree>
    <p:extLst>
      <p:ext uri="{BB962C8B-B14F-4D97-AF65-F5344CB8AC3E}">
        <p14:creationId xmlns:p14="http://schemas.microsoft.com/office/powerpoint/2010/main" val="883941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kezdetek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Adam közös erővel varázsolt ebből terméket, </a:t>
            </a:r>
            <a:r>
              <a:rPr lang="hu-HU" dirty="0" err="1"/>
              <a:t>Halácsy</a:t>
            </a:r>
            <a:r>
              <a:rPr lang="hu-HU" dirty="0"/>
              <a:t> Péterrel – aki az IT tudását adta hozzá – és </a:t>
            </a:r>
            <a:r>
              <a:rPr lang="hu-HU" dirty="0" err="1"/>
              <a:t>Árvai</a:t>
            </a:r>
            <a:r>
              <a:rPr lang="hu-HU" dirty="0"/>
              <a:t> Péterrel – aki az üzleti részét vállalta el. Hosszú évek munkája után 2009-ben tették nyilvánosan elérhetővé a kész terméket, a </a:t>
            </a:r>
            <a:r>
              <a:rPr lang="hu-HU" dirty="0" err="1"/>
              <a:t>Prezit</a:t>
            </a:r>
            <a:r>
              <a:rPr lang="hu-HU" dirty="0" smtClean="0"/>
              <a:t>.</a:t>
            </a:r>
          </a:p>
          <a:p>
            <a:r>
              <a:rPr lang="hu-HU" dirty="0"/>
              <a:t>Ez az interaktív és dinamikus felület bebizonyította, hogy nem csak egy új prezentációs szoftver, hanem a legerősebb eszköz a történeteink bemutatására.</a:t>
            </a:r>
          </a:p>
        </p:txBody>
      </p:sp>
    </p:spTree>
    <p:extLst>
      <p:ext uri="{BB962C8B-B14F-4D97-AF65-F5344CB8AC3E}">
        <p14:creationId xmlns:p14="http://schemas.microsoft.com/office/powerpoint/2010/main" val="2209699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kezdetek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Zui</a:t>
            </a:r>
            <a:r>
              <a:rPr lang="hu-HU" dirty="0"/>
              <a:t> </a:t>
            </a:r>
            <a:r>
              <a:rPr lang="hu-HU" dirty="0" err="1"/>
              <a:t>Labsot</a:t>
            </a:r>
            <a:r>
              <a:rPr lang="hu-HU" dirty="0"/>
              <a:t> megalapítva neki is álltak egy igazi alternatívát kidolgozni a fenti </a:t>
            </a:r>
            <a:r>
              <a:rPr lang="hu-HU" dirty="0" smtClean="0"/>
              <a:t>problémára, s </a:t>
            </a:r>
            <a:r>
              <a:rPr lang="hu-HU" dirty="0"/>
              <a:t>az időközben 8 fősre duzzadt </a:t>
            </a:r>
            <a:r>
              <a:rPr lang="hu-HU" dirty="0" smtClean="0"/>
              <a:t>csapat elő </a:t>
            </a:r>
            <a:r>
              <a:rPr lang="hu-HU" dirty="0"/>
              <a:t>tudott állni egy nemzetközi érdeklődést is vonzó, eredeti termékkel, ami nem csak más, mint az eddigi </a:t>
            </a:r>
            <a:r>
              <a:rPr lang="hu-HU" dirty="0" smtClean="0"/>
              <a:t>PowerPoint világ</a:t>
            </a:r>
            <a:r>
              <a:rPr lang="hu-HU" dirty="0"/>
              <a:t>, hanem hogy megfelel a kor igényeinek, s él az internet és a közösségi funkciók lehetőségeivel is.</a:t>
            </a:r>
          </a:p>
        </p:txBody>
      </p:sp>
    </p:spTree>
    <p:extLst>
      <p:ext uri="{BB962C8B-B14F-4D97-AF65-F5344CB8AC3E}">
        <p14:creationId xmlns:p14="http://schemas.microsoft.com/office/powerpoint/2010/main" val="129657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a történetmesélés?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történetmesélés </a:t>
            </a:r>
            <a:r>
              <a:rPr lang="hu-HU" dirty="0"/>
              <a:t>összeköti az előadót a közönséggel.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történetmesélés a leghatékonyabb módja annak, hogy közvetítsük az üzenetünket.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/>
              <a:t>Prezi</a:t>
            </a:r>
            <a:r>
              <a:rPr lang="hu-HU" dirty="0"/>
              <a:t> vizuális metaforákon keresztül mutatja be a tartalmat ezáltal segítve azt, hogy a közönség bele tudja élni magát.</a:t>
            </a:r>
          </a:p>
        </p:txBody>
      </p:sp>
    </p:spTree>
    <p:extLst>
      <p:ext uri="{BB962C8B-B14F-4D97-AF65-F5344CB8AC3E}">
        <p14:creationId xmlns:p14="http://schemas.microsoft.com/office/powerpoint/2010/main" val="1019851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1008</Words>
  <Application>Microsoft Office PowerPoint</Application>
  <PresentationFormat>Vlastná</PresentationFormat>
  <Paragraphs>73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Organikus</vt:lpstr>
      <vt:lpstr>Prezi</vt:lpstr>
      <vt:lpstr>Bevezető</vt:lpstr>
      <vt:lpstr>Prezi</vt:lpstr>
      <vt:lpstr>Mi az a prezi?</vt:lpstr>
      <vt:lpstr>Hogy működik?</vt:lpstr>
      <vt:lpstr>Az ötlet</vt:lpstr>
      <vt:lpstr>A kezdetek</vt:lpstr>
      <vt:lpstr>A kezdetek</vt:lpstr>
      <vt:lpstr>Miért jó a történetmesélés?</vt:lpstr>
      <vt:lpstr>Prezi vs. PowerPoint</vt:lpstr>
      <vt:lpstr>Prezi vs. PowerPoint</vt:lpstr>
      <vt:lpstr>Prezi vs. PowerPoint</vt:lpstr>
      <vt:lpstr>Prezi vs. PowerPoint</vt:lpstr>
      <vt:lpstr>Prezi vs. PowerPoint</vt:lpstr>
      <vt:lpstr>Prezi vs. PowerPoint</vt:lpstr>
      <vt:lpstr>Tények</vt:lpstr>
      <vt:lpstr>Verziói</vt:lpstr>
      <vt:lpstr>Díjak</vt:lpstr>
      <vt:lpstr>Kérdések</vt:lpstr>
      <vt:lpstr>Barack Obama és Árvai Péter a Prezi társalapító</vt:lpstr>
      <vt:lpstr>Források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</dc:title>
  <dc:creator>Németh Péter</dc:creator>
  <cp:lastModifiedBy>student</cp:lastModifiedBy>
  <cp:revision>10</cp:revision>
  <dcterms:created xsi:type="dcterms:W3CDTF">2017-02-07T17:48:47Z</dcterms:created>
  <dcterms:modified xsi:type="dcterms:W3CDTF">2017-02-15T10:05:42Z</dcterms:modified>
</cp:coreProperties>
</file>