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73" r:id="rId4"/>
    <p:sldId id="259" r:id="rId5"/>
    <p:sldId id="278" r:id="rId6"/>
    <p:sldId id="261" r:id="rId7"/>
    <p:sldId id="279" r:id="rId8"/>
    <p:sldId id="270" r:id="rId9"/>
    <p:sldId id="280" r:id="rId10"/>
    <p:sldId id="271" r:id="rId11"/>
    <p:sldId id="275" r:id="rId12"/>
    <p:sldId id="276" r:id="rId13"/>
    <p:sldId id="272" r:id="rId14"/>
    <p:sldId id="283" r:id="rId15"/>
    <p:sldId id="262" r:id="rId16"/>
    <p:sldId id="264" r:id="rId17"/>
    <p:sldId id="265" r:id="rId18"/>
    <p:sldId id="263" r:id="rId19"/>
    <p:sldId id="267" r:id="rId20"/>
    <p:sldId id="268" r:id="rId21"/>
    <p:sldId id="269" r:id="rId22"/>
    <p:sldId id="257" r:id="rId23"/>
    <p:sldId id="258" r:id="rId24"/>
    <p:sldId id="282" r:id="rId25"/>
    <p:sldId id="277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03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5AB54-24CB-4C26-A2CE-62790E10CD7D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BBF26-9A77-4A44-B88E-ADCA122897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482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DCFF0-EF10-4791-905F-33745FC7102B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024BE-12A9-4917-BD23-125F226843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06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24BE-12A9-4917-BD23-125F226843E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64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4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2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1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9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6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3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7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8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2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23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579F5-D6A8-47FF-8180-7642852F344A}" type="datetimeFigureOut">
              <a:rPr lang="hu-HU" smtClean="0"/>
              <a:t>2017.02.05.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B052-886C-4C65-9210-3024598F8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4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zi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zimagyarul.hu/what-is-prezi/" TargetMode="External"/><Relationship Id="rId7" Type="http://schemas.openxmlformats.org/officeDocument/2006/relationships/hyperlink" Target="https://prezi-a.akamaihd.net/press-versioned/229-ea32119be20a1b5364ace4719f83899a2c64acff/common/img/prezi-logo-for-share.png" TargetMode="External"/><Relationship Id="rId2" Type="http://schemas.openxmlformats.org/officeDocument/2006/relationships/hyperlink" Target="https://hu.wikipedia.org/wiki/Prez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qfactory.hu/blog/szakdolgozat_tippek/powerpoint-vagy-prezi-melyiket-valaszd-szakdolgozat-vedeshez/" TargetMode="External"/><Relationship Id="rId5" Type="http://schemas.openxmlformats.org/officeDocument/2006/relationships/hyperlink" Target="https://encrypted-tbn2.gstatic.com/images?q=tbn:ANd9GcTPNN_y9QCEZqfjv8vcCh2Fmf5ik7LdoSXVJsRjUm-kt-alpaPe" TargetMode="External"/><Relationship Id="rId4" Type="http://schemas.openxmlformats.org/officeDocument/2006/relationships/hyperlink" Target="https://www.prezimagyarul.hu/static/uploads/2016/01/interface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6.kerulet.ittlakunk.hu/files/ittlakunk/upload/event/6/a_torok...jpg" TargetMode="External"/><Relationship Id="rId3" Type="http://schemas.openxmlformats.org/officeDocument/2006/relationships/hyperlink" Target="http://bvk.hu/wp-content/uploads/2016/02/ID-100383087.jpg" TargetMode="External"/><Relationship Id="rId7" Type="http://schemas.openxmlformats.org/officeDocument/2006/relationships/hyperlink" Target="http://www.hotellaroba.hu/admin/contents/1391441952/kerdojel.jpg" TargetMode="External"/><Relationship Id="rId2" Type="http://schemas.openxmlformats.org/officeDocument/2006/relationships/hyperlink" Target="http://s6.images.www.tvn.hu/2010/06/19/20/35/www.tvn.hu_857b1cb162dccb8f54df70aad81ba7e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.bp.blogspot.com/-hJUwnY27reY/Tbaoq-J-mcI/AAAAAAAAD0U/U0hJUVP-F0M/s400/libro-visitas.jpg" TargetMode="External"/><Relationship Id="rId5" Type="http://schemas.openxmlformats.org/officeDocument/2006/relationships/hyperlink" Target="http://www.hrenko.hu/wp-content/uploads/2016/09/hrenko-6.png" TargetMode="External"/><Relationship Id="rId4" Type="http://schemas.openxmlformats.org/officeDocument/2006/relationships/hyperlink" Target="http://www.telekom.hu/static-tr/sw/pic/8/5/innovacio_kitchen_budapest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Prezi</a:t>
            </a:r>
            <a:endParaRPr lang="hu-H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83968" y="5373216"/>
            <a:ext cx="4064496" cy="13681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hu-H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Mészáros Enikő</a:t>
            </a:r>
          </a:p>
          <a:p>
            <a:pPr algn="just">
              <a:spcBef>
                <a:spcPts val="0"/>
              </a:spcBef>
            </a:pPr>
            <a:r>
              <a:rPr lang="hu-H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Felkészítő tanár: </a:t>
            </a:r>
            <a:r>
              <a:rPr lang="hu-H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Bereznainé</a:t>
            </a:r>
            <a:r>
              <a:rPr lang="hu-H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Ihász Ildikó</a:t>
            </a:r>
          </a:p>
          <a:p>
            <a:pPr algn="just">
              <a:spcBef>
                <a:spcPts val="0"/>
              </a:spcBef>
            </a:pPr>
            <a:r>
              <a:rPr lang="hu-H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 neve és címe: </a:t>
            </a:r>
          </a:p>
          <a:p>
            <a:pPr indent="355600" algn="just">
              <a:spcBef>
                <a:spcPts val="0"/>
              </a:spcBef>
            </a:pPr>
            <a:r>
              <a:rPr lang="hu-H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Orosházi Táncsics Mihály Gimnázium, Szakgimnázium és Kollégium</a:t>
            </a:r>
          </a:p>
          <a:p>
            <a:pPr indent="355600" algn="just">
              <a:spcBef>
                <a:spcPts val="0"/>
              </a:spcBef>
            </a:pPr>
            <a:r>
              <a:rPr lang="hu-H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5900 Orosháza, Táncsics Mihály utca 2-4.</a:t>
            </a:r>
            <a:endParaRPr lang="hu-H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Miért történetmesélés?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történetmesélés egyidős az emberiséggel, olyan varázslatos tudás, ami összeköti az előadót a hallgatósággal. Ez a leghatékonyabb módja annak, hogy közvetítsük az üzeneteinket.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vizuális metaforákon keresztül mutatja be a tartalmat ezáltal segítve azt, hogy a közönség bele tudja élni magát.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3348"/>
            <a:ext cx="4115324" cy="2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8000">
        <p14:honeycomb/>
      </p:transition>
    </mc:Choice>
    <mc:Fallback xmlns=""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Előnyök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495746"/>
          </a:xfrm>
        </p:spPr>
        <p:txBody>
          <a:bodyPr>
            <a:normAutofit/>
          </a:bodyPr>
          <a:lstStyle/>
          <a:p>
            <a:pPr algn="ctr"/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endParaRPr lang="hu-H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40188" cy="4896544"/>
          </a:xfrm>
        </p:spPr>
        <p:txBody>
          <a:bodyPr>
            <a:noAutofit/>
          </a:bodyPr>
          <a:lstStyle/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Kicsinyítés / nagyítás funkció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Alapverziója ingyenes és web-alapú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Könnyedén elhelyezhetjük, megoszthatjuk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blogokban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weboldalakon is.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Könnyen használhatunk fényképeket, videókat, hanganyagokat.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prezentációk kinézetét sokféleképpen alakíthatjuk, akár újságra, vagy magazinra is hasonlíthat.</a:t>
            </a:r>
            <a:endParaRPr lang="hu-HU" sz="22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1775" cy="639762"/>
          </a:xfrm>
        </p:spPr>
        <p:txBody>
          <a:bodyPr/>
          <a:lstStyle/>
          <a:p>
            <a:pPr algn="ctr"/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hu-H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572000" y="1484784"/>
            <a:ext cx="4041775" cy="5112568"/>
          </a:xfrm>
        </p:spPr>
        <p:txBody>
          <a:bodyPr>
            <a:noAutofit/>
          </a:bodyPr>
          <a:lstStyle/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Felhasználóbarát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előre elkészített sablonok esetében is minden diánál van lehetőség a színek, betűk és hátterek átállítására. 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Izgalmas áttűnéseket is lehet készíteni vele.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 diához nyomtathatsz tájékoztató anyagot.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Könnyedén helyezhetünk el kattintható hivatkozásokat, videókat, amelyek  változatosabbá tehetik az előadást.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0">
        <p14:honeycomb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Hátrányok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pPr algn="ctr"/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endParaRPr lang="hu-H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4608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felülete első látásra kissé nehezen emészthető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 kell tanulni használni a teljes programot, mielőtt prezentáció készül vele.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lehet kinyomtatni az előadást és a gyári sablonok szerkesztésére sincs lehetőség.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Ahhoz, hogy internet nélkül, offline módban is használhasd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meg kell vásárolni egy asztali alkalmazást.</a:t>
            </a:r>
          </a:p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animációk könnyedén megzavarhatják, eltéríthetik a hallgatóságot.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hu-HU" u="sng" dirty="0" smtClean="0"/>
              <a:t>PowerPoint</a:t>
            </a:r>
            <a:endParaRPr lang="hu-HU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572000" y="1772816"/>
            <a:ext cx="4041775" cy="4752528"/>
          </a:xfrm>
        </p:spPr>
        <p:txBody>
          <a:bodyPr>
            <a:noAutofit/>
          </a:bodyPr>
          <a:lstStyle/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 kell vásárolni a szoftvert.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Mindig figyelni kell arra, hogy a gépen, amin készült, és amin előadásra kerül a prezentáció, ugyanaz a verzió legyen.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egyirányú, lineáris forma miatt nehéz lehet visszatérni egy korábbi diához.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0">
        <p14:honeycomb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Miért éppen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Prezi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?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jelenlegi oktatási kultúrában a lineáris gondolkodásmódot helyezzük előtérbe. Amikor prezentációkra gondolunk, mindenkinek a PowerPoint jut az eszébe. Az egyes információ morzsák közötti összefüggéseket úgy tudjuk megérteni, ha látjuk a teljes képet és azt, hogy milyen struktúrákban kapcsolódnak egymáshoz. Ezt valósítja meg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diákat meghaladva, itt egy általunk készített információ térképet járhatunk be egy kamerával. Ráközelíthetünk az izgalmas és fontos részekre, majd hátrébb léphetünk, hogy megnézzük mi a kapcsolat közöttük.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5000">
        <p14:honeycomb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Információ térkép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120680" cy="4896544"/>
          </a:xfrm>
        </p:spPr>
      </p:pic>
    </p:spTree>
    <p:extLst>
      <p:ext uri="{BB962C8B-B14F-4D97-AF65-F5344CB8AC3E}">
        <p14:creationId xmlns:p14="http://schemas.microsoft.com/office/powerpoint/2010/main" val="7259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Fejlődése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április 16-tól magyarul is használható.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2015-ben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Prezinek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már 60 millió regisztrált felhasználója volt, akik összesen 190 millió nyilvános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hoztak létre, és ezeket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preziket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már egymilliárdszor nézték meg az interneten. 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zakértői becslések szerint a cég éves árbevétele már 4 év alatt 20 millió dollár lett, piaci értéke pedig meghaladhatta a 100 millió dollárt.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60"/>
            <a:ext cx="4141265" cy="163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5000">
        <p14:honeycomb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Verziók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Alapvetően három verzióból választhatnak a felhasználók: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Public: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ingyenes, 100 MB tárhellyel rendelkezik, az így készített prezentációk nyilvánosak.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éves díj ellenében a tárhely 500 MB-ra nő, a prezentációk privát mentésének lehetőségével.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Pro: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emelt éves díj ellenében 2 GB-ra bővül a tárhely.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itkosított csatornán érhető el a szerkesztő, és jogosultságot biztosít az offline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szerkesztő használatára.</a:t>
            </a:r>
          </a:p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Tanárok és diákok számára elérhetőek az </a:t>
            </a:r>
            <a:r>
              <a:rPr lang="hu-H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verziók, amelyek a hasonló nevű csomag szolgáltatását kínálják csökkentett áron.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14:honeycomb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Díjak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World Technology Award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kategória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European Seal of e-Excellence Platinum Award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383520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Leírása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 nemlineáris felépítésű prezentációs eszköz, valójában egy virtuális vászon, melyre a prezentáció elemeit szabadon fel lehet vinni és rendezni. Mivel internetes szolgáltatás, ezért a számítógépre nem kell feltelepíteni. A felhasználók a webes felületen bejelentkezve láthatják az összes elkészült előadást.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soportosíthatják ismerőseiket és prezentációikat is. Bármelyik prezentációt bárhonnan lehet módosítani, lejátszani, letölteni. A programban a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funkció</a:t>
            </a:r>
            <a:r>
              <a:rPr lang="hu-HU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helyettesíti a dia képsor linearitását. Eszköztára egyszerű, inkább a felhasználók kreativitására épít. Nyolc előre gyártott stíluscsomagot kínál. A képernyő bal felső sarkában helyezkednek el a kezelőszervek. A kezelőfelület egyszerű, a legtöbb funkció billentyűkombinációkkal is elérhető. Az oldalon oktató videó és kézikönyv segíti a tájékozódást.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8000">
        <p14:honeycomb/>
      </p:transition>
    </mc:Choice>
    <mc:Fallback xmlns="">
      <p:transition spd="slow" advClick="0" advTm="4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Kezdőkép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100392" y="13407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2636912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Belépéskor ez a kép fogad bennünket.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444716" cy="5155774"/>
          </a:xfrm>
        </p:spPr>
      </p:pic>
    </p:spTree>
    <p:extLst>
      <p:ext uri="{BB962C8B-B14F-4D97-AF65-F5344CB8AC3E}">
        <p14:creationId xmlns:p14="http://schemas.microsoft.com/office/powerpoint/2010/main" val="39127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Alapadatok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Elérhető nyelv(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882650" defTabSz="808038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angol</a:t>
            </a:r>
          </a:p>
          <a:p>
            <a:pPr marL="8826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spanyol </a:t>
            </a:r>
          </a:p>
          <a:p>
            <a:pPr marL="8826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koreai </a:t>
            </a:r>
          </a:p>
          <a:p>
            <a:pPr marL="8826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japán </a:t>
            </a:r>
          </a:p>
          <a:p>
            <a:pPr marL="8826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német</a:t>
            </a:r>
          </a:p>
          <a:p>
            <a:pPr marL="8826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portugál</a:t>
            </a:r>
          </a:p>
          <a:p>
            <a:pPr marL="8826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francia</a:t>
            </a:r>
          </a:p>
          <a:p>
            <a:pPr marL="8826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magyar</a:t>
            </a:r>
          </a:p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Alapítása: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2009. április 5.</a:t>
            </a:r>
          </a:p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Alapítók: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Somlai-Fischer Ádám,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Halácsy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Péter és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Árvai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Péter</a:t>
            </a:r>
          </a:p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URL: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https://prezi.com/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5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14:honeycomb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Sablonok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7504" y="2204864"/>
            <a:ext cx="1872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alap sablonok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készítésekor. Több, mint 100 beépített sablont tartalmaz.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6390709" cy="5112568"/>
          </a:xfrm>
        </p:spPr>
      </p:pic>
    </p:spTree>
    <p:extLst>
      <p:ext uri="{BB962C8B-B14F-4D97-AF65-F5344CB8AC3E}">
        <p14:creationId xmlns:p14="http://schemas.microsoft.com/office/powerpoint/2010/main" val="5201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Szerkesztő felület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336704" cy="5069364"/>
          </a:xfrm>
        </p:spPr>
      </p:pic>
      <p:sp>
        <p:nvSpPr>
          <p:cNvPr id="7" name="Szövegdoboz 6"/>
          <p:cNvSpPr txBox="1"/>
          <p:nvPr/>
        </p:nvSpPr>
        <p:spPr>
          <a:xfrm>
            <a:off x="0" y="2564904"/>
            <a:ext cx="1547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Amikor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csinálunk ez a felület fogad bennünket.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Kérdések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Mikor alapították?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Milyen alapú szoftver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 cégek támogatásával jött létre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2015-ben hány regisztrált felhasználója volt?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Melyik három verzióból választhatnak a felhasználók?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Milyen csomagok vannak a tanároknak és diákoknak ?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Hány díjat nyert?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Hány előre gyártott stílus csomagot kínál?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Hogyan érhető el a legtöbb funkció ?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segíti a tájékozódást az oldalon?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376264" cy="17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2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14:honeycomb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Források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https://hu.wikipedia.org/wiki/Prezi</a:t>
            </a:r>
            <a:endParaRPr lang="hu-HU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://www.prezimagyarul.hu/what-is-prezi/</a:t>
            </a: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https://www.prezimagyarul.hu/static/uploads/2016/01/interface.png</a:t>
            </a: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http://www.atv.hu/thumbnail/772x0fit/b/cd/b1000.jpg</a:t>
            </a:r>
          </a:p>
          <a:p>
            <a:pPr lvl="0"/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://encrypted-tbn2.gstatic.com/images?q=tbn:ANd9GcTPNN_y9QCEZqfjv8vcCh2Fmf5ik7LdoSXVJsRjUm-kt-alpaPe</a:t>
            </a:r>
            <a:endParaRPr lang="hu-HU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http://forum.p24.hu/</a:t>
            </a:r>
            <a:r>
              <a:rPr lang="hu-HU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forumkep</a:t>
            </a: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/6/53611/344/10302040/2.jpg</a:t>
            </a:r>
          </a:p>
          <a:p>
            <a:pPr lvl="0"/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https://iqfactory.hu/blog/szakdolgozat_tippek/powerpoint-vagy-prezi-melyiket-valaszd-szakdolgozat-vedeshez/</a:t>
            </a:r>
            <a:endParaRPr lang="hu-HU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https://prezi-a.akamaihd.net/press-versioned/229-ea32119be20a1b5364ace4719f83899a2c64acff/common/img/prezi-logo-for-share.png</a:t>
            </a:r>
            <a:endParaRPr lang="hu-HU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Források II.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s6.images.www.tvn.hu/2010/06/19/20/35/</a:t>
            </a:r>
            <a:r>
              <a:rPr lang="hu-HU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www.tvn.hu</a:t>
            </a: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_857b1cb162dccb8f54df70aad81ba7ec.jpg</a:t>
            </a: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http://bvk.hu/wp-content/uploads/2016/02/ID-100383087.jpg</a:t>
            </a: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www.telekom.hu/static-tr/sw/pic/8/5/innovacio_kitchen_budapest.jpg</a:t>
            </a: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www.hrenko.hu/wp-content/uploads/2016/09/hrenko-6.png</a:t>
            </a: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http://2.bp.blogspot.com/-</a:t>
            </a: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hJUwnY27reY/</a:t>
            </a:r>
            <a:r>
              <a:rPr lang="hu-HU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Tbaoq-J-mcI</a:t>
            </a: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/AAAAAAAAD0U/U0hJUVP-F0M/s400/</a:t>
            </a:r>
            <a:r>
              <a:rPr lang="hu-HU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libro-visitas.jpg</a:t>
            </a: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www.hotellaroba.hu/admin/contents/1391441952/kerdojel.jpg</a:t>
            </a: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http://www.kiskegyed.hu/lapokkepek/kepgaleria/37000/37231_filmrendezo-rendezoi-szek-alommunkak-sl-d0002778Da24615738f7e.jpg</a:t>
            </a:r>
          </a:p>
          <a:p>
            <a:pPr>
              <a:lnSpc>
                <a:spcPct val="80000"/>
              </a:lnSpc>
            </a:pPr>
            <a:r>
              <a:rPr lang="hu-H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://6.kerulet.ittlakunk.hu/</a:t>
            </a:r>
            <a:r>
              <a:rPr lang="hu-HU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files</a:t>
            </a: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hu-HU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ittlakunk</a:t>
            </a: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hu-HU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upload</a:t>
            </a: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hu-HU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event</a:t>
            </a:r>
            <a:r>
              <a:rPr lang="hu-H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/6/a_</a:t>
            </a:r>
            <a:r>
              <a:rPr lang="hu-HU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torok...</a:t>
            </a:r>
            <a:r>
              <a:rPr lang="hu-HU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jpg</a:t>
            </a: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hu-H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hu-HU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Köszönöm a figyelmet!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Mosolygó arc 2"/>
          <p:cNvSpPr/>
          <p:nvPr/>
        </p:nvSpPr>
        <p:spPr>
          <a:xfrm>
            <a:off x="3851920" y="3717032"/>
            <a:ext cx="1440160" cy="144016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1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Alapítók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70333" cy="42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83568" y="61653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Halácsy Péter</a:t>
            </a:r>
            <a:r>
              <a:rPr lang="hu-HU" dirty="0"/>
              <a:t>,</a:t>
            </a:r>
            <a:r>
              <a:rPr lang="fr-FR" dirty="0" smtClean="0"/>
              <a:t> Árvai Péter</a:t>
            </a:r>
            <a:r>
              <a:rPr lang="hu-HU" dirty="0" smtClean="0"/>
              <a:t> és Somlai-Fischer Ádám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4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Bemutatása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 web-alapú prezentációs szoftver több, mint 75 millió felhasználóval világszere. Egy innovatív eszköz arra, hogy bemutasd az ötleteidet digitálisan és segít abban, hogy a digitális történetmesélés mesterévé válj. Úgy működik, mintha egy interaktív videót készítenél, ahol Te vagy a rendező és operatőr egyben.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Prezivel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lehetőséged lesz arra, hogy meggyőzően közvetítsd az üzeneted és felejthetetlen előadást tarts.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376264" cy="22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5000">
        <p14:honeycomb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Mottója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345235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mottója, „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középpontban az ötletek, középpontban a gondolatok. A program 2009. április 5-től áll a felhasználók rendelkezésére.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45768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2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abic Typesetting" panose="03020402040406030203" pitchFamily="66" charset="-78"/>
              </a:rPr>
              <a:t>Története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Budapest, illetve a Magyar Telekom támogatásával jött létre 2008-ban azzal a céllal, hogy kiváltsa a lineáris,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slide-alapú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prezentációkészítést. A projektet ma már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Sunstone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segíti, hogy meg tudjon felelni a nemzetközi elvárásoknak és terjeszkedni tudjon. A tényleges fejlesztést a közel húsz fős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végezte,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Árvai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Péter, Somlai-Fischer Ádám és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Halácsy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Péter alapítók vezetésével. 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293096"/>
            <a:ext cx="523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0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14:honeycomb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Érdekességek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1200"/>
              </a:spcBef>
              <a:buNone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Prezit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beválasztották a Microsoft központjában rendezett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konferenciára, másik 30 projekt közé. </a:t>
            </a:r>
            <a:endParaRPr lang="hu-H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1200"/>
              </a:spcBef>
              <a:buNone/>
            </a:pP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kaliforniai Institute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használja a programot. </a:t>
            </a:r>
            <a:endParaRPr lang="hu-H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1200"/>
              </a:spcBef>
              <a:buNone/>
            </a:pP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amerikai piacra lépést követően a szoftvert az Egyesült Államokon kívül más angolul beszélő országokban is terjesztik.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5" y="4005064"/>
            <a:ext cx="5040560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6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14:honeycomb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Története közérthetően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2007-et írunk. Volt egy kreatív magyar építész hallgató, Somlai-Fischer Ádám, aki szerette volna bemutatni a diplomatervét. Úgy érezte, hogy a PowerPoint és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Keynote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esetén nem jut elég figyelem a részletekre. Az alkotását más módon kívánta szemléltetni. A célja az volt, hogy az épület egésze mellett a részletek is kellő figyelem kapjanak és jól érzékelhetőek legyenek az összefüggések. Így készített egy olyan egyszerű alkalmazást, ami rá tud közelíteni a rajzlap egyes részeire.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838772" cy="212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14:honeycomb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csapat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1200"/>
              </a:spcBef>
              <a:buNone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Ádám közös erővel varázsolt </a:t>
            </a: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terméket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Halácsy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Péterrel, aki az IT tudását adta hozzá, és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Árvai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Péterrel, aki az üzleti részét vállalta el. Hosszú évek munkája után 2009-ben tették nyilvánosan elérhetővé a kész terméket, a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Prezit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1200"/>
              </a:spcBef>
              <a:buNone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 az interaktív és dinamikus felület bebizonyította, hogy nem csak egy új prezentációs szoftver, hanem a leghatásosabb eszköz a </a:t>
            </a:r>
            <a:r>
              <a:rPr 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történetmesélésre.</a:t>
            </a:r>
            <a:endParaRPr lang="hu-H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168352" cy="24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4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14:honeycomb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1241</Words>
  <Application>Microsoft Office PowerPoint</Application>
  <PresentationFormat>Diavetítés a képernyőre (4:3 oldalarány)</PresentationFormat>
  <Paragraphs>123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Prezi</vt:lpstr>
      <vt:lpstr>Alapadatok</vt:lpstr>
      <vt:lpstr>Alapítók</vt:lpstr>
      <vt:lpstr>Bemutatása</vt:lpstr>
      <vt:lpstr>Mottója</vt:lpstr>
      <vt:lpstr>Története</vt:lpstr>
      <vt:lpstr>Érdekességek</vt:lpstr>
      <vt:lpstr>Története közérthetően</vt:lpstr>
      <vt:lpstr>A csapat</vt:lpstr>
      <vt:lpstr>Miért történetmesélés?</vt:lpstr>
      <vt:lpstr>Előnyök</vt:lpstr>
      <vt:lpstr>Hátrányok</vt:lpstr>
      <vt:lpstr>Miért éppen Prezi?</vt:lpstr>
      <vt:lpstr>Információ térkép</vt:lpstr>
      <vt:lpstr>Fejlődése</vt:lpstr>
      <vt:lpstr>Verziók</vt:lpstr>
      <vt:lpstr>Díjak</vt:lpstr>
      <vt:lpstr>Leírása</vt:lpstr>
      <vt:lpstr>Kezdőkép</vt:lpstr>
      <vt:lpstr>Sablonok</vt:lpstr>
      <vt:lpstr>Szerkesztő felület</vt:lpstr>
      <vt:lpstr>Kérdések</vt:lpstr>
      <vt:lpstr>Források</vt:lpstr>
      <vt:lpstr>Források II.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MACI_LACI</dc:creator>
  <cp:lastModifiedBy>MACI_LACI</cp:lastModifiedBy>
  <cp:revision>74</cp:revision>
  <dcterms:created xsi:type="dcterms:W3CDTF">2017-01-22T09:40:17Z</dcterms:created>
  <dcterms:modified xsi:type="dcterms:W3CDTF">2017-02-05T21:07:57Z</dcterms:modified>
</cp:coreProperties>
</file>