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72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66" r:id="rId16"/>
    <p:sldId id="276" r:id="rId17"/>
    <p:sldId id="271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39" autoAdjust="0"/>
    <p:restoredTop sz="94660"/>
  </p:normalViewPr>
  <p:slideViewPr>
    <p:cSldViewPr>
      <p:cViewPr varScale="1">
        <p:scale>
          <a:sx n="88" d="100"/>
          <a:sy n="88" d="100"/>
        </p:scale>
        <p:origin x="-108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Foaie_de_lucru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o-RO"/>
  <c:style val="20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Munka1!$B$1</c:f>
              <c:strCache>
                <c:ptCount val="1"/>
                <c:pt idx="0">
                  <c:v>Használó (millió)</c:v>
                </c:pt>
              </c:strCache>
            </c:strRef>
          </c:tx>
          <c:cat>
            <c:strRef>
              <c:f>Munka1!$A$2:$A$4</c:f>
              <c:strCache>
                <c:ptCount val="3"/>
                <c:pt idx="0">
                  <c:v> Prezi</c:v>
                </c:pt>
                <c:pt idx="1">
                  <c:v>PowerPoint</c:v>
                </c:pt>
                <c:pt idx="2">
                  <c:v> Más bemutatószerkesző</c:v>
                </c:pt>
              </c:strCache>
            </c:strRef>
          </c:cat>
          <c:val>
            <c:numRef>
              <c:f>Munka1!$B$2:$B$4</c:f>
              <c:numCache>
                <c:formatCode>General</c:formatCode>
                <c:ptCount val="3"/>
                <c:pt idx="0">
                  <c:v>75</c:v>
                </c:pt>
                <c:pt idx="1">
                  <c:v>100</c:v>
                </c:pt>
                <c:pt idx="2">
                  <c:v>30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aki megvan elégedve a telyesítménnyel</c:v>
                </c:pt>
              </c:strCache>
            </c:strRef>
          </c:tx>
          <c:cat>
            <c:strRef>
              <c:f>Munka1!$A$2:$A$4</c:f>
              <c:strCache>
                <c:ptCount val="3"/>
                <c:pt idx="0">
                  <c:v> Prezi</c:v>
                </c:pt>
                <c:pt idx="1">
                  <c:v>PowerPoint</c:v>
                </c:pt>
                <c:pt idx="2">
                  <c:v> Más bemutatószerkesző</c:v>
                </c:pt>
              </c:strCache>
            </c:strRef>
          </c:cat>
          <c:val>
            <c:numRef>
              <c:f>Munka1!$C$2:$C$4</c:f>
              <c:numCache>
                <c:formatCode>General</c:formatCode>
                <c:ptCount val="3"/>
                <c:pt idx="0">
                  <c:v>60</c:v>
                </c:pt>
                <c:pt idx="1">
                  <c:v>75</c:v>
                </c:pt>
                <c:pt idx="2">
                  <c:v>1.8</c:v>
                </c:pt>
              </c:numCache>
            </c:numRef>
          </c:val>
        </c:ser>
        <c:ser>
          <c:idx val="2"/>
          <c:order val="2"/>
          <c:tx>
            <c:strRef>
              <c:f>Munka1!$D$1</c:f>
              <c:strCache>
                <c:ptCount val="1"/>
                <c:pt idx="0">
                  <c:v>aki válltoztatna,de nem tud</c:v>
                </c:pt>
              </c:strCache>
            </c:strRef>
          </c:tx>
          <c:cat>
            <c:strRef>
              <c:f>Munka1!$A$2:$A$4</c:f>
              <c:strCache>
                <c:ptCount val="3"/>
                <c:pt idx="0">
                  <c:v> Prezi</c:v>
                </c:pt>
                <c:pt idx="1">
                  <c:v>PowerPoint</c:v>
                </c:pt>
                <c:pt idx="2">
                  <c:v> Más bemutatószerkesző</c:v>
                </c:pt>
              </c:strCache>
            </c:strRef>
          </c:cat>
          <c:val>
            <c:numRef>
              <c:f>Munka1!$D$2:$D$4</c:f>
              <c:numCache>
                <c:formatCode>General</c:formatCode>
                <c:ptCount val="3"/>
                <c:pt idx="0">
                  <c:v>10</c:v>
                </c:pt>
                <c:pt idx="1">
                  <c:v>50</c:v>
                </c:pt>
                <c:pt idx="2">
                  <c:v>30</c:v>
                </c:pt>
              </c:numCache>
            </c:numRef>
          </c:val>
        </c:ser>
        <c:ser>
          <c:idx val="3"/>
          <c:order val="3"/>
          <c:tx>
            <c:strRef>
              <c:f>Munka1!$E$1</c:f>
              <c:strCache>
                <c:ptCount val="1"/>
                <c:pt idx="0">
                  <c:v> amennyien dicsérik</c:v>
                </c:pt>
              </c:strCache>
            </c:strRef>
          </c:tx>
          <c:cat>
            <c:strRef>
              <c:f>Munka1!$A$2:$A$4</c:f>
              <c:strCache>
                <c:ptCount val="3"/>
                <c:pt idx="0">
                  <c:v> Prezi</c:v>
                </c:pt>
                <c:pt idx="1">
                  <c:v>PowerPoint</c:v>
                </c:pt>
                <c:pt idx="2">
                  <c:v> Más bemutatószerkesző</c:v>
                </c:pt>
              </c:strCache>
            </c:strRef>
          </c:cat>
          <c:val>
            <c:numRef>
              <c:f>Munka1!$E$2:$E$4</c:f>
              <c:numCache>
                <c:formatCode>General</c:formatCode>
                <c:ptCount val="3"/>
                <c:pt idx="0">
                  <c:v>60</c:v>
                </c:pt>
                <c:pt idx="1">
                  <c:v>30</c:v>
                </c:pt>
                <c:pt idx="2">
                  <c:v>5</c:v>
                </c:pt>
              </c:numCache>
            </c:numRef>
          </c:val>
        </c:ser>
        <c:shape val="pyramid"/>
        <c:axId val="69110016"/>
        <c:axId val="69441408"/>
        <c:axId val="0"/>
      </c:bar3DChart>
      <c:catAx>
        <c:axId val="69110016"/>
        <c:scaling>
          <c:orientation val="minMax"/>
        </c:scaling>
        <c:axPos val="b"/>
        <c:tickLblPos val="nextTo"/>
        <c:crossAx val="69441408"/>
        <c:crosses val="autoZero"/>
        <c:auto val="1"/>
        <c:lblAlgn val="ctr"/>
        <c:lblOffset val="100"/>
      </c:catAx>
      <c:valAx>
        <c:axId val="69441408"/>
        <c:scaling>
          <c:orientation val="minMax"/>
        </c:scaling>
        <c:axPos val="l"/>
        <c:majorGridlines/>
        <c:numFmt formatCode="General" sourceLinked="1"/>
        <c:tickLblPos val="nextTo"/>
        <c:crossAx val="6911001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ro-RO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9CD10F-0663-4202-A839-F69D8EDD53FC}" type="doc">
      <dgm:prSet loTypeId="urn:microsoft.com/office/officeart/2005/8/layout/vProcess5" loCatId="process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endParaRPr lang="ro-RO"/>
        </a:p>
      </dgm:t>
    </dgm:pt>
    <dgm:pt modelId="{DF5C0DBB-CC12-4DB3-9FDA-1EF717430F8F}">
      <dgm:prSet phldrT="[Szöveg]"/>
      <dgm:spPr/>
      <dgm:t>
        <a:bodyPr/>
        <a:lstStyle/>
        <a:p>
          <a:r>
            <a:rPr lang="hu-HU" dirty="0" smtClean="0"/>
            <a:t>Felnyitod a géped és megnyitod pl .a Google Chrome-ot</a:t>
          </a:r>
          <a:endParaRPr lang="ro-RO" dirty="0"/>
        </a:p>
      </dgm:t>
    </dgm:pt>
    <dgm:pt modelId="{444E0F7D-B292-4E92-B6DD-35D2AD07D98A}" type="parTrans" cxnId="{5B66ABD9-CCF1-43C9-9D7C-516241154189}">
      <dgm:prSet/>
      <dgm:spPr/>
      <dgm:t>
        <a:bodyPr/>
        <a:lstStyle/>
        <a:p>
          <a:endParaRPr lang="ro-RO"/>
        </a:p>
      </dgm:t>
    </dgm:pt>
    <dgm:pt modelId="{7F155A17-B10D-43C6-A81A-4162EF5CB72F}" type="sibTrans" cxnId="{5B66ABD9-CCF1-43C9-9D7C-516241154189}">
      <dgm:prSet/>
      <dgm:spPr/>
      <dgm:t>
        <a:bodyPr/>
        <a:lstStyle/>
        <a:p>
          <a:endParaRPr lang="ro-RO"/>
        </a:p>
      </dgm:t>
    </dgm:pt>
    <dgm:pt modelId="{E644ADEB-6F78-4035-A2D7-5E4DB18C7A5A}">
      <dgm:prSet phldrT="[Szöveg]"/>
      <dgm:spPr/>
      <dgm:t>
        <a:bodyPr/>
        <a:lstStyle/>
        <a:p>
          <a:r>
            <a:rPr lang="hu-HU" dirty="0" smtClean="0"/>
            <a:t>Megnyitod a Prezi-t és regisztrálsz az Email címeddel</a:t>
          </a:r>
          <a:endParaRPr lang="ro-RO" dirty="0"/>
        </a:p>
      </dgm:t>
    </dgm:pt>
    <dgm:pt modelId="{B690EEE1-0AE4-4E5C-86D1-BE7690007403}" type="parTrans" cxnId="{A373FB1E-958F-4EA5-966E-0530BAE8375B}">
      <dgm:prSet/>
      <dgm:spPr/>
      <dgm:t>
        <a:bodyPr/>
        <a:lstStyle/>
        <a:p>
          <a:endParaRPr lang="ro-RO"/>
        </a:p>
      </dgm:t>
    </dgm:pt>
    <dgm:pt modelId="{47AB9A03-DA90-4C7C-AAEA-A30AFDADE31C}" type="sibTrans" cxnId="{A373FB1E-958F-4EA5-966E-0530BAE8375B}">
      <dgm:prSet/>
      <dgm:spPr/>
      <dgm:t>
        <a:bodyPr/>
        <a:lstStyle/>
        <a:p>
          <a:endParaRPr lang="ro-RO"/>
        </a:p>
      </dgm:t>
    </dgm:pt>
    <dgm:pt modelId="{4169284B-3F00-4E27-99CD-5F37B8703865}">
      <dgm:prSet phldrT="[Szöveg]"/>
      <dgm:spPr/>
      <dgm:t>
        <a:bodyPr/>
        <a:lstStyle/>
        <a:p>
          <a:r>
            <a:rPr lang="hu-HU" dirty="0" smtClean="0"/>
            <a:t>Kigondolod  amit szeretnél bemutatni és nekilátsz</a:t>
          </a:r>
        </a:p>
      </dgm:t>
    </dgm:pt>
    <dgm:pt modelId="{062B1DA2-7A55-4886-A4A0-074985E9C358}" type="parTrans" cxnId="{84880660-DA36-43DB-8CD8-C6E4ADDF9396}">
      <dgm:prSet/>
      <dgm:spPr/>
      <dgm:t>
        <a:bodyPr/>
        <a:lstStyle/>
        <a:p>
          <a:endParaRPr lang="ro-RO"/>
        </a:p>
      </dgm:t>
    </dgm:pt>
    <dgm:pt modelId="{AE4A1F1C-ADC4-430B-BB3D-2254432FBF39}" type="sibTrans" cxnId="{84880660-DA36-43DB-8CD8-C6E4ADDF9396}">
      <dgm:prSet/>
      <dgm:spPr/>
      <dgm:t>
        <a:bodyPr/>
        <a:lstStyle/>
        <a:p>
          <a:endParaRPr lang="ro-RO"/>
        </a:p>
      </dgm:t>
    </dgm:pt>
    <dgm:pt modelId="{686BF4BE-6900-4540-9296-3CA09847158D}">
      <dgm:prSet phldrT="[Szöveg]"/>
      <dgm:spPr/>
      <dgm:t>
        <a:bodyPr/>
        <a:lstStyle/>
        <a:p>
          <a:r>
            <a:rPr lang="hu-HU" dirty="0" smtClean="0"/>
            <a:t>A „kép”  bal oldalán találod a kellélkeket .</a:t>
          </a:r>
        </a:p>
      </dgm:t>
    </dgm:pt>
    <dgm:pt modelId="{794DA14E-B074-4945-BCBF-18B04F7BCB67}" type="parTrans" cxnId="{E1181517-66CA-4DA6-ABF3-FE739B7F5E24}">
      <dgm:prSet/>
      <dgm:spPr/>
      <dgm:t>
        <a:bodyPr/>
        <a:lstStyle/>
        <a:p>
          <a:endParaRPr lang="ro-RO"/>
        </a:p>
      </dgm:t>
    </dgm:pt>
    <dgm:pt modelId="{2D356CF5-8FB2-463D-9ABB-5C08EF85F39B}" type="sibTrans" cxnId="{E1181517-66CA-4DA6-ABF3-FE739B7F5E24}">
      <dgm:prSet/>
      <dgm:spPr/>
      <dgm:t>
        <a:bodyPr/>
        <a:lstStyle/>
        <a:p>
          <a:endParaRPr lang="ro-RO"/>
        </a:p>
      </dgm:t>
    </dgm:pt>
    <dgm:pt modelId="{E5797D52-893C-448A-AF40-B2122D752C59}">
      <dgm:prSet phldrT="[Szöveg]"/>
      <dgm:spPr/>
      <dgm:t>
        <a:bodyPr/>
        <a:lstStyle/>
        <a:p>
          <a:r>
            <a:rPr lang="hu-HU" dirty="0" smtClean="0"/>
            <a:t>Lemeneted és kész is van.</a:t>
          </a:r>
          <a:endParaRPr lang="ro-RO" dirty="0"/>
        </a:p>
      </dgm:t>
    </dgm:pt>
    <dgm:pt modelId="{40DE675A-A20E-424F-9D46-1111CCDB68CA}" type="parTrans" cxnId="{BE3A4EAE-DAF5-44D9-B8AD-08ED75866798}">
      <dgm:prSet/>
      <dgm:spPr/>
      <dgm:t>
        <a:bodyPr/>
        <a:lstStyle/>
        <a:p>
          <a:endParaRPr lang="ro-RO"/>
        </a:p>
      </dgm:t>
    </dgm:pt>
    <dgm:pt modelId="{20594AA1-A8AD-450D-A6E3-2B103A3667F1}" type="sibTrans" cxnId="{BE3A4EAE-DAF5-44D9-B8AD-08ED75866798}">
      <dgm:prSet/>
      <dgm:spPr/>
      <dgm:t>
        <a:bodyPr/>
        <a:lstStyle/>
        <a:p>
          <a:endParaRPr lang="ro-RO"/>
        </a:p>
      </dgm:t>
    </dgm:pt>
    <dgm:pt modelId="{C84611B1-F28A-40DD-B91D-91BA7132FE89}" type="pres">
      <dgm:prSet presAssocID="{679CD10F-0663-4202-A839-F69D8EDD53FC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o-RO"/>
        </a:p>
      </dgm:t>
    </dgm:pt>
    <dgm:pt modelId="{1E8F329B-D259-4637-BF14-5DF6319B1F63}" type="pres">
      <dgm:prSet presAssocID="{679CD10F-0663-4202-A839-F69D8EDD53FC}" presName="dummyMaxCanvas" presStyleCnt="0">
        <dgm:presLayoutVars/>
      </dgm:prSet>
      <dgm:spPr/>
    </dgm:pt>
    <dgm:pt modelId="{456E7B9F-E690-4ABC-A87F-2733EAAB734D}" type="pres">
      <dgm:prSet presAssocID="{679CD10F-0663-4202-A839-F69D8EDD53FC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0C65D16-102D-4B7C-8875-9003F0C0C941}" type="pres">
      <dgm:prSet presAssocID="{679CD10F-0663-4202-A839-F69D8EDD53FC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9F9C008E-94F3-40C4-ABCA-36CBFD81A5BE}" type="pres">
      <dgm:prSet presAssocID="{679CD10F-0663-4202-A839-F69D8EDD53FC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5B6F198E-1E79-4B8D-AE79-E406FF5E6C30}" type="pres">
      <dgm:prSet presAssocID="{679CD10F-0663-4202-A839-F69D8EDD53FC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93A98CA8-F754-4921-8A77-9323B4239E19}" type="pres">
      <dgm:prSet presAssocID="{679CD10F-0663-4202-A839-F69D8EDD53FC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D7FC00B-115D-4C7F-B3B0-0CA4D87953BC}" type="pres">
      <dgm:prSet presAssocID="{679CD10F-0663-4202-A839-F69D8EDD53FC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29A943B-4DA7-4A1F-BEFA-50D7558A0BFF}" type="pres">
      <dgm:prSet presAssocID="{679CD10F-0663-4202-A839-F69D8EDD53FC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0F86DE8F-E0AB-4F5E-8E6D-A2B281D980B9}" type="pres">
      <dgm:prSet presAssocID="{679CD10F-0663-4202-A839-F69D8EDD53FC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0E32532-8F70-455F-A7F3-6817D570CDBD}" type="pres">
      <dgm:prSet presAssocID="{679CD10F-0663-4202-A839-F69D8EDD53FC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19893871-391D-458D-9743-E4CAFF91F9F5}" type="pres">
      <dgm:prSet presAssocID="{679CD10F-0663-4202-A839-F69D8EDD53FC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7DB72825-E55C-4999-B5AA-65A77AE08250}" type="pres">
      <dgm:prSet presAssocID="{679CD10F-0663-4202-A839-F69D8EDD53FC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979D7EA5-7365-485D-95C9-BB4A5BD19ADC}" type="pres">
      <dgm:prSet presAssocID="{679CD10F-0663-4202-A839-F69D8EDD53FC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C629C7AF-09D8-4941-98DC-EA3BE26A2FEF}" type="pres">
      <dgm:prSet presAssocID="{679CD10F-0663-4202-A839-F69D8EDD53FC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  <dgm:pt modelId="{A4941241-3D22-48F4-A1B4-15703EA81D0E}" type="pres">
      <dgm:prSet presAssocID="{679CD10F-0663-4202-A839-F69D8EDD53FC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o-RO"/>
        </a:p>
      </dgm:t>
    </dgm:pt>
  </dgm:ptLst>
  <dgm:cxnLst>
    <dgm:cxn modelId="{84880660-DA36-43DB-8CD8-C6E4ADDF9396}" srcId="{679CD10F-0663-4202-A839-F69D8EDD53FC}" destId="{4169284B-3F00-4E27-99CD-5F37B8703865}" srcOrd="2" destOrd="0" parTransId="{062B1DA2-7A55-4886-A4A0-074985E9C358}" sibTransId="{AE4A1F1C-ADC4-430B-BB3D-2254432FBF39}"/>
    <dgm:cxn modelId="{E1181517-66CA-4DA6-ABF3-FE739B7F5E24}" srcId="{679CD10F-0663-4202-A839-F69D8EDD53FC}" destId="{686BF4BE-6900-4540-9296-3CA09847158D}" srcOrd="3" destOrd="0" parTransId="{794DA14E-B074-4945-BCBF-18B04F7BCB67}" sibTransId="{2D356CF5-8FB2-463D-9ABB-5C08EF85F39B}"/>
    <dgm:cxn modelId="{74644BBC-0F9D-4CE5-8F74-98AA9B0AF1E7}" type="presOf" srcId="{E5797D52-893C-448A-AF40-B2122D752C59}" destId="{A4941241-3D22-48F4-A1B4-15703EA81D0E}" srcOrd="1" destOrd="0" presId="urn:microsoft.com/office/officeart/2005/8/layout/vProcess5"/>
    <dgm:cxn modelId="{A373FB1E-958F-4EA5-966E-0530BAE8375B}" srcId="{679CD10F-0663-4202-A839-F69D8EDD53FC}" destId="{E644ADEB-6F78-4035-A2D7-5E4DB18C7A5A}" srcOrd="1" destOrd="0" parTransId="{B690EEE1-0AE4-4E5C-86D1-BE7690007403}" sibTransId="{47AB9A03-DA90-4C7C-AAEA-A30AFDADE31C}"/>
    <dgm:cxn modelId="{6BF52785-1F49-4F7C-B4C8-58B1970803CF}" type="presOf" srcId="{47AB9A03-DA90-4C7C-AAEA-A30AFDADE31C}" destId="{729A943B-4DA7-4A1F-BEFA-50D7558A0BFF}" srcOrd="0" destOrd="0" presId="urn:microsoft.com/office/officeart/2005/8/layout/vProcess5"/>
    <dgm:cxn modelId="{006A41C1-7C05-4D28-9FDF-6DA6F3644973}" type="presOf" srcId="{E644ADEB-6F78-4035-A2D7-5E4DB18C7A5A}" destId="{C0C65D16-102D-4B7C-8875-9003F0C0C941}" srcOrd="0" destOrd="0" presId="urn:microsoft.com/office/officeart/2005/8/layout/vProcess5"/>
    <dgm:cxn modelId="{F16CA047-160C-49FC-9AAE-0CE881371B18}" type="presOf" srcId="{2D356CF5-8FB2-463D-9ABB-5C08EF85F39B}" destId="{C0E32532-8F70-455F-A7F3-6817D570CDBD}" srcOrd="0" destOrd="0" presId="urn:microsoft.com/office/officeart/2005/8/layout/vProcess5"/>
    <dgm:cxn modelId="{0AE6E209-3D2F-4773-B9C0-77DC4BDB44C2}" type="presOf" srcId="{AE4A1F1C-ADC4-430B-BB3D-2254432FBF39}" destId="{0F86DE8F-E0AB-4F5E-8E6D-A2B281D980B9}" srcOrd="0" destOrd="0" presId="urn:microsoft.com/office/officeart/2005/8/layout/vProcess5"/>
    <dgm:cxn modelId="{58B61808-44D6-4578-8BE8-F2D66AF25B88}" type="presOf" srcId="{4169284B-3F00-4E27-99CD-5F37B8703865}" destId="{979D7EA5-7365-485D-95C9-BB4A5BD19ADC}" srcOrd="1" destOrd="0" presId="urn:microsoft.com/office/officeart/2005/8/layout/vProcess5"/>
    <dgm:cxn modelId="{5B66ABD9-CCF1-43C9-9D7C-516241154189}" srcId="{679CD10F-0663-4202-A839-F69D8EDD53FC}" destId="{DF5C0DBB-CC12-4DB3-9FDA-1EF717430F8F}" srcOrd="0" destOrd="0" parTransId="{444E0F7D-B292-4E92-B6DD-35D2AD07D98A}" sibTransId="{7F155A17-B10D-43C6-A81A-4162EF5CB72F}"/>
    <dgm:cxn modelId="{C9410AA1-31E3-4F28-B286-291E98CA5475}" type="presOf" srcId="{7F155A17-B10D-43C6-A81A-4162EF5CB72F}" destId="{CD7FC00B-115D-4C7F-B3B0-0CA4D87953BC}" srcOrd="0" destOrd="0" presId="urn:microsoft.com/office/officeart/2005/8/layout/vProcess5"/>
    <dgm:cxn modelId="{092FEF00-A391-4E5F-AAF5-B7D976CF1931}" type="presOf" srcId="{4169284B-3F00-4E27-99CD-5F37B8703865}" destId="{9F9C008E-94F3-40C4-ABCA-36CBFD81A5BE}" srcOrd="0" destOrd="0" presId="urn:microsoft.com/office/officeart/2005/8/layout/vProcess5"/>
    <dgm:cxn modelId="{915FE8C3-208E-44EF-BF53-BE54706CEC1A}" type="presOf" srcId="{686BF4BE-6900-4540-9296-3CA09847158D}" destId="{C629C7AF-09D8-4941-98DC-EA3BE26A2FEF}" srcOrd="1" destOrd="0" presId="urn:microsoft.com/office/officeart/2005/8/layout/vProcess5"/>
    <dgm:cxn modelId="{422974E5-5952-48D5-910E-8C0D7383D81D}" type="presOf" srcId="{E5797D52-893C-448A-AF40-B2122D752C59}" destId="{93A98CA8-F754-4921-8A77-9323B4239E19}" srcOrd="0" destOrd="0" presId="urn:microsoft.com/office/officeart/2005/8/layout/vProcess5"/>
    <dgm:cxn modelId="{D5863695-D00A-432B-9EE7-13216B8F5785}" type="presOf" srcId="{DF5C0DBB-CC12-4DB3-9FDA-1EF717430F8F}" destId="{456E7B9F-E690-4ABC-A87F-2733EAAB734D}" srcOrd="0" destOrd="0" presId="urn:microsoft.com/office/officeart/2005/8/layout/vProcess5"/>
    <dgm:cxn modelId="{3DB32CC0-4C35-469B-8F7A-53351BE7F0F0}" type="presOf" srcId="{E644ADEB-6F78-4035-A2D7-5E4DB18C7A5A}" destId="{7DB72825-E55C-4999-B5AA-65A77AE08250}" srcOrd="1" destOrd="0" presId="urn:microsoft.com/office/officeart/2005/8/layout/vProcess5"/>
    <dgm:cxn modelId="{6E5DE8B8-6581-44D3-8821-3BF78C2F3417}" type="presOf" srcId="{679CD10F-0663-4202-A839-F69D8EDD53FC}" destId="{C84611B1-F28A-40DD-B91D-91BA7132FE89}" srcOrd="0" destOrd="0" presId="urn:microsoft.com/office/officeart/2005/8/layout/vProcess5"/>
    <dgm:cxn modelId="{BE3A4EAE-DAF5-44D9-B8AD-08ED75866798}" srcId="{679CD10F-0663-4202-A839-F69D8EDD53FC}" destId="{E5797D52-893C-448A-AF40-B2122D752C59}" srcOrd="4" destOrd="0" parTransId="{40DE675A-A20E-424F-9D46-1111CCDB68CA}" sibTransId="{20594AA1-A8AD-450D-A6E3-2B103A3667F1}"/>
    <dgm:cxn modelId="{97C62837-FB80-4D97-B88C-4DC1CC8478D2}" type="presOf" srcId="{686BF4BE-6900-4540-9296-3CA09847158D}" destId="{5B6F198E-1E79-4B8D-AE79-E406FF5E6C30}" srcOrd="0" destOrd="0" presId="urn:microsoft.com/office/officeart/2005/8/layout/vProcess5"/>
    <dgm:cxn modelId="{F404D05D-9487-4FFD-B5CF-52062D2C7E8A}" type="presOf" srcId="{DF5C0DBB-CC12-4DB3-9FDA-1EF717430F8F}" destId="{19893871-391D-458D-9743-E4CAFF91F9F5}" srcOrd="1" destOrd="0" presId="urn:microsoft.com/office/officeart/2005/8/layout/vProcess5"/>
    <dgm:cxn modelId="{990C25D4-8FDC-4739-BE52-DFCA43E1E7E6}" type="presParOf" srcId="{C84611B1-F28A-40DD-B91D-91BA7132FE89}" destId="{1E8F329B-D259-4637-BF14-5DF6319B1F63}" srcOrd="0" destOrd="0" presId="urn:microsoft.com/office/officeart/2005/8/layout/vProcess5"/>
    <dgm:cxn modelId="{0E7BE1ED-AB34-4190-994A-510B53A39B4B}" type="presParOf" srcId="{C84611B1-F28A-40DD-B91D-91BA7132FE89}" destId="{456E7B9F-E690-4ABC-A87F-2733EAAB734D}" srcOrd="1" destOrd="0" presId="urn:microsoft.com/office/officeart/2005/8/layout/vProcess5"/>
    <dgm:cxn modelId="{862AAC77-B622-491A-9E03-181154377F8E}" type="presParOf" srcId="{C84611B1-F28A-40DD-B91D-91BA7132FE89}" destId="{C0C65D16-102D-4B7C-8875-9003F0C0C941}" srcOrd="2" destOrd="0" presId="urn:microsoft.com/office/officeart/2005/8/layout/vProcess5"/>
    <dgm:cxn modelId="{54731B51-FEDD-459F-B528-7A41053C04F1}" type="presParOf" srcId="{C84611B1-F28A-40DD-B91D-91BA7132FE89}" destId="{9F9C008E-94F3-40C4-ABCA-36CBFD81A5BE}" srcOrd="3" destOrd="0" presId="urn:microsoft.com/office/officeart/2005/8/layout/vProcess5"/>
    <dgm:cxn modelId="{442E960A-6F13-4539-8477-E921573B5655}" type="presParOf" srcId="{C84611B1-F28A-40DD-B91D-91BA7132FE89}" destId="{5B6F198E-1E79-4B8D-AE79-E406FF5E6C30}" srcOrd="4" destOrd="0" presId="urn:microsoft.com/office/officeart/2005/8/layout/vProcess5"/>
    <dgm:cxn modelId="{2EB886EF-E516-4BA6-BA0A-2BA1604FF486}" type="presParOf" srcId="{C84611B1-F28A-40DD-B91D-91BA7132FE89}" destId="{93A98CA8-F754-4921-8A77-9323B4239E19}" srcOrd="5" destOrd="0" presId="urn:microsoft.com/office/officeart/2005/8/layout/vProcess5"/>
    <dgm:cxn modelId="{2E6AB35F-A0DF-4F63-AF80-A5DBB3CFA13A}" type="presParOf" srcId="{C84611B1-F28A-40DD-B91D-91BA7132FE89}" destId="{CD7FC00B-115D-4C7F-B3B0-0CA4D87953BC}" srcOrd="6" destOrd="0" presId="urn:microsoft.com/office/officeart/2005/8/layout/vProcess5"/>
    <dgm:cxn modelId="{BC1C859B-E041-483E-8290-D43532905B8F}" type="presParOf" srcId="{C84611B1-F28A-40DD-B91D-91BA7132FE89}" destId="{729A943B-4DA7-4A1F-BEFA-50D7558A0BFF}" srcOrd="7" destOrd="0" presId="urn:microsoft.com/office/officeart/2005/8/layout/vProcess5"/>
    <dgm:cxn modelId="{26723130-003E-45F4-8DAE-5957E37A2679}" type="presParOf" srcId="{C84611B1-F28A-40DD-B91D-91BA7132FE89}" destId="{0F86DE8F-E0AB-4F5E-8E6D-A2B281D980B9}" srcOrd="8" destOrd="0" presId="urn:microsoft.com/office/officeart/2005/8/layout/vProcess5"/>
    <dgm:cxn modelId="{5F646AAD-0896-4632-8C0D-74747FCD9DBE}" type="presParOf" srcId="{C84611B1-F28A-40DD-B91D-91BA7132FE89}" destId="{C0E32532-8F70-455F-A7F3-6817D570CDBD}" srcOrd="9" destOrd="0" presId="urn:microsoft.com/office/officeart/2005/8/layout/vProcess5"/>
    <dgm:cxn modelId="{A064C1D6-8737-485E-B3A9-46AEBC398A79}" type="presParOf" srcId="{C84611B1-F28A-40DD-B91D-91BA7132FE89}" destId="{19893871-391D-458D-9743-E4CAFF91F9F5}" srcOrd="10" destOrd="0" presId="urn:microsoft.com/office/officeart/2005/8/layout/vProcess5"/>
    <dgm:cxn modelId="{3EC51FFB-B379-4527-9547-62C633DFACBC}" type="presParOf" srcId="{C84611B1-F28A-40DD-B91D-91BA7132FE89}" destId="{7DB72825-E55C-4999-B5AA-65A77AE08250}" srcOrd="11" destOrd="0" presId="urn:microsoft.com/office/officeart/2005/8/layout/vProcess5"/>
    <dgm:cxn modelId="{E3831E41-A988-450C-B42C-36B8419C0466}" type="presParOf" srcId="{C84611B1-F28A-40DD-B91D-91BA7132FE89}" destId="{979D7EA5-7365-485D-95C9-BB4A5BD19ADC}" srcOrd="12" destOrd="0" presId="urn:microsoft.com/office/officeart/2005/8/layout/vProcess5"/>
    <dgm:cxn modelId="{3922BD92-9A73-48B0-9AB1-18612219FF7C}" type="presParOf" srcId="{C84611B1-F28A-40DD-B91D-91BA7132FE89}" destId="{C629C7AF-09D8-4941-98DC-EA3BE26A2FEF}" srcOrd="13" destOrd="0" presId="urn:microsoft.com/office/officeart/2005/8/layout/vProcess5"/>
    <dgm:cxn modelId="{557915DD-23CA-43B2-B668-B7366DE1B6F7}" type="presParOf" srcId="{C84611B1-F28A-40DD-B91D-91BA7132FE89}" destId="{A4941241-3D22-48F4-A1B4-15703EA81D0E}" srcOrd="14" destOrd="0" presId="urn:microsoft.com/office/officeart/2005/8/layout/vProcess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églalap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Téglalap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Téglalap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Téglalap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Téglalap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Lekerekített téglalap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Lekerekített téglalap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églalap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o-RO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Dátum hely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o-RO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églalap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Téglalap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Téglalap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Lekerekített téglalap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Lekerekített téglalap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Téglalap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Téglalap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Téglalap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Téglalap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Téglalap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08B6FF8-90F1-4129-BFAC-E4BE0C14A5FC}" type="datetimeFigureOut">
              <a:rPr lang="ro-RO" smtClean="0"/>
              <a:pPr/>
              <a:t>16.02.2017</a:t>
            </a:fld>
            <a:endParaRPr lang="ro-RO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o-RO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D29D114B-833B-4AB8-A2DA-1D97980C9130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hyperlink" Target="https://prezi.com/6i0ksy8bl5tm/a-prezi-vagy-prezicom-flash-alapu-internetes-prezentacio/" TargetMode="External"/><Relationship Id="rId3" Type="http://schemas.openxmlformats.org/officeDocument/2006/relationships/hyperlink" Target="https://prezi.com/hu/" TargetMode="External"/><Relationship Id="rId7" Type="http://schemas.openxmlformats.org/officeDocument/2006/relationships/hyperlink" Target="https://www.youtube.com/watch?v=YLb__7oVTRE" TargetMode="External"/><Relationship Id="rId2" Type="http://schemas.openxmlformats.org/officeDocument/2006/relationships/hyperlink" Target="https://hu.wikipedia.org/wiki/Prezi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facebook.com/prezimagyarul/" TargetMode="External"/><Relationship Id="rId5" Type="http://schemas.openxmlformats.org/officeDocument/2006/relationships/hyperlink" Target="https://www.prezimagyarul.hu/what-is-prezi/" TargetMode="External"/><Relationship Id="rId4" Type="http://schemas.openxmlformats.org/officeDocument/2006/relationships/hyperlink" Target="https://www.prezimagyarul.hu/2012/01/03/kezikonyv-magyarul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28596" y="785794"/>
            <a:ext cx="8458200" cy="1470025"/>
          </a:xfrm>
        </p:spPr>
        <p:txBody>
          <a:bodyPr/>
          <a:lstStyle/>
          <a:p>
            <a:r>
              <a:rPr lang="hu-HU" dirty="0" smtClean="0"/>
              <a:t> </a:t>
            </a:r>
            <a:br>
              <a:rPr lang="hu-HU" dirty="0" smtClean="0"/>
            </a:br>
            <a:endParaRPr lang="ro-RO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5900750" cy="2600896"/>
          </a:xfrm>
        </p:spPr>
        <p:txBody>
          <a:bodyPr>
            <a:prstTxWarp prst="textWave2">
              <a:avLst/>
            </a:prstTxWarp>
            <a:normAutofit/>
          </a:bodyPr>
          <a:lstStyle/>
          <a:p>
            <a:r>
              <a:rPr lang="en-U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L</a:t>
            </a:r>
            <a:r>
              <a:rPr lang="hu-HU" b="1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őrincz</a:t>
            </a:r>
            <a:r>
              <a:rPr lang="hu-H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 Mercedes</a:t>
            </a:r>
          </a:p>
          <a:p>
            <a:r>
              <a:rPr lang="hu-H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Iftenie Márta</a:t>
            </a:r>
          </a:p>
          <a:p>
            <a:r>
              <a:rPr lang="hu-H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„Szász Adalbert” Sport Líceum</a:t>
            </a:r>
          </a:p>
          <a:p>
            <a:r>
              <a:rPr lang="hu-HU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Marosvásárhely</a:t>
            </a:r>
            <a:endParaRPr lang="ro-RO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  <p:sp>
        <p:nvSpPr>
          <p:cNvPr id="4" name="Téglalap 3"/>
          <p:cNvSpPr/>
          <p:nvPr/>
        </p:nvSpPr>
        <p:spPr>
          <a:xfrm>
            <a:off x="214282" y="0"/>
            <a:ext cx="864660" cy="3643314"/>
          </a:xfrm>
          <a:prstGeom prst="rect">
            <a:avLst/>
          </a:prstGeom>
          <a:noFill/>
        </p:spPr>
        <p:txBody>
          <a:bodyPr vert="wordArtVert" wrap="squar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err="1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Prezi</a:t>
            </a:r>
            <a:endParaRPr lang="ro-RO" sz="40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perspectiveRelaxed"/>
              <a:lightRig rig="threePt" dir="t"/>
            </a:scene3d>
          </a:bodyPr>
          <a:lstStyle/>
          <a:p>
            <a:r>
              <a:rPr lang="hu-HU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Hogyan kell használni?</a:t>
            </a:r>
            <a:endParaRPr lang="ro-RO" dirty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7.77778E-6 C -0.15417 0.03195 -0.15191 0.58959 -0.15781 0.67501 C -0.16372 0.76042 -0.06771 0.5132 -0.03594 0.51228 C -0.00417 0.51181 0.00833 0.68218 0.03281 0.67084 C 0.05729 0.6595 0.08073 0.44515 0.11094 0.44353 C 0.14114 0.44237 0.18212 0.67153 0.21406 0.66251 C 0.246 0.65348 0.26614 0.4007 0.30312 0.38959 C 0.3401 0.37848 0.40104 0.62478 0.43594 0.59561 C 0.47083 0.56667 0.45729 0.23334 0.5125 0.21459 C 0.56771 0.19584 0.85225 0.5176 0.76719 0.48334 C 0.68212 0.44908 0.15416 -0.03194 2.5E-6 7.77778E-6 Z " pathEditMode="relative" ptsTypes="aaaaaaaaa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158" y="1071546"/>
            <a:ext cx="8229600" cy="1066800"/>
          </a:xfrm>
        </p:spPr>
        <p:txBody>
          <a:bodyPr>
            <a:prstTxWarp prst="textArchUp">
              <a:avLst/>
            </a:prstTxWarp>
          </a:bodyPr>
          <a:lstStyle/>
          <a:p>
            <a:r>
              <a:rPr lang="hu-HU" dirty="0" smtClean="0"/>
              <a:t>Tudnivalók…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28662" y="2214554"/>
            <a:ext cx="7858180" cy="3537030"/>
          </a:xfrm>
        </p:spPr>
        <p:txBody>
          <a:bodyPr>
            <a:prstTxWarp prst="textButton">
              <a:avLst/>
            </a:prstTxWarp>
          </a:bodyPr>
          <a:lstStyle/>
          <a:p>
            <a:pPr algn="ctr">
              <a:buNone/>
            </a:pPr>
            <a:r>
              <a:rPr lang="hu-HU" dirty="0" smtClean="0"/>
              <a:t>Sokat fejlődött azóta amióta piacra dobták ezt a diaszerkesztőt.</a:t>
            </a:r>
          </a:p>
          <a:p>
            <a:pPr algn="ctr">
              <a:buNone/>
            </a:pPr>
            <a:r>
              <a:rPr lang="hu-HU" dirty="0" smtClean="0"/>
              <a:t>A 100 MB-ból 2GB-a lett</a:t>
            </a:r>
          </a:p>
          <a:p>
            <a:pPr algn="ctr">
              <a:buNone/>
            </a:pPr>
            <a:r>
              <a:rPr lang="hu-HU" dirty="0" smtClean="0"/>
              <a:t>Eleinte nem voltak választható színek betűstílusok</a:t>
            </a:r>
          </a:p>
          <a:p>
            <a:pPr algn="ctr">
              <a:buNone/>
            </a:pPr>
            <a:r>
              <a:rPr lang="hu-HU" dirty="0" smtClean="0"/>
              <a:t>Viszont</a:t>
            </a:r>
          </a:p>
          <a:p>
            <a:pPr algn="ctr">
              <a:buNone/>
            </a:pPr>
            <a:r>
              <a:rPr lang="hu-HU" dirty="0" smtClean="0"/>
              <a:t>8 előre gyártott stíluscsomag volt</a:t>
            </a:r>
          </a:p>
          <a:p>
            <a:pPr algn="ctr">
              <a:buNone/>
            </a:pPr>
            <a:r>
              <a:rPr lang="hu-HU" dirty="0" smtClean="0"/>
              <a:t>A Prezik letölthetők offline módban </a:t>
            </a:r>
            <a:endParaRPr lang="ro-RO" dirty="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1472" y="1500174"/>
            <a:ext cx="8229600" cy="4525963"/>
          </a:xfrm>
        </p:spPr>
        <p:txBody>
          <a:bodyPr>
            <a:prstTxWarp prst="textButton">
              <a:avLst/>
            </a:prstTxWarp>
          </a:bodyPr>
          <a:lstStyle/>
          <a:p>
            <a:pPr algn="ctr">
              <a:buNone/>
            </a:pPr>
            <a:r>
              <a:rPr lang="hu-HU" dirty="0" smtClean="0"/>
              <a:t>Lehet módosítani a bemutatót</a:t>
            </a:r>
          </a:p>
          <a:p>
            <a:pPr algn="ctr">
              <a:buNone/>
            </a:pPr>
            <a:r>
              <a:rPr lang="hu-HU" dirty="0" smtClean="0"/>
              <a:t>Nemrég óta saját </a:t>
            </a:r>
            <a:r>
              <a:rPr lang="hu-HU" dirty="0" err="1" smtClean="0"/>
              <a:t>fiokra</a:t>
            </a:r>
            <a:r>
              <a:rPr lang="hu-HU" dirty="0" smtClean="0"/>
              <a:t> lehet menteni</a:t>
            </a:r>
          </a:p>
          <a:p>
            <a:pPr algn="ctr">
              <a:buNone/>
            </a:pPr>
            <a:r>
              <a:rPr lang="hu-HU" dirty="0" smtClean="0"/>
              <a:t>Mivel egyre jobban feljődik a program igaz </a:t>
            </a:r>
          </a:p>
          <a:p>
            <a:pPr algn="ctr">
              <a:buNone/>
            </a:pPr>
            <a:r>
              <a:rPr lang="hu-HU" dirty="0" smtClean="0"/>
              <a:t>hogy nem kell lementeni viszont pénzbe kerül</a:t>
            </a:r>
          </a:p>
          <a:p>
            <a:pPr algn="ctr">
              <a:buNone/>
            </a:pPr>
            <a:r>
              <a:rPr lang="hu-HU" dirty="0" smtClean="0"/>
              <a:t>Nincsenek diái</a:t>
            </a:r>
          </a:p>
          <a:p>
            <a:pPr algn="ctr">
              <a:buNone/>
            </a:pPr>
            <a:r>
              <a:rPr lang="hu-HU" dirty="0" smtClean="0"/>
              <a:t>A Prezi Cég már nagyra fejlesztette </a:t>
            </a:r>
          </a:p>
          <a:p>
            <a:pPr algn="ctr">
              <a:buNone/>
            </a:pPr>
            <a:r>
              <a:rPr lang="hu-HU" dirty="0" smtClean="0"/>
              <a:t>sok pénzt zsebeltek már be körülbelül </a:t>
            </a:r>
            <a:r>
              <a:rPr lang="ro-RO" b="0" i="0" dirty="0" smtClean="0">
                <a:solidFill>
                  <a:srgbClr val="000000"/>
                </a:solidFill>
                <a:latin typeface="Arial"/>
              </a:rPr>
              <a:t>$100-</a:t>
            </a:r>
            <a:r>
              <a:rPr lang="hu-HU" dirty="0" smtClean="0"/>
              <a:t>t</a:t>
            </a:r>
            <a:endParaRPr lang="ro-RO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ro-RO" dirty="0"/>
          </a:p>
        </p:txBody>
      </p:sp>
      <p:pic>
        <p:nvPicPr>
          <p:cNvPr id="4" name="Tartalom helye 3" descr="maxresdefaul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2910" y="1500174"/>
            <a:ext cx="7687733" cy="43243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hu-HU" dirty="0" smtClean="0">
                <a:effectLst>
                  <a:reflection blurRad="6350" stA="60000" endA="900" endPos="58000" dir="5400000" sy="-100000" algn="bl" rotWithShape="0"/>
                </a:effectLst>
              </a:rPr>
              <a:t>Az előbbi képen látható egy sablon a sok közül  </a:t>
            </a:r>
          </a:p>
          <a:p>
            <a:pPr algn="ctr">
              <a:buNone/>
            </a:pPr>
            <a:r>
              <a:rPr lang="hu-HU" dirty="0" smtClean="0">
                <a:effectLst>
                  <a:reflection blurRad="6350" stA="60000" endA="900" endPos="58000" dir="5400000" sy="-100000" algn="bl" rotWithShape="0"/>
                </a:effectLst>
              </a:rPr>
              <a:t>Nekünk már csak  az a dolgunk hogy a választott témához megfelelőt válasszunk de akár saját készítésüt is használhatsz.</a:t>
            </a:r>
          </a:p>
          <a:p>
            <a:pPr algn="ctr">
              <a:buNone/>
            </a:pPr>
            <a:endParaRPr lang="ro-RO" dirty="0"/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9" presetClass="entr" presetSubtype="0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ro-RO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</p:nvPr>
        </p:nvGraphicFramePr>
        <p:xfrm>
          <a:off x="457200" y="2249488"/>
          <a:ext cx="8229600" cy="43243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>
    <p:split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31552"/>
          </a:xfrm>
        </p:spPr>
        <p:txBody>
          <a:bodyPr/>
          <a:lstStyle/>
          <a:p>
            <a:r>
              <a:rPr lang="hu-H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Több nyelven megtalálható 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Magyar</a:t>
            </a:r>
          </a:p>
          <a:p>
            <a:pPr lvl="1"/>
            <a:r>
              <a:rPr lang="hu-HU" dirty="0" smtClean="0"/>
              <a:t>Francia </a:t>
            </a:r>
          </a:p>
          <a:p>
            <a:pPr lvl="1"/>
            <a:r>
              <a:rPr lang="hu-HU" dirty="0" smtClean="0"/>
              <a:t>Spanyol </a:t>
            </a:r>
          </a:p>
          <a:p>
            <a:pPr lvl="1"/>
            <a:r>
              <a:rPr lang="hu-HU" dirty="0" smtClean="0"/>
              <a:t>Portugál</a:t>
            </a:r>
          </a:p>
          <a:p>
            <a:pPr lvl="1"/>
            <a:r>
              <a:rPr lang="hu-HU" dirty="0" smtClean="0"/>
              <a:t>Japán</a:t>
            </a:r>
          </a:p>
          <a:p>
            <a:pPr lvl="1"/>
            <a:r>
              <a:rPr lang="hu-HU" dirty="0" smtClean="0"/>
              <a:t>Koreai</a:t>
            </a:r>
          </a:p>
          <a:p>
            <a:pPr lvl="1"/>
            <a:r>
              <a:rPr lang="hu-HU" dirty="0" smtClean="0"/>
              <a:t>Német</a:t>
            </a:r>
          </a:p>
          <a:p>
            <a:pPr lvl="1"/>
            <a:r>
              <a:rPr lang="hu-HU" dirty="0" smtClean="0"/>
              <a:t>Angol</a:t>
            </a:r>
          </a:p>
          <a:p>
            <a:endParaRPr lang="ro-RO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prstTxWarp prst="textDeflateInflateDeflate">
              <a:avLst/>
            </a:prstTxWarp>
          </a:bodyPr>
          <a:lstStyle/>
          <a:p>
            <a:pPr algn="ctr"/>
            <a:r>
              <a:rPr lang="hu-HU" dirty="0" smtClean="0"/>
              <a:t>Személyi </a:t>
            </a:r>
            <a:r>
              <a:rPr lang="hu-HU" dirty="0" smtClean="0"/>
              <a:t>tapasztalat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785786" y="2214554"/>
            <a:ext cx="7715304" cy="4325112"/>
          </a:xfrm>
        </p:spPr>
        <p:txBody>
          <a:bodyPr>
            <a:prstTxWarp prst="textButtonPour">
              <a:avLst/>
            </a:prstTxWarp>
          </a:bodyPr>
          <a:lstStyle/>
          <a:p>
            <a:pPr algn="ctr">
              <a:buNone/>
            </a:pPr>
            <a:r>
              <a:rPr lang="hu-HU" dirty="0" smtClean="0"/>
              <a:t>Az én véleményem a preziről az hogy gyors </a:t>
            </a:r>
            <a:r>
              <a:rPr lang="hu-HU" dirty="0" smtClean="0"/>
              <a:t>, egyszerüen </a:t>
            </a:r>
            <a:r>
              <a:rPr lang="hu-HU" dirty="0" smtClean="0"/>
              <a:t>kezelhető , könnyen tudunk információt közölni</a:t>
            </a:r>
            <a:r>
              <a:rPr lang="hu-HU" dirty="0" smtClean="0"/>
              <a:t>, illetve nagyon hangulatos ,vonzó </a:t>
            </a:r>
            <a:r>
              <a:rPr lang="hu-HU" dirty="0" smtClean="0"/>
              <a:t>és figyelemre méltó </a:t>
            </a:r>
            <a:r>
              <a:rPr lang="hu-HU" dirty="0" smtClean="0"/>
              <a:t>, amit </a:t>
            </a:r>
            <a:r>
              <a:rPr lang="hu-HU" dirty="0" smtClean="0"/>
              <a:t>a háttér és maga a bemutató sugall.</a:t>
            </a:r>
            <a:endParaRPr lang="ro-RO" dirty="0"/>
          </a:p>
        </p:txBody>
      </p:sp>
    </p:spTree>
  </p:cSld>
  <p:clrMapOvr>
    <a:masterClrMapping/>
  </p:clrMapOvr>
  <p:transition>
    <p:cover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Kérdések</a:t>
            </a:r>
            <a:b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ro-R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 találta fel?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Kik segítettek neki?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Mikor jött létre?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Hány nyelven található meg 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Sorolj fel legalább hármat!</a:t>
            </a:r>
          </a:p>
          <a:p>
            <a:pPr>
              <a:buFont typeface="Calibri" pitchFamily="34" charset="0"/>
              <a:buChar char="‽"/>
            </a:pPr>
            <a:endParaRPr lang="hu-H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Calibri" pitchFamily="34" charset="0"/>
              <a:buChar char="‽"/>
            </a:pPr>
            <a:endParaRPr lang="ro-R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 advTm="50000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 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Melyik országban találták fel?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Sorolj fel pár változást!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Milyen színű a logója?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Mire használják a </a:t>
            </a:r>
            <a:r>
              <a:rPr lang="hu-H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Prezit</a:t>
            </a: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</a:p>
          <a:p>
            <a:pPr algn="ctr">
              <a:buFont typeface="Calibri" pitchFamily="34" charset="0"/>
              <a:buChar char="‽"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 mit választanál?</a:t>
            </a:r>
          </a:p>
          <a:p>
            <a:pPr>
              <a:buFont typeface="Calibri" pitchFamily="34" charset="0"/>
              <a:buChar char="‽"/>
            </a:pPr>
            <a:endParaRPr lang="hu-HU" b="1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>
              <a:buFont typeface="Calibri" pitchFamily="34" charset="0"/>
              <a:buChar char="‽"/>
            </a:pPr>
            <a:endParaRPr lang="ro-R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9401212" cy="2357438"/>
          </a:xfrm>
        </p:spPr>
        <p:txBody>
          <a:bodyPr>
            <a:prstTxWarp prst="textArchUp">
              <a:avLst/>
            </a:prstTxWarp>
            <a:norm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hu-HU" b="1" spc="200" dirty="0" err="1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Prezi</a:t>
            </a:r>
            <a:r>
              <a:rPr lang="hu-HU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</a:t>
            </a:r>
            <a:r>
              <a:rPr lang="hu-H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hu-HU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ro-RO" sz="5400" b="1" i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pic>
        <p:nvPicPr>
          <p:cNvPr id="4" name="Tartalom helye 3" descr="prezi-logo-for-sha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28794" y="428580"/>
            <a:ext cx="5056146" cy="642942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-2857552" y="571480"/>
            <a:ext cx="8229600" cy="1066800"/>
          </a:xfrm>
        </p:spPr>
        <p:txBody>
          <a:bodyPr/>
          <a:lstStyle/>
          <a:p>
            <a:pPr algn="ctr"/>
            <a:r>
              <a:rPr lang="hu-HU" dirty="0" smtClean="0">
                <a:effectLst>
                  <a:reflection blurRad="6350" stA="60000" endA="900" endPos="58000" dir="5400000" sy="-100000" algn="bl" rotWithShape="0"/>
                </a:effectLst>
              </a:rPr>
              <a:t>Források</a:t>
            </a:r>
            <a:endParaRPr lang="ro-RO" dirty="0"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1643050"/>
            <a:ext cx="8229600" cy="4525963"/>
          </a:xfrm>
        </p:spPr>
        <p:txBody>
          <a:bodyPr>
            <a:prstTxWarp prst="textDeflate">
              <a:avLst/>
            </a:prstTxWarp>
            <a:normAutofit lnSpcReduction="10000"/>
          </a:bodyPr>
          <a:lstStyle/>
          <a:p>
            <a:pPr algn="just"/>
            <a:r>
              <a:rPr lang="ro-RO" dirty="0" smtClean="0">
                <a:hlinkClick r:id="rId2"/>
              </a:rPr>
              <a:t>https://hu.wikipedia.org/wiki/Prezi</a:t>
            </a:r>
            <a:endParaRPr lang="ro-RO" dirty="0" smtClean="0"/>
          </a:p>
          <a:p>
            <a:pPr algn="just"/>
            <a:r>
              <a:rPr lang="ro-RO" dirty="0" smtClean="0">
                <a:hlinkClick r:id="rId3"/>
              </a:rPr>
              <a:t>https://prezi.com/hu/</a:t>
            </a:r>
            <a:endParaRPr lang="ro-RO" dirty="0" smtClean="0"/>
          </a:p>
          <a:p>
            <a:pPr algn="just"/>
            <a:r>
              <a:rPr lang="ro-RO" dirty="0" smtClean="0">
                <a:hlinkClick r:id="rId4"/>
              </a:rPr>
              <a:t>https://www.prezimagyarul.hu/2012/01/03/kezikonyv-magyarul/</a:t>
            </a:r>
            <a:endParaRPr lang="ro-RO" dirty="0" smtClean="0"/>
          </a:p>
          <a:p>
            <a:pPr algn="just"/>
            <a:r>
              <a:rPr lang="ro-RO" dirty="0" smtClean="0">
                <a:hlinkClick r:id="rId5"/>
              </a:rPr>
              <a:t>https://www.prezimagyarul.hu/what-is-prezi/</a:t>
            </a:r>
            <a:endParaRPr lang="ro-RO" dirty="0" smtClean="0"/>
          </a:p>
          <a:p>
            <a:pPr algn="just"/>
            <a:r>
              <a:rPr lang="ro-RO" dirty="0" smtClean="0">
                <a:hlinkClick r:id="rId6"/>
              </a:rPr>
              <a:t>https://www.facebook.com/prezimagyarul/</a:t>
            </a:r>
            <a:endParaRPr lang="ro-RO" dirty="0" smtClean="0"/>
          </a:p>
          <a:p>
            <a:pPr algn="just"/>
            <a:r>
              <a:rPr lang="ro-RO" dirty="0" smtClean="0">
                <a:hlinkClick r:id="rId7"/>
              </a:rPr>
              <a:t>https://www.youtube.com/watch?v=YLb__7oVTRE</a:t>
            </a:r>
            <a:endParaRPr lang="ro-RO" dirty="0" smtClean="0"/>
          </a:p>
          <a:p>
            <a:pPr algn="just"/>
            <a:r>
              <a:rPr lang="ro-RO" dirty="0" smtClean="0">
                <a:hlinkClick r:id="rId8"/>
              </a:rPr>
              <a:t>https://prezi.com/6i0ksy8bl5tm/a-prezi-vagy-prezicom-flash-alapu-internetes-prezentacio/</a:t>
            </a:r>
            <a:endParaRPr lang="ro-RO" dirty="0" smtClean="0"/>
          </a:p>
          <a:p>
            <a:pPr algn="just"/>
            <a:endParaRPr lang="ro-RO" dirty="0" smtClean="0"/>
          </a:p>
          <a:p>
            <a:pPr algn="ctr">
              <a:buNone/>
            </a:pPr>
            <a:endParaRPr lang="ro-RO" dirty="0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0.25 0  E" pathEditMode="relative" ptsTypes="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1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7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5" presetID="3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1000108"/>
            <a:ext cx="8229600" cy="1066800"/>
          </a:xfrm>
        </p:spPr>
        <p:txBody>
          <a:bodyPr>
            <a:prstTxWarp prst="textDeflateTop">
              <a:avLst/>
            </a:prstTxWarp>
          </a:bodyPr>
          <a:lstStyle/>
          <a:p>
            <a:pPr algn="ctr"/>
            <a:r>
              <a:rPr lang="hu-HU" dirty="0" smtClean="0">
                <a:solidFill>
                  <a:schemeClr val="tx1"/>
                </a:solidFill>
              </a:rPr>
              <a:t>Mi a </a:t>
            </a:r>
            <a:r>
              <a:rPr lang="hu-HU" dirty="0" err="1" smtClean="0">
                <a:solidFill>
                  <a:schemeClr val="tx1"/>
                </a:solidFill>
              </a:rPr>
              <a:t>Prezi</a:t>
            </a:r>
            <a:r>
              <a:rPr lang="hu-HU" dirty="0" smtClean="0">
                <a:solidFill>
                  <a:schemeClr val="tx1"/>
                </a:solidFill>
              </a:rPr>
              <a:t>?</a:t>
            </a:r>
            <a:endParaRPr lang="ro-RO" dirty="0">
              <a:solidFill>
                <a:schemeClr val="tx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2910" y="3143248"/>
            <a:ext cx="8229600" cy="4325112"/>
          </a:xfrm>
        </p:spPr>
        <p:txBody>
          <a:bodyPr>
            <a:prstTxWarp prst="textTriangleInverted">
              <a:avLst/>
            </a:prstTxWarp>
          </a:bodyPr>
          <a:lstStyle/>
          <a:p>
            <a:pPr algn="ctr">
              <a:buNone/>
            </a:pPr>
            <a:r>
              <a:rPr lang="hu-HU" dirty="0" smtClean="0"/>
              <a:t>Mindenkibe </a:t>
            </a:r>
            <a:r>
              <a:rPr lang="hu-HU" dirty="0" smtClean="0"/>
              <a:t>felmerül legelőször az a kérdés ez micsoda?</a:t>
            </a:r>
          </a:p>
          <a:p>
            <a:pPr algn="ctr">
              <a:buNone/>
            </a:pPr>
            <a:r>
              <a:rPr lang="hu-HU" dirty="0" smtClean="0"/>
              <a:t>Sőt biztos vagyok benne hogy rengeteg kérdés szaladt át az agyadon de segítek.</a:t>
            </a:r>
          </a:p>
          <a:p>
            <a:pPr algn="ctr">
              <a:buNone/>
            </a:pPr>
            <a:r>
              <a:rPr lang="hu-HU" dirty="0" smtClean="0"/>
              <a:t>Helyezd magad kényelembe és nézd végig ezt a kis bemutatót a </a:t>
            </a:r>
            <a:r>
              <a:rPr lang="hu-HU" dirty="0" err="1" smtClean="0"/>
              <a:t>Preziről</a:t>
            </a:r>
            <a:r>
              <a:rPr lang="hu-HU" dirty="0" smtClean="0"/>
              <a:t>. Remélem a kérdéseidre választ tudok nyújtani.</a:t>
            </a:r>
          </a:p>
          <a:p>
            <a:pPr algn="ctr">
              <a:buNone/>
            </a:pPr>
            <a:endParaRPr lang="hu-HU" dirty="0" smtClean="0"/>
          </a:p>
          <a:p>
            <a:pPr>
              <a:buNone/>
            </a:pPr>
            <a:endParaRPr lang="ro-RO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prstTxWarp prst="textCanUp">
              <a:avLst/>
            </a:prstTxWarp>
          </a:bodyPr>
          <a:lstStyle/>
          <a:p>
            <a:pPr algn="ctr"/>
            <a:r>
              <a:rPr lang="hu-HU" dirty="0" smtClean="0"/>
              <a:t>A </a:t>
            </a:r>
            <a:r>
              <a:rPr lang="hu-HU" dirty="0" err="1" smtClean="0"/>
              <a:t>Prezi</a:t>
            </a:r>
            <a:r>
              <a:rPr lang="hu-HU" dirty="0" smtClean="0"/>
              <a:t>….</a:t>
            </a: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prstTxWarp prst="textWave1">
              <a:avLst/>
            </a:prstTxWarp>
          </a:bodyPr>
          <a:lstStyle/>
          <a:p>
            <a:pPr algn="ctr">
              <a:buNone/>
            </a:pPr>
            <a:r>
              <a:rPr lang="hu-HU" dirty="0" smtClean="0"/>
              <a:t>Szerintem nem is gondoltátok volna… A </a:t>
            </a:r>
            <a:r>
              <a:rPr lang="hu-HU" dirty="0" err="1" smtClean="0"/>
              <a:t>Prezi</a:t>
            </a:r>
            <a:r>
              <a:rPr lang="hu-HU" dirty="0" smtClean="0"/>
              <a:t> egy internetes bemutató szerkesztő.</a:t>
            </a:r>
          </a:p>
          <a:p>
            <a:pPr algn="ctr">
              <a:buNone/>
            </a:pPr>
            <a:r>
              <a:rPr lang="hu-HU" dirty="0" smtClean="0"/>
              <a:t>Na most meglepődtél mi?</a:t>
            </a:r>
          </a:p>
          <a:p>
            <a:pPr algn="ctr">
              <a:buNone/>
            </a:pPr>
            <a:r>
              <a:rPr lang="hu-HU" dirty="0" smtClean="0"/>
              <a:t>A világon kevesebben használják mint a PowerPointot, viszont  átláthatóbb és érdekesebb is.</a:t>
            </a:r>
            <a:endParaRPr lang="ro-RO" dirty="0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prstTxWarp prst="textWave2">
              <a:avLst/>
            </a:prstTxWarp>
          </a:bodyPr>
          <a:lstStyle/>
          <a:p>
            <a:pPr algn="ctr"/>
            <a:r>
              <a:rPr lang="hu-HU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Igy</a:t>
            </a:r>
            <a:r>
              <a:rPr lang="hu-HU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 néz ki </a:t>
            </a:r>
            <a:endParaRPr lang="ro-RO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Tartalom helye 5" descr="Prezi-in-educatio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424218"/>
            <a:ext cx="8229600" cy="3974890"/>
          </a:xfrm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>
                <a:effectLst>
                  <a:reflection blurRad="6350" stA="60000" endA="900" endPos="60000" dist="60007" dir="5400000" sy="-100000" algn="bl" rotWithShape="0"/>
                </a:effectLst>
              </a:rPr>
              <a:t>Hogy ki és miért találta ezt fel!</a:t>
            </a:r>
            <a:endParaRPr lang="ro-RO" dirty="0">
              <a:effectLst>
                <a:reflection blurRad="6350" stA="60000" endA="900" endPos="60000" dist="60007" dir="5400000" sy="-100000" algn="bl" rotWithShape="0"/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2532888"/>
            <a:ext cx="8229600" cy="4325112"/>
          </a:xfrm>
        </p:spPr>
        <p:txBody>
          <a:bodyPr>
            <a:prstTxWarp prst="textDeflateInflateDeflate">
              <a:avLst/>
            </a:prstTxWarp>
            <a:normAutofit/>
          </a:bodyPr>
          <a:lstStyle/>
          <a:p>
            <a:pPr algn="ctr">
              <a:buNone/>
            </a:pPr>
            <a:r>
              <a:rPr lang="ro-RO" b="0" i="0" dirty="0" smtClean="0">
                <a:solidFill>
                  <a:srgbClr val="2E2E2E"/>
                </a:solidFill>
                <a:latin typeface="Roboto"/>
              </a:rPr>
              <a:t>Adam Somlai-Fischer találta ki és Halácsy Péterrel és Árvai Péterrel valósították meg ezt a bemutatószerkesztőt Magyarországon Budapesten</a:t>
            </a:r>
          </a:p>
          <a:p>
            <a:pPr algn="ctr">
              <a:buNone/>
            </a:pPr>
            <a:r>
              <a:rPr lang="hu-HU" dirty="0" smtClean="0">
                <a:solidFill>
                  <a:srgbClr val="2E2E2E"/>
                </a:solidFill>
                <a:latin typeface="Roboto"/>
              </a:rPr>
              <a:t>2007-ben tervezték el hogy létrehozzák és végül 2009-re teljesen kész lett.</a:t>
            </a:r>
          </a:p>
          <a:p>
            <a:pPr algn="ctr">
              <a:buNone/>
            </a:pPr>
            <a:r>
              <a:rPr lang="hu-HU" dirty="0" smtClean="0">
                <a:solidFill>
                  <a:srgbClr val="2E2E2E"/>
                </a:solidFill>
                <a:latin typeface="Roboto"/>
              </a:rPr>
              <a:t>.</a:t>
            </a:r>
            <a:endParaRPr lang="ro-RO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prstTxWarp prst="textChevronInverted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 prst="relaxedInset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Miért?</a:t>
            </a:r>
            <a:endParaRPr lang="ro-R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prstTxWarp prst="textWave4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buNone/>
            </a:pP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Roboto"/>
              </a:rPr>
              <a:t>Azért jött létre mert Adam </a:t>
            </a:r>
            <a:r>
              <a:rPr lang="hu-HU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Roboto"/>
              </a:rPr>
              <a:t>Somalai-nak</a:t>
            </a:r>
            <a:r>
              <a:rPr lang="hu-H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Roboto"/>
              </a:rPr>
              <a:t> volt egy ötlete és nem tudta hogyan megmagyarázni hipotézisét</a:t>
            </a:r>
            <a:endParaRPr lang="ro-RO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  <a:scene3d>
              <a:camera prst="perspectiveHeroicExtremeLeftFacing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hu-HU" dirty="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Hogy neked ez miért lenne jó?!</a:t>
            </a:r>
            <a:endParaRPr lang="ro-RO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prstTxWarp prst="textCascadeDown">
              <a:avLst/>
            </a:prstTxWarp>
            <a:normAutofit fontScale="92500"/>
          </a:bodyPr>
          <a:lstStyle/>
          <a:p>
            <a:pPr algn="ctr">
              <a:buNone/>
            </a:pPr>
            <a:r>
              <a:rPr lang="hu-HU" dirty="0" smtClean="0"/>
              <a:t>Hogyha te egy diák vagy akkor gyorsan el is árulom neked hogy ez a bemutató szerkesztő nagyon jó. A világon még nem olyan ismert mint a PowerPoint viszont annál sokkal átláthatóbb és érthetőbb.</a:t>
            </a:r>
          </a:p>
          <a:p>
            <a:pPr algn="ctr">
              <a:buNone/>
            </a:pPr>
            <a:r>
              <a:rPr lang="hu-HU" dirty="0" smtClean="0"/>
              <a:t>Tegyük fel kell neked otthon egy bemutatót  házi dolgozatként készíts például az emberről.</a:t>
            </a:r>
          </a:p>
          <a:p>
            <a:pPr algn="ctr">
              <a:buNone/>
            </a:pPr>
            <a:r>
              <a:rPr lang="hu-HU" dirty="0" smtClean="0"/>
              <a:t>Mivel kevesen ismerik </a:t>
            </a:r>
            <a:r>
              <a:rPr lang="hu-HU" dirty="0" err="1" smtClean="0"/>
              <a:t>mindneki</a:t>
            </a:r>
            <a:r>
              <a:rPr lang="hu-HU" dirty="0" smtClean="0"/>
              <a:t> oda fog figyelni mert az újra mindenki felfigyel.</a:t>
            </a:r>
          </a:p>
          <a:p>
            <a:pPr algn="ctr">
              <a:buNone/>
            </a:pPr>
            <a:r>
              <a:rPr lang="hu-HU" dirty="0" smtClean="0"/>
              <a:t>Nemcsak hogy egy jó jeggyel bővültél </a:t>
            </a:r>
            <a:r>
              <a:rPr lang="hu-HU" dirty="0" err="1" smtClean="0"/>
              <a:t>haneme</a:t>
            </a:r>
            <a:r>
              <a:rPr lang="hu-HU" dirty="0" smtClean="0"/>
              <a:t> tapasztalattal és  élménnyel is.</a:t>
            </a:r>
            <a:endParaRPr lang="ro-RO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/>
            </a:r>
            <a:br>
              <a:rPr lang="hu-HU" dirty="0"/>
            </a:br>
            <a:endParaRPr lang="ro-RO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017565"/>
            <a:ext cx="8229600" cy="5840435"/>
          </a:xfrm>
        </p:spPr>
        <p:txBody>
          <a:bodyPr>
            <a:prstTxWarp prst="textCascadeUp">
              <a:avLst/>
            </a:prstTxWarp>
            <a:normAutofit/>
          </a:bodyPr>
          <a:lstStyle/>
          <a:p>
            <a:pPr algn="ctr">
              <a:buNone/>
            </a:pPr>
            <a:r>
              <a:rPr lang="hu-HU" dirty="0" smtClean="0"/>
              <a:t>Hogyha te már felnőtt vagy akkor is javadra válhat ez a bemutató szerkesztő.</a:t>
            </a:r>
          </a:p>
          <a:p>
            <a:pPr algn="ctr">
              <a:buNone/>
            </a:pPr>
            <a:r>
              <a:rPr lang="hu-HU" dirty="0" smtClean="0"/>
              <a:t>Tegyük fel.!: te egy ötlettel állsz elő a főnöködnek és nem érti hazamész előveszed a laptopod és nekilátsz a bemutató elkészítésének. Ez nem egy hétköznapi bemutató lesz, ránagyít minden apró dologra amire csak szeretnél.</a:t>
            </a:r>
          </a:p>
          <a:p>
            <a:pPr algn="ctr">
              <a:buNone/>
            </a:pPr>
            <a:r>
              <a:rPr lang="hu-HU" dirty="0" smtClean="0"/>
              <a:t>A főnököd lenyűgözöd a látvánnyal és egyből neki is állhattok a munkának.</a:t>
            </a:r>
            <a:endParaRPr lang="ro-RO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ánus">
  <a:themeElements>
    <a:clrScheme name="Sétatér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Urbánu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ánu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192</TotalTime>
  <Words>550</Words>
  <Application>Microsoft Office PowerPoint</Application>
  <PresentationFormat>Expunere pe ecran (4:3)</PresentationFormat>
  <Paragraphs>88</Paragraphs>
  <Slides>20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20</vt:i4>
      </vt:variant>
    </vt:vector>
  </HeadingPairs>
  <TitlesOfParts>
    <vt:vector size="21" baseType="lpstr">
      <vt:lpstr>Urbánus</vt:lpstr>
      <vt:lpstr>  </vt:lpstr>
      <vt:lpstr>Prezi  </vt:lpstr>
      <vt:lpstr>Mi a Prezi?</vt:lpstr>
      <vt:lpstr>A Prezi….</vt:lpstr>
      <vt:lpstr>Igy néz ki </vt:lpstr>
      <vt:lpstr>Hogy ki és miért találta ezt fel!</vt:lpstr>
      <vt:lpstr>Miért?</vt:lpstr>
      <vt:lpstr>Hogy neked ez miért lenne jó?!</vt:lpstr>
      <vt:lpstr> </vt:lpstr>
      <vt:lpstr>Hogyan kell használni?</vt:lpstr>
      <vt:lpstr>Tudnivalók…</vt:lpstr>
      <vt:lpstr> </vt:lpstr>
      <vt:lpstr> </vt:lpstr>
      <vt:lpstr> </vt:lpstr>
      <vt:lpstr> </vt:lpstr>
      <vt:lpstr>Diapozitivul 16</vt:lpstr>
      <vt:lpstr>Személyi tapasztalat</vt:lpstr>
      <vt:lpstr>Kérdések </vt:lpstr>
      <vt:lpstr> </vt:lpstr>
      <vt:lpstr>Források</vt:lpstr>
    </vt:vector>
  </TitlesOfParts>
  <Company>Project-OS.org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Prezi</dc:title>
  <dc:creator>Kriszta</dc:creator>
  <cp:lastModifiedBy>user</cp:lastModifiedBy>
  <cp:revision>43</cp:revision>
  <dcterms:created xsi:type="dcterms:W3CDTF">2017-02-15T17:06:18Z</dcterms:created>
  <dcterms:modified xsi:type="dcterms:W3CDTF">2017-02-16T07:51:19Z</dcterms:modified>
</cp:coreProperties>
</file>