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59" r:id="rId9"/>
    <p:sldId id="260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  <p:sldId id="276" r:id="rId21"/>
    <p:sldId id="275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>
      <p:cViewPr>
        <p:scale>
          <a:sx n="73" d="100"/>
          <a:sy n="73" d="100"/>
        </p:scale>
        <p:origin x="-130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4EA30A-3AC7-483C-ACBE-3397BED6BC41}" type="datetimeFigureOut">
              <a:rPr lang="sk-SK" smtClean="0"/>
              <a:pPr/>
              <a:t>16. 2. 2017</a:t>
            </a:fld>
            <a:endParaRPr lang="sk-SK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D6FDE3-614D-40EB-B2B3-726E830E6A47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informatika.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</a:t>
            </a:r>
            <a:r>
              <a:rPr lang="hu-HU" dirty="0" err="1" smtClean="0"/>
              <a:t>öngésző</a:t>
            </a:r>
            <a:r>
              <a:rPr lang="hu-HU" dirty="0" smtClean="0"/>
              <a:t> programok</a:t>
            </a:r>
            <a:endParaRPr lang="sk-SK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11560" y="4221088"/>
            <a:ext cx="7854696" cy="1752600"/>
          </a:xfrm>
        </p:spPr>
        <p:txBody>
          <a:bodyPr>
            <a:normAutofit/>
          </a:bodyPr>
          <a:lstStyle/>
          <a:p>
            <a:pPr algn="l"/>
            <a:r>
              <a:rPr lang="hu-HU" dirty="0" smtClean="0"/>
              <a:t>Készítette</a:t>
            </a:r>
            <a:r>
              <a:rPr lang="hu-HU" dirty="0" smtClean="0"/>
              <a:t>:Lampert Zsófia,</a:t>
            </a:r>
            <a:r>
              <a:rPr lang="sk-SK" dirty="0" smtClean="0"/>
              <a:t> I.D</a:t>
            </a:r>
            <a:endParaRPr lang="sk-SK" dirty="0" smtClean="0"/>
          </a:p>
          <a:p>
            <a:pPr algn="l"/>
            <a:r>
              <a:rPr lang="hu-HU" dirty="0" err="1" smtClean="0"/>
              <a:t>Felkész</a:t>
            </a:r>
            <a:r>
              <a:rPr lang="sk-SK" dirty="0" err="1" smtClean="0"/>
              <a:t>ít</a:t>
            </a:r>
            <a:r>
              <a:rPr lang="hu-HU" dirty="0" smtClean="0"/>
              <a:t>ő </a:t>
            </a:r>
            <a:r>
              <a:rPr lang="hu-HU" dirty="0"/>
              <a:t>T</a:t>
            </a:r>
            <a:r>
              <a:rPr lang="hu-HU" dirty="0" smtClean="0"/>
              <a:t>anár:</a:t>
            </a:r>
            <a:r>
              <a:rPr lang="hu-HU" dirty="0" err="1" smtClean="0"/>
              <a:t>PaedDr</a:t>
            </a:r>
            <a:r>
              <a:rPr lang="hu-HU" dirty="0" smtClean="0"/>
              <a:t> </a:t>
            </a:r>
            <a:r>
              <a:rPr lang="hu-HU" dirty="0" smtClean="0"/>
              <a:t>.</a:t>
            </a:r>
            <a:r>
              <a:rPr lang="hu-HU" dirty="0" err="1" smtClean="0"/>
              <a:t>Spek</a:t>
            </a:r>
            <a:r>
              <a:rPr lang="hu-HU" dirty="0" smtClean="0"/>
              <a:t> </a:t>
            </a:r>
            <a:r>
              <a:rPr lang="hu-HU" dirty="0" smtClean="0"/>
              <a:t>Krisztina</a:t>
            </a:r>
          </a:p>
          <a:p>
            <a:pPr algn="l"/>
            <a:r>
              <a:rPr lang="hu-HU" dirty="0" smtClean="0"/>
              <a:t> </a:t>
            </a:r>
            <a:r>
              <a:rPr lang="hu-HU" dirty="0" smtClean="0"/>
              <a:t>Magyar Tannyelvű Magán Szakközépiskola,</a:t>
            </a:r>
            <a:r>
              <a:rPr lang="hu-HU" dirty="0" err="1" smtClean="0"/>
              <a:t>Gúta</a:t>
            </a:r>
            <a:endParaRPr lang="hu-HU" dirty="0" smtClean="0"/>
          </a:p>
          <a:p>
            <a:pPr algn="l"/>
            <a:endParaRPr lang="sk-SK" dirty="0" smtClean="0"/>
          </a:p>
          <a:p>
            <a:pPr algn="l"/>
            <a:endParaRPr lang="hu-HU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Története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565222"/>
          </a:xfrm>
        </p:spPr>
        <p:txBody>
          <a:bodyPr/>
          <a:lstStyle/>
          <a:p>
            <a:r>
              <a:rPr lang="hu-HU" dirty="0" smtClean="0"/>
              <a:t>Eric E. Schmidt, a </a:t>
            </a:r>
            <a:r>
              <a:rPr lang="hu-HU" dirty="0" err="1" smtClean="0"/>
              <a:t>Google</a:t>
            </a:r>
            <a:r>
              <a:rPr lang="hu-HU" dirty="0" smtClean="0"/>
              <a:t> akkori vezérigazgatója hat éven keresztül ellenezte, hogy a cég saját </a:t>
            </a:r>
            <a:r>
              <a:rPr lang="hu-HU" dirty="0" err="1" smtClean="0"/>
              <a:t>webböngészőt</a:t>
            </a:r>
            <a:r>
              <a:rPr lang="hu-HU" dirty="0" smtClean="0"/>
              <a:t> fejlesszen</a:t>
            </a:r>
          </a:p>
          <a:p>
            <a:r>
              <a:rPr lang="hu-HU" dirty="0" smtClean="0"/>
              <a:t>  </a:t>
            </a:r>
            <a:r>
              <a:rPr lang="hu-HU" i="1" dirty="0" smtClean="0"/>
              <a:t>„abban az időben a </a:t>
            </a:r>
            <a:r>
              <a:rPr lang="hu-HU" i="1" dirty="0" err="1" smtClean="0"/>
              <a:t>Google</a:t>
            </a:r>
            <a:r>
              <a:rPr lang="hu-HU" i="1" dirty="0" smtClean="0"/>
              <a:t> kis cég volt”</a:t>
            </a:r>
            <a:r>
              <a:rPr lang="hu-HU" dirty="0" smtClean="0"/>
              <a:t>, és nem akarta, hogy </a:t>
            </a:r>
            <a:r>
              <a:rPr lang="hu-HU" i="1" dirty="0" smtClean="0"/>
              <a:t>„sebeket szerezzen”</a:t>
            </a:r>
            <a:r>
              <a:rPr lang="hu-HU" dirty="0" smtClean="0"/>
              <a:t>.</a:t>
            </a:r>
          </a:p>
          <a:p>
            <a:r>
              <a:rPr lang="sk-SK" dirty="0" smtClean="0"/>
              <a:t>Schmidt elismerte, hogy „olyan jól sikerült, hogy lényegében rákényszerített, hogy meggondoljam magam”.</a:t>
            </a:r>
          </a:p>
          <a:p>
            <a:endParaRPr lang="sk-SK" b="1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Bejelentés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 Google Chrome bemutatását eredetileg 2008. szeptember 3-ára tervezték, az újságíróknak és a bloggereknek</a:t>
            </a:r>
          </a:p>
          <a:p>
            <a:r>
              <a:rPr lang="hu-HU" dirty="0" smtClean="0"/>
              <a:t> Azonban az Európába szánt verziót túl korán postázták, és Philipp </a:t>
            </a:r>
            <a:r>
              <a:rPr lang="hu-HU" dirty="0" err="1" smtClean="0"/>
              <a:t>Lenssen</a:t>
            </a:r>
            <a:r>
              <a:rPr lang="hu-HU" dirty="0" smtClean="0"/>
              <a:t>, a </a:t>
            </a:r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Blogoscoped</a:t>
            </a:r>
            <a:r>
              <a:rPr lang="hu-HU" dirty="0" smtClean="0"/>
              <a:t> német </a:t>
            </a:r>
            <a:r>
              <a:rPr lang="hu-HU" dirty="0" err="1" smtClean="0"/>
              <a:t>bloggere</a:t>
            </a:r>
            <a:r>
              <a:rPr lang="hu-HU" dirty="0" smtClean="0"/>
              <a:t> a 38 oldalas kiadványt még szeptember 1-jén </a:t>
            </a:r>
            <a:r>
              <a:rPr lang="hu-HU" dirty="0" err="1" smtClean="0"/>
              <a:t>beszkennelve</a:t>
            </a:r>
            <a:r>
              <a:rPr lang="hu-HU" dirty="0" smtClean="0"/>
              <a:t> hozzáférhetővé tette a weboldalán</a:t>
            </a:r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Verziótörténet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2008- első kiadás. 48 nyelven jelent meg az akkori </a:t>
            </a:r>
            <a:r>
              <a:rPr lang="hu-HU" dirty="0" err="1" smtClean="0"/>
              <a:t>Chrome</a:t>
            </a:r>
            <a:r>
              <a:rPr lang="hu-HU" dirty="0" smtClean="0"/>
              <a:t> verzió . Megjelenési dátuma magyar idő szerint 2008. szeptember 2. este 9 óra volt.</a:t>
            </a:r>
          </a:p>
          <a:p>
            <a:r>
              <a:rPr lang="hu-HU" dirty="0" smtClean="0"/>
              <a:t>2009- </a:t>
            </a:r>
            <a:r>
              <a:rPr lang="nb-NO" dirty="0" smtClean="0"/>
              <a:t> 2009. január 13-án jelent meg</a:t>
            </a:r>
            <a:r>
              <a:rPr lang="hu-HU" dirty="0" smtClean="0"/>
              <a:t>. </a:t>
            </a:r>
            <a:r>
              <a:rPr lang="sk-SK" dirty="0" smtClean="0"/>
              <a:t> feljavított „Új lap” oldal</a:t>
            </a:r>
          </a:p>
          <a:p>
            <a:r>
              <a:rPr lang="hu-HU" dirty="0" smtClean="0"/>
              <a:t>2010- Jobb fejlesztői eszközök</a:t>
            </a:r>
          </a:p>
          <a:p>
            <a:r>
              <a:rPr lang="hu-HU" dirty="0" smtClean="0"/>
              <a:t>2011- </a:t>
            </a:r>
            <a:r>
              <a:rPr lang="hu-HU" dirty="0" err="1" smtClean="0"/>
              <a:t>gyorsitott</a:t>
            </a:r>
            <a:r>
              <a:rPr lang="hu-HU" dirty="0" smtClean="0"/>
              <a:t> verzió</a:t>
            </a:r>
          </a:p>
          <a:p>
            <a:r>
              <a:rPr lang="hu-HU" dirty="0" smtClean="0"/>
              <a:t>2012-3D gyorsítás nélküli, régebbi hardvereken is elérhető lett. Fényesebb „Új lap” gomb.</a:t>
            </a:r>
          </a:p>
          <a:p>
            <a:endParaRPr lang="hu-HU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Chrome</a:t>
            </a:r>
            <a:r>
              <a:rPr lang="hu-HU" dirty="0" smtClean="0"/>
              <a:t> Design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célkitűzések közé tartozott  a biztonság, a sebesség és a stabilitás növelése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Chrome</a:t>
            </a:r>
            <a:r>
              <a:rPr lang="hu-HU" dirty="0" smtClean="0"/>
              <a:t> fő erőssége a gyorsasága</a:t>
            </a:r>
          </a:p>
          <a:p>
            <a:r>
              <a:rPr lang="hu-HU" dirty="0" smtClean="0"/>
              <a:t> A </a:t>
            </a:r>
            <a:r>
              <a:rPr lang="hu-HU" dirty="0" err="1" smtClean="0"/>
              <a:t>Chrome</a:t>
            </a:r>
            <a:r>
              <a:rPr lang="hu-HU" dirty="0" smtClean="0"/>
              <a:t> egyedi funkciói közül több is akad, amit először más böngészők fejlesztőcsapata jelentett be, de a </a:t>
            </a:r>
            <a:r>
              <a:rPr lang="hu-HU" dirty="0" err="1" smtClean="0"/>
              <a:t>Google-nek</a:t>
            </a:r>
            <a:r>
              <a:rPr lang="hu-HU" dirty="0" smtClean="0"/>
              <a:t> sikerült először kiadnia: Ilyen volt például a felhasználói felület egyik leglátványosabb újítása, a címsor és a keresőmező összevonása</a:t>
            </a:r>
          </a:p>
          <a:p>
            <a:endParaRPr lang="hu-HU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Webes szabványoknak való megfelelés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850842"/>
          </a:xfrm>
        </p:spPr>
        <p:txBody>
          <a:bodyPr>
            <a:normAutofit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Chrome</a:t>
            </a:r>
            <a:r>
              <a:rPr lang="hu-HU" dirty="0" smtClean="0"/>
              <a:t> első kiadott verziója már átment az Acid1 és az Acid2 teszten ----- ezek olyan tesztek melyeknek meg kell felelnie a </a:t>
            </a:r>
            <a:r>
              <a:rPr lang="hu-HU" dirty="0" err="1" smtClean="0"/>
              <a:t>webbfelületeknek</a:t>
            </a:r>
            <a:r>
              <a:rPr lang="hu-HU" dirty="0" smtClean="0"/>
              <a:t>.</a:t>
            </a:r>
          </a:p>
          <a:p>
            <a:r>
              <a:rPr lang="sk-SK" dirty="0" smtClean="0"/>
              <a:t>Gyakorlatilag nincs vele dolgunk a telepítés után</a:t>
            </a:r>
          </a:p>
          <a:p>
            <a:endParaRPr lang="hu-HU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Alapvető kezelési lehetőségek 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065288"/>
          </a:xfrm>
        </p:spPr>
        <p:txBody>
          <a:bodyPr/>
          <a:lstStyle/>
          <a:p>
            <a:r>
              <a:rPr lang="sk-SK" dirty="0" smtClean="0"/>
              <a:t>Új lap (gyorskód: CTRL+T)</a:t>
            </a:r>
          </a:p>
          <a:p>
            <a:r>
              <a:rPr lang="sk-SK" dirty="0" smtClean="0"/>
              <a:t>Új ablak (gyorskód: CTRL+N)</a:t>
            </a:r>
          </a:p>
          <a:p>
            <a:r>
              <a:rPr lang="sk-SK" dirty="0" smtClean="0"/>
              <a:t>Új inkognítóablak (gyorskód: CTRL+SHIFT+N)</a:t>
            </a:r>
          </a:p>
          <a:p>
            <a:endParaRPr lang="hu-HU" dirty="0" smtClean="0"/>
          </a:p>
          <a:p>
            <a:r>
              <a:rPr lang="hu-HU" dirty="0" smtClean="0"/>
              <a:t>Szerkesztés – itt a megszokott három műveletet egy csomagban találhatjuk: kivágás, másolás és beillesztés</a:t>
            </a:r>
          </a:p>
          <a:p>
            <a:r>
              <a:rPr lang="hu-HU" dirty="0" smtClean="0"/>
              <a:t>Nagyítás: gyenge </a:t>
            </a:r>
            <a:r>
              <a:rPr lang="hu-HU" dirty="0" err="1" smtClean="0"/>
              <a:t>olvashatóságú</a:t>
            </a:r>
            <a:r>
              <a:rPr lang="hu-HU" dirty="0" smtClean="0"/>
              <a:t> lapokon segíthet, illetve kicsi képernyős </a:t>
            </a:r>
            <a:r>
              <a:rPr lang="hu-HU" dirty="0" err="1" smtClean="0"/>
              <a:t>netbookok</a:t>
            </a:r>
            <a:r>
              <a:rPr lang="hu-HU" dirty="0" smtClean="0"/>
              <a:t> esetén lehet a kicsinyítés nagy segítség.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Oldal mentése másként: (gyorskód: CTRL+S) az éppen használt oldal kódjád menthetjük el.</a:t>
            </a:r>
          </a:p>
          <a:p>
            <a:r>
              <a:rPr lang="sk-SK" dirty="0" smtClean="0"/>
              <a:t>Keresés: (gyorskód: CTRL+F) az éppen aktuális weblapon keresgélhetünk</a:t>
            </a:r>
          </a:p>
          <a:p>
            <a:r>
              <a:rPr lang="hu-HU" dirty="0" smtClean="0"/>
              <a:t>Nyomtatás: (gyorskód: CTRL+P) az aktuális weblap kinyomtatása.</a:t>
            </a:r>
          </a:p>
          <a:p>
            <a:r>
              <a:rPr lang="hu-HU" dirty="0" smtClean="0"/>
              <a:t>Eszközök: erről kicsit később!</a:t>
            </a:r>
          </a:p>
          <a:p>
            <a:r>
              <a:rPr lang="hu-HU" dirty="0" smtClean="0"/>
              <a:t>Előzmények: (gyorskód: CTRL+H) az eddig bejárt helyek és oldalak listája; önálló fülön jelenik meg.</a:t>
            </a:r>
          </a:p>
          <a:p>
            <a:r>
              <a:rPr lang="hu-HU" dirty="0" smtClean="0"/>
              <a:t>Letöltések: (gyorskód: CTRL+J) a </a:t>
            </a:r>
            <a:r>
              <a:rPr lang="hu-HU" dirty="0" err="1" smtClean="0"/>
              <a:t>Chrome</a:t>
            </a:r>
            <a:r>
              <a:rPr lang="hu-HU" dirty="0" smtClean="0"/>
              <a:t> segítségével is le lehet tölteni sok mindent.</a:t>
            </a:r>
          </a:p>
          <a:p>
            <a:r>
              <a:rPr lang="sk-SK" dirty="0" smtClean="0"/>
              <a:t> A Google Chrome névjegye: ez a máshol is megszokott kis ablak, a program önleírása. Itt látható például az aktuális verziószám is.</a:t>
            </a:r>
            <a:endParaRPr lang="hu-HU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4572032"/>
          </a:xfrm>
        </p:spPr>
        <p:txBody>
          <a:bodyPr/>
          <a:lstStyle/>
          <a:p>
            <a:r>
              <a:rPr lang="hu-HU" dirty="0" smtClean="0"/>
              <a:t>Karakterkódolás: ehhez nem érdemes hozzányúlni, mert a </a:t>
            </a:r>
            <a:r>
              <a:rPr lang="hu-HU" dirty="0" err="1" smtClean="0"/>
              <a:t>Chrome</a:t>
            </a:r>
            <a:r>
              <a:rPr lang="hu-HU" dirty="0" smtClean="0"/>
              <a:t> szinte mindent automatikusan felismer!</a:t>
            </a:r>
          </a:p>
          <a:p>
            <a:r>
              <a:rPr lang="hu-HU" dirty="0" smtClean="0"/>
              <a:t>Forrás megtekintése: (gyorskód: CTRL+U) csak programozó lelkűeknek!</a:t>
            </a:r>
          </a:p>
          <a:p>
            <a:r>
              <a:rPr lang="hu-HU" dirty="0" smtClean="0"/>
              <a:t> Fejlesztői eszközök: (gyorskód: CTRL+SHIFT+I) ez is csak a HTML-nyelvet jól ismerőknek ajánlott!</a:t>
            </a:r>
          </a:p>
          <a:p>
            <a:r>
              <a:rPr lang="hu-HU" dirty="0" smtClean="0"/>
              <a:t>JavaScript konzol (gyorskód: CTRL+SHIFT+J): ehhez már JavaScript ismeret szükséges!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hrom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714488"/>
            <a:ext cx="2683990" cy="4000528"/>
          </a:xfrm>
          <a:prstGeom prst="rect">
            <a:avLst/>
          </a:prstGeom>
          <a:noFill/>
        </p:spPr>
      </p:pic>
      <p:pic>
        <p:nvPicPr>
          <p:cNvPr id="22532" name="Picture 4" descr="http://www.tferi.hu/cikkek/chrome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85794"/>
            <a:ext cx="5052999" cy="2157693"/>
          </a:xfrm>
          <a:prstGeom prst="rect">
            <a:avLst/>
          </a:prstGeom>
          <a:noFill/>
        </p:spPr>
      </p:pic>
      <p:pic>
        <p:nvPicPr>
          <p:cNvPr id="22534" name="Picture 6" descr="Chrome eszközö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357562"/>
            <a:ext cx="3867150" cy="23336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Beállitások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 Sok mindenre alkalmas, de néhány, máshol megszokott beállítást nem ismer</a:t>
            </a:r>
          </a:p>
          <a:p>
            <a:r>
              <a:rPr lang="hu-HU" dirty="0" smtClean="0"/>
              <a:t>A menüpontot megnyitva legelső lehetőségként be lehet jelentkezni a </a:t>
            </a:r>
            <a:r>
              <a:rPr lang="hu-HU" dirty="0" err="1" smtClean="0"/>
              <a:t>Google</a:t>
            </a:r>
            <a:r>
              <a:rPr lang="hu-HU" dirty="0" smtClean="0"/>
              <a:t> fiókba</a:t>
            </a:r>
          </a:p>
          <a:p>
            <a:r>
              <a:rPr lang="hu-HU" dirty="0" smtClean="0"/>
              <a:t>Második lehetőségként meg lehet szabni, hogy mivel induljon a böngésző</a:t>
            </a:r>
          </a:p>
          <a:p>
            <a:r>
              <a:rPr lang="hu-HU" dirty="0" smtClean="0"/>
              <a:t>Harmadik beállítási lehetőség a megjelenés szabályozása</a:t>
            </a:r>
          </a:p>
          <a:p>
            <a:r>
              <a:rPr lang="hu-HU" dirty="0" smtClean="0"/>
              <a:t>Negyedik lehetőségként kiválaszthatjuk a keresőmotort</a:t>
            </a:r>
          </a:p>
          <a:p>
            <a:r>
              <a:rPr lang="hu-HU" dirty="0" smtClean="0"/>
              <a:t>Ötödik lehetőségként a böngésző lehetőséget ad arra is, hogy egyszerre több felhasználó is használhassa </a:t>
            </a:r>
          </a:p>
          <a:p>
            <a:r>
              <a:rPr lang="hu-HU" dirty="0" smtClean="0"/>
              <a:t>Hatodik lehetőségként ki lehet választani, hogy a </a:t>
            </a:r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Chrome</a:t>
            </a:r>
            <a:r>
              <a:rPr lang="hu-HU" dirty="0" smtClean="0"/>
              <a:t> legyen az alapértelmezett böngésző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Böngészők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Böngészőknek nevezzük azokat a programokat,melyek </a:t>
            </a:r>
            <a:r>
              <a:rPr lang="hu-HU" dirty="0" err="1" smtClean="0"/>
              <a:t>seg</a:t>
            </a:r>
            <a:r>
              <a:rPr lang="sk-SK" dirty="0" smtClean="0"/>
              <a:t>í</a:t>
            </a:r>
            <a:r>
              <a:rPr lang="hu-HU" dirty="0" err="1" smtClean="0"/>
              <a:t>tségével</a:t>
            </a:r>
            <a:r>
              <a:rPr lang="hu-HU" dirty="0" smtClean="0"/>
              <a:t> az interneten különböző weboldalakat kereshetünk meg.</a:t>
            </a:r>
          </a:p>
          <a:p>
            <a:r>
              <a:rPr lang="hu-HU" dirty="0" smtClean="0"/>
              <a:t>A böngésző programok képesek a különböző programozási nyelveken,megírt oldalakat képekkel, linkekkel, animációkkal, hangokkal együtt megjeleníteni.</a:t>
            </a:r>
          </a:p>
          <a:p>
            <a:r>
              <a:rPr lang="hu-HU" dirty="0" smtClean="0"/>
              <a:t>Manapság sokféle böngésző áll rendelkezősünkre. Használatuk egyszerű. </a:t>
            </a:r>
          </a:p>
          <a:p>
            <a:pPr>
              <a:buNone/>
            </a:pPr>
            <a:r>
              <a:rPr lang="hu-HU" dirty="0" smtClean="0"/>
              <a:t/>
            </a:r>
            <a:br>
              <a:rPr lang="hu-HU" dirty="0" smtClean="0"/>
            </a:b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fontScale="85000" lnSpcReduction="10000"/>
          </a:bodyPr>
          <a:lstStyle/>
          <a:p>
            <a:r>
              <a:rPr lang="hu-HU" dirty="0" smtClean="0"/>
              <a:t>Az előbb látott képen új </a:t>
            </a:r>
            <a:r>
              <a:rPr lang="hu-HU" dirty="0" err="1" smtClean="0"/>
              <a:t>beállitások</a:t>
            </a:r>
            <a:r>
              <a:rPr lang="hu-HU" dirty="0" smtClean="0"/>
              <a:t> bukkannak fel:</a:t>
            </a:r>
          </a:p>
          <a:p>
            <a:r>
              <a:rPr lang="hu-HU" dirty="0" smtClean="0"/>
              <a:t>Ezek közül az első az adatvédelem</a:t>
            </a:r>
          </a:p>
          <a:p>
            <a:r>
              <a:rPr lang="hu-HU" dirty="0" smtClean="0"/>
              <a:t>A második lehetőség a máshol is megszokott jelszavak</a:t>
            </a:r>
          </a:p>
          <a:p>
            <a:r>
              <a:rPr lang="hu-HU" dirty="0" smtClean="0"/>
              <a:t>A harmadik lehetőség az internetes tartalom név alatt megbúvó betűméret, betűtípus és oldal nagyítása/kicsinyítése.</a:t>
            </a:r>
          </a:p>
          <a:p>
            <a:r>
              <a:rPr lang="hu-HU" dirty="0" smtClean="0"/>
              <a:t>Negyedik lehetőségként a hálózati proxy-beállításokat lehet módosítani.</a:t>
            </a:r>
          </a:p>
          <a:p>
            <a:r>
              <a:rPr lang="hu-HU" dirty="0" smtClean="0"/>
              <a:t>Ötödik lehetőségként a nyelveket lehet állítgatni</a:t>
            </a:r>
          </a:p>
          <a:p>
            <a:r>
              <a:rPr lang="sk-SK" dirty="0" smtClean="0"/>
              <a:t>Hatodik pontban a letöltések helyét lehet beállítani</a:t>
            </a:r>
          </a:p>
          <a:p>
            <a:r>
              <a:rPr lang="sk-SK" dirty="0" smtClean="0"/>
              <a:t>Hetedik pontban a biztonságot szavatoló HTTPS/SSL-tanúsítványokat lehet kezelni.</a:t>
            </a:r>
          </a:p>
          <a:p>
            <a:r>
              <a:rPr lang="sk-SK" dirty="0" smtClean="0"/>
              <a:t>Nyolcadik pontban be lehet jelentkezni a Google Cloud Printbe. Így bárhonnan lehet nyomtatni a saját számítógép nyomtatójára</a:t>
            </a:r>
          </a:p>
          <a:p>
            <a:r>
              <a:rPr lang="hu-HU" dirty="0" smtClean="0"/>
              <a:t>Végül a rendszer kér beállítási lehetőséget ad: a háttéralkalmazások további futtatása böngésző bezárása után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hrome beállítás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785794"/>
            <a:ext cx="6156009" cy="564360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Kérdések…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279470"/>
          </a:xfrm>
        </p:spPr>
        <p:txBody>
          <a:bodyPr/>
          <a:lstStyle/>
          <a:p>
            <a:r>
              <a:rPr lang="hu-HU" dirty="0" smtClean="0"/>
              <a:t>1. Mik azok a böngészők?</a:t>
            </a:r>
          </a:p>
          <a:p>
            <a:r>
              <a:rPr lang="hu-HU" dirty="0" smtClean="0"/>
              <a:t>2.Sorolj fel néhány böngészőprogramot!</a:t>
            </a:r>
          </a:p>
          <a:p>
            <a:r>
              <a:rPr lang="hu-HU" dirty="0" smtClean="0"/>
              <a:t>3.Rajzold le a legismertebb böngészőprogramok ikonjait!</a:t>
            </a:r>
          </a:p>
          <a:p>
            <a:r>
              <a:rPr lang="hu-HU" dirty="0" smtClean="0"/>
              <a:t>4. Ki fejlesztette ki és mikor a </a:t>
            </a:r>
            <a:r>
              <a:rPr lang="hu-HU" dirty="0" err="1" smtClean="0"/>
              <a:t>Chromot</a:t>
            </a:r>
            <a:r>
              <a:rPr lang="hu-HU" dirty="0" smtClean="0"/>
              <a:t>?</a:t>
            </a:r>
          </a:p>
          <a:p>
            <a:r>
              <a:rPr lang="hu-HU" dirty="0" smtClean="0"/>
              <a:t>5. Hogyan fejlesztették a </a:t>
            </a:r>
            <a:r>
              <a:rPr lang="hu-HU" dirty="0" err="1" smtClean="0"/>
              <a:t>Chromot</a:t>
            </a:r>
            <a:r>
              <a:rPr lang="hu-HU" dirty="0" smtClean="0"/>
              <a:t> 2010-ben?</a:t>
            </a:r>
          </a:p>
          <a:p>
            <a:r>
              <a:rPr lang="hu-HU" dirty="0" smtClean="0"/>
              <a:t>6. Milyen betűkiosztással nyitunk meg új ablakot?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Válaszok…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1.Böngészőknek nevezzük azokat a programokat,melyek </a:t>
            </a:r>
            <a:r>
              <a:rPr lang="hu-HU" dirty="0" err="1" smtClean="0"/>
              <a:t>seg</a:t>
            </a:r>
            <a:r>
              <a:rPr lang="sk-SK" dirty="0" smtClean="0"/>
              <a:t>í</a:t>
            </a:r>
            <a:r>
              <a:rPr lang="hu-HU" dirty="0" err="1" smtClean="0"/>
              <a:t>tségével</a:t>
            </a:r>
            <a:r>
              <a:rPr lang="hu-HU" dirty="0" smtClean="0"/>
              <a:t> az interneten különböző weboldalakat kereshetünk meg.</a:t>
            </a:r>
          </a:p>
          <a:p>
            <a:r>
              <a:rPr lang="hu-HU" dirty="0" smtClean="0"/>
              <a:t>2. Microsoft Internet Explorer,Netscape Navigator, Opera,</a:t>
            </a:r>
            <a:r>
              <a:rPr lang="hu-HU" dirty="0" err="1" smtClean="0"/>
              <a:t>Mozilla</a:t>
            </a:r>
            <a:r>
              <a:rPr lang="hu-HU" dirty="0" smtClean="0"/>
              <a:t> </a:t>
            </a:r>
            <a:r>
              <a:rPr lang="hu-HU" dirty="0" err="1" smtClean="0"/>
              <a:t>Firefox</a:t>
            </a:r>
            <a:r>
              <a:rPr lang="hu-HU" dirty="0" smtClean="0"/>
              <a:t>,</a:t>
            </a:r>
            <a:r>
              <a:rPr lang="hu-HU" dirty="0" err="1" smtClean="0"/>
              <a:t>Chrome</a:t>
            </a:r>
            <a:endParaRPr lang="hu-HU" dirty="0" smtClean="0"/>
          </a:p>
          <a:p>
            <a:r>
              <a:rPr lang="hu-HU" dirty="0" smtClean="0"/>
              <a:t>3.</a:t>
            </a:r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4. 2008-ban fejlesztette ki a </a:t>
            </a:r>
            <a:r>
              <a:rPr lang="hu-HU" dirty="0" err="1" smtClean="0"/>
              <a:t>google</a:t>
            </a:r>
            <a:endParaRPr lang="hu-HU" dirty="0" smtClean="0"/>
          </a:p>
          <a:p>
            <a:r>
              <a:rPr lang="hu-HU" dirty="0" smtClean="0"/>
              <a:t>5.CTRL-N</a:t>
            </a:r>
          </a:p>
          <a:p>
            <a:endParaRPr lang="sk-SK" dirty="0"/>
          </a:p>
        </p:txBody>
      </p:sp>
      <p:pic>
        <p:nvPicPr>
          <p:cNvPr id="4" name="Picture 2" descr="http://informatika.gtportal.eu/oldalak/intrenet_bon/kepek/ie8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071942"/>
            <a:ext cx="952500" cy="952500"/>
          </a:xfrm>
          <a:prstGeom prst="rect">
            <a:avLst/>
          </a:prstGeom>
          <a:noFill/>
        </p:spPr>
      </p:pic>
      <p:pic>
        <p:nvPicPr>
          <p:cNvPr id="5" name="Picture 12" descr="Képtalálat a következőre: „netscape navigator icon”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000504"/>
            <a:ext cx="1219200" cy="1219201"/>
          </a:xfrm>
          <a:prstGeom prst="rect">
            <a:avLst/>
          </a:prstGeom>
          <a:noFill/>
        </p:spPr>
      </p:pic>
      <p:pic>
        <p:nvPicPr>
          <p:cNvPr id="6" name="Picture 14" descr="Képtalálat a következőre: „opera ikon”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4000504"/>
            <a:ext cx="1219200" cy="129063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szépen a figyelmet!</a:t>
            </a:r>
            <a:endParaRPr lang="sk-SK" dirty="0"/>
          </a:p>
        </p:txBody>
      </p:sp>
      <p:sp>
        <p:nvSpPr>
          <p:cNvPr id="5" name="Téglalap 4"/>
          <p:cNvSpPr/>
          <p:nvPr/>
        </p:nvSpPr>
        <p:spPr>
          <a:xfrm>
            <a:off x="1967818" y="2226455"/>
            <a:ext cx="48075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http://www.tferi.hu/google-chrome?start=4</a:t>
            </a:r>
            <a:endParaRPr lang="sk-SK" dirty="0"/>
          </a:p>
        </p:txBody>
      </p:sp>
      <p:sp>
        <p:nvSpPr>
          <p:cNvPr id="6" name="Téglalap 5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dirty="0" smtClean="0"/>
              <a:t>https://www.google.com/intl/hu/chrome/browser/features.html</a:t>
            </a:r>
            <a:endParaRPr lang="sk-SK" dirty="0"/>
          </a:p>
        </p:txBody>
      </p:sp>
      <p:sp>
        <p:nvSpPr>
          <p:cNvPr id="7" name="Téglalap 6"/>
          <p:cNvSpPr/>
          <p:nvPr/>
        </p:nvSpPr>
        <p:spPr>
          <a:xfrm>
            <a:off x="2286000" y="4071942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>
                <a:hlinkClick r:id="rId2"/>
              </a:rPr>
              <a:t>http://informatika.g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tportal.eu/index.php?f0=intrenet_bonh</a:t>
            </a:r>
            <a:endParaRPr lang="sk-SK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Legismertebb böngésző programok: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1600" b="1" dirty="0" smtClean="0"/>
              <a:t>Microsoft Internet Explorer</a:t>
            </a:r>
          </a:p>
          <a:p>
            <a:endParaRPr lang="hu-HU" sz="1600" b="1" dirty="0" smtClean="0"/>
          </a:p>
          <a:p>
            <a:endParaRPr lang="hu-HU" sz="1600" b="1" dirty="0" smtClean="0"/>
          </a:p>
          <a:p>
            <a:r>
              <a:rPr lang="sk-SK" sz="1600" b="1" dirty="0" smtClean="0"/>
              <a:t>Netscape Navigator </a:t>
            </a:r>
          </a:p>
          <a:p>
            <a:endParaRPr lang="hu-HU" sz="1600" b="1" dirty="0" smtClean="0"/>
          </a:p>
          <a:p>
            <a:endParaRPr lang="sk-SK" sz="1600" b="1" dirty="0" smtClean="0"/>
          </a:p>
          <a:p>
            <a:endParaRPr lang="hu-HU" sz="1600" b="1" dirty="0" smtClean="0"/>
          </a:p>
          <a:p>
            <a:r>
              <a:rPr lang="sk-SK" sz="1600" b="1" dirty="0" smtClean="0"/>
              <a:t>Opera</a:t>
            </a:r>
          </a:p>
          <a:p>
            <a:endParaRPr lang="hu-HU" sz="1600" b="1" dirty="0" smtClean="0"/>
          </a:p>
          <a:p>
            <a:endParaRPr lang="sk-SK" sz="1600" b="1" dirty="0" smtClean="0"/>
          </a:p>
          <a:p>
            <a:endParaRPr lang="hu-HU" sz="1600" b="1" dirty="0" smtClean="0"/>
          </a:p>
          <a:p>
            <a:r>
              <a:rPr lang="sk-SK" sz="1600" b="1" dirty="0" smtClean="0"/>
              <a:t>Mozilla Firefox</a:t>
            </a:r>
          </a:p>
          <a:p>
            <a:endParaRPr lang="hu-HU" sz="1600" b="1" dirty="0" smtClean="0"/>
          </a:p>
          <a:p>
            <a:endParaRPr lang="sk-SK" sz="1600" b="1" dirty="0" smtClean="0"/>
          </a:p>
          <a:p>
            <a:endParaRPr lang="hu-HU" sz="1600" b="1" dirty="0" smtClean="0"/>
          </a:p>
          <a:p>
            <a:r>
              <a:rPr lang="hu-HU" sz="1600" b="1" dirty="0" err="1" smtClean="0"/>
              <a:t>Chrome</a:t>
            </a:r>
            <a:endParaRPr lang="sk-SK" sz="1600" b="1" dirty="0" smtClean="0"/>
          </a:p>
          <a:p>
            <a:endParaRPr lang="hu-HU" sz="1600" b="1" dirty="0" smtClean="0"/>
          </a:p>
          <a:p>
            <a:endParaRPr lang="hu-HU" sz="1600" b="1" dirty="0" smtClean="0"/>
          </a:p>
          <a:p>
            <a:pPr>
              <a:buNone/>
            </a:pPr>
            <a:endParaRPr lang="sk-SK" sz="1600" b="1" dirty="0" smtClean="0"/>
          </a:p>
          <a:p>
            <a:endParaRPr lang="sk-SK" sz="1600" b="1" dirty="0" smtClean="0"/>
          </a:p>
          <a:p>
            <a:endParaRPr lang="sk-SK" sz="1600" b="1" dirty="0" smtClean="0"/>
          </a:p>
          <a:p>
            <a:pPr>
              <a:buNone/>
            </a:pPr>
            <a:r>
              <a:rPr lang="sk-SK" sz="1600" b="1" dirty="0" smtClean="0"/>
              <a:t>     </a:t>
            </a:r>
            <a:endParaRPr lang="sk-SK" sz="1600" dirty="0"/>
          </a:p>
        </p:txBody>
      </p:sp>
      <p:pic>
        <p:nvPicPr>
          <p:cNvPr id="1026" name="Picture 2" descr="http://informatika.gtportal.eu/oldalak/intrenet_bon/kepek/ie8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785926"/>
            <a:ext cx="952500" cy="952500"/>
          </a:xfrm>
          <a:prstGeom prst="rect">
            <a:avLst/>
          </a:prstGeom>
          <a:noFill/>
        </p:spPr>
      </p:pic>
      <p:sp>
        <p:nvSpPr>
          <p:cNvPr id="1028" name="AutoShape 4" descr="Képtalálat a következőre: „netscape navigator icon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0" name="AutoShape 6" descr="Képtalálat a következőre: „netscape navigator icon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2" name="AutoShape 8" descr="Képtalálat a következőre: „netscape navigator icon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34" name="AutoShape 10" descr="Képtalálat a következőre: „netscape navigator icon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6" name="Picture 12" descr="Képtalálat a következőre: „netscape navigator icon”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714620"/>
            <a:ext cx="1219200" cy="1219201"/>
          </a:xfrm>
          <a:prstGeom prst="rect">
            <a:avLst/>
          </a:prstGeom>
          <a:noFill/>
        </p:spPr>
      </p:pic>
      <p:pic>
        <p:nvPicPr>
          <p:cNvPr id="1038" name="Picture 14" descr="Képtalálat a következőre: „opera ikon”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571876"/>
            <a:ext cx="1219200" cy="1290639"/>
          </a:xfrm>
          <a:prstGeom prst="rect">
            <a:avLst/>
          </a:prstGeom>
          <a:noFill/>
        </p:spPr>
      </p:pic>
      <p:sp>
        <p:nvSpPr>
          <p:cNvPr id="1040" name="AutoShape 16" descr="Képtalálat a következőre: „mozilla ikon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42" name="Picture 18" descr="Képtalálat a következőre: „mozilla ikon”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4714884"/>
            <a:ext cx="1079234" cy="1143008"/>
          </a:xfrm>
          <a:prstGeom prst="rect">
            <a:avLst/>
          </a:prstGeom>
          <a:noFill/>
        </p:spPr>
      </p:pic>
      <p:pic>
        <p:nvPicPr>
          <p:cNvPr id="1044" name="Picture 20" descr="Képtalálat a következőre: „chrome ikon”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00232" y="5500702"/>
            <a:ext cx="1409668" cy="140966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Microsoft Internet Explorer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36330"/>
          </a:xfrm>
        </p:spPr>
        <p:txBody>
          <a:bodyPr/>
          <a:lstStyle/>
          <a:p>
            <a:r>
              <a:rPr lang="hu-HU" dirty="0" smtClean="0"/>
              <a:t>Része a Windows operációs rendszernek.</a:t>
            </a:r>
          </a:p>
          <a:p>
            <a:r>
              <a:rPr lang="hu-HU" dirty="0" smtClean="0"/>
              <a:t>A legelterjedtebb böngészőprogram.</a:t>
            </a:r>
            <a:endParaRPr lang="sk-SK" dirty="0"/>
          </a:p>
        </p:txBody>
      </p:sp>
      <p:pic>
        <p:nvPicPr>
          <p:cNvPr id="1026" name="Picture 2" descr="http://informatika.gtportal.eu/oldalak/intrenet_bon/kepek/ie8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643314"/>
            <a:ext cx="1214446" cy="1214446"/>
          </a:xfrm>
          <a:prstGeom prst="rect">
            <a:avLst/>
          </a:prstGeom>
          <a:noFill/>
        </p:spPr>
      </p:pic>
      <p:pic>
        <p:nvPicPr>
          <p:cNvPr id="1028" name="Picture 4" descr="http://informatika.gtportal.eu/oldalak/intrenet_bon/kepek/ie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143248"/>
            <a:ext cx="3690940" cy="277347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Netscape Navigator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36330"/>
          </a:xfrm>
        </p:spPr>
        <p:txBody>
          <a:bodyPr/>
          <a:lstStyle/>
          <a:p>
            <a:r>
              <a:rPr lang="hu-HU" dirty="0" smtClean="0"/>
              <a:t>Az Internet egyik vezető, most már ingyenes böngészőprogramja</a:t>
            </a:r>
            <a:endParaRPr lang="sk-SK" dirty="0"/>
          </a:p>
        </p:txBody>
      </p:sp>
      <p:pic>
        <p:nvPicPr>
          <p:cNvPr id="19458" name="Picture 2" descr="http://informatika.gtportal.eu/oldalak/intrenet_bon/kepek/netscape_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643314"/>
            <a:ext cx="1428760" cy="1428760"/>
          </a:xfrm>
          <a:prstGeom prst="rect">
            <a:avLst/>
          </a:prstGeom>
          <a:noFill/>
        </p:spPr>
      </p:pic>
      <p:pic>
        <p:nvPicPr>
          <p:cNvPr id="19460" name="Picture 4" descr="http://informatika.gtportal.eu/oldalak/intrenet_bon/kepek/Netscap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214686"/>
            <a:ext cx="3333750" cy="271462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Opera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- Ingyenes</a:t>
            </a:r>
            <a:br>
              <a:rPr lang="hu-HU" dirty="0" smtClean="0"/>
            </a:br>
            <a:r>
              <a:rPr lang="hu-HU" dirty="0" smtClean="0"/>
              <a:t>- Kisméretű</a:t>
            </a:r>
            <a:br>
              <a:rPr lang="hu-HU" dirty="0" smtClean="0"/>
            </a:br>
            <a:r>
              <a:rPr lang="hu-HU" dirty="0" smtClean="0"/>
              <a:t>- Zárt forráskódú</a:t>
            </a:r>
            <a:br>
              <a:rPr lang="hu-HU" dirty="0" smtClean="0"/>
            </a:br>
            <a:r>
              <a:rPr lang="hu-HU" dirty="0" smtClean="0"/>
              <a:t>- Nagyon biztonságos</a:t>
            </a:r>
            <a:br>
              <a:rPr lang="hu-HU" dirty="0" smtClean="0"/>
            </a:br>
            <a:endParaRPr lang="sk-SK" dirty="0"/>
          </a:p>
        </p:txBody>
      </p:sp>
      <p:pic>
        <p:nvPicPr>
          <p:cNvPr id="20482" name="Picture 2" descr="http://informatika.gtportal.eu/oldalak/intrenet_bon/kepek/opera_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143380"/>
            <a:ext cx="1357322" cy="1357322"/>
          </a:xfrm>
          <a:prstGeom prst="rect">
            <a:avLst/>
          </a:prstGeom>
          <a:noFill/>
        </p:spPr>
      </p:pic>
      <p:pic>
        <p:nvPicPr>
          <p:cNvPr id="20484" name="Picture 4" descr="http://informatika.gtportal.eu/oldalak/intrenet_bon/kepek/oper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071546"/>
            <a:ext cx="3333750" cy="23431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Mozilla Firefox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 Ingyenes </a:t>
            </a:r>
          </a:p>
          <a:p>
            <a:r>
              <a:rPr lang="hu-HU" dirty="0" smtClean="0"/>
              <a:t>Kisméret</a:t>
            </a:r>
          </a:p>
          <a:p>
            <a:r>
              <a:rPr lang="hu-HU" dirty="0" smtClean="0"/>
              <a:t>Nyílt forráskódú</a:t>
            </a:r>
          </a:p>
          <a:p>
            <a:r>
              <a:rPr lang="hu-HU" dirty="0" smtClean="0"/>
              <a:t>Biztonságos</a:t>
            </a:r>
            <a:br>
              <a:rPr lang="hu-HU" dirty="0" smtClean="0"/>
            </a:br>
            <a:endParaRPr lang="sk-SK" dirty="0"/>
          </a:p>
        </p:txBody>
      </p:sp>
      <p:pic>
        <p:nvPicPr>
          <p:cNvPr id="21506" name="Picture 2" descr="http://informatika.gtportal.eu/oldalak/intrenet_bon/kepek/ff_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071942"/>
            <a:ext cx="1309690" cy="1309690"/>
          </a:xfrm>
          <a:prstGeom prst="rect">
            <a:avLst/>
          </a:prstGeom>
          <a:noFill/>
        </p:spPr>
      </p:pic>
      <p:pic>
        <p:nvPicPr>
          <p:cNvPr id="21508" name="Picture 4" descr="http://informatika.gtportal.eu/oldalak/intrenet_bon/kepek/firefo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143116"/>
            <a:ext cx="3333750" cy="25050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Chrome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043890" cy="4422478"/>
          </a:xfrm>
        </p:spPr>
        <p:txBody>
          <a:bodyPr/>
          <a:lstStyle/>
          <a:p>
            <a:r>
              <a:rPr lang="hu-HU" dirty="0" smtClean="0"/>
              <a:t>Ikonja: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Printscreen</a:t>
            </a:r>
            <a:r>
              <a:rPr lang="hu-HU" dirty="0" smtClean="0"/>
              <a:t>:</a:t>
            </a:r>
            <a:endParaRPr lang="sk-SK" dirty="0"/>
          </a:p>
        </p:txBody>
      </p:sp>
      <p:pic>
        <p:nvPicPr>
          <p:cNvPr id="4" name="Picture 20" descr="Képtalálat a következőre: „chrome ikon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785926"/>
            <a:ext cx="1409668" cy="1409669"/>
          </a:xfrm>
          <a:prstGeom prst="rect">
            <a:avLst/>
          </a:prstGeom>
          <a:noFill/>
        </p:spPr>
      </p:pic>
      <p:pic>
        <p:nvPicPr>
          <p:cNvPr id="16386" name="Picture 2" descr="Kapcsolódó ké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2786058"/>
            <a:ext cx="5048250" cy="378142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Általános tudnivalók</a:t>
            </a:r>
            <a:endParaRPr lang="sk-SK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Google</a:t>
            </a:r>
            <a:r>
              <a:rPr lang="hu-HU" dirty="0" smtClean="0"/>
              <a:t> által fejlesztett </a:t>
            </a:r>
            <a:r>
              <a:rPr lang="hu-HU" dirty="0" err="1" smtClean="0"/>
              <a:t>számíttógéeken</a:t>
            </a:r>
            <a:r>
              <a:rPr lang="hu-HU" dirty="0" smtClean="0"/>
              <a:t>, </a:t>
            </a:r>
            <a:r>
              <a:rPr lang="hu-HU" dirty="0" err="1" smtClean="0"/>
              <a:t>tabletokon</a:t>
            </a:r>
            <a:r>
              <a:rPr lang="hu-HU" dirty="0" smtClean="0"/>
              <a:t>, </a:t>
            </a:r>
            <a:r>
              <a:rPr lang="hu-HU" dirty="0" err="1" smtClean="0"/>
              <a:t>okostelefonokon</a:t>
            </a:r>
            <a:r>
              <a:rPr lang="hu-HU" dirty="0" smtClean="0"/>
              <a:t> futó </a:t>
            </a:r>
            <a:r>
              <a:rPr lang="hu-HU" dirty="0" err="1" smtClean="0"/>
              <a:t>webböngésző</a:t>
            </a:r>
            <a:r>
              <a:rPr lang="hu-HU" dirty="0" smtClean="0"/>
              <a:t> program </a:t>
            </a:r>
          </a:p>
          <a:p>
            <a:r>
              <a:rPr lang="hu-HU" dirty="0" smtClean="0"/>
              <a:t>2008 szeptemberében jelentették meg az első verziót, az első stabil verziót 2008. december 11-én adták ki.</a:t>
            </a:r>
          </a:p>
          <a:p>
            <a:r>
              <a:rPr lang="hu-HU" dirty="0" smtClean="0"/>
              <a:t> </a:t>
            </a:r>
            <a:r>
              <a:rPr lang="sk-SK" dirty="0" smtClean="0"/>
              <a:t>A névválasztás ironikus</a:t>
            </a:r>
          </a:p>
          <a:p>
            <a:r>
              <a:rPr lang="hu-HU" dirty="0" smtClean="0"/>
              <a:t>2014 januárjában a </a:t>
            </a:r>
            <a:r>
              <a:rPr lang="hu-HU" dirty="0" err="1" smtClean="0"/>
              <a:t>Chrome</a:t>
            </a:r>
            <a:r>
              <a:rPr lang="hu-HU" dirty="0" smtClean="0"/>
              <a:t> világszinten a legnépszerűbb böngésző volt</a:t>
            </a:r>
          </a:p>
          <a:p>
            <a:r>
              <a:rPr lang="hu-HU" dirty="0" smtClean="0"/>
              <a:t>Az </a:t>
            </a:r>
            <a:r>
              <a:rPr lang="hu-HU" dirty="0" err="1" smtClean="0"/>
              <a:t>okostelefonos</a:t>
            </a:r>
            <a:r>
              <a:rPr lang="hu-HU" dirty="0" smtClean="0"/>
              <a:t> böngészők közül a részesedése 2014 januárjára világszinten 7,97%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>
        <p14:prism isContent="1"/>
      </p:transition>
    </mc:Choice>
    <mc:Fallback>
      <p:transition spd="slow" advTm="10000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631</Words>
  <Application>Microsoft Office PowerPoint</Application>
  <PresentationFormat>Prezentácia na obrazovke (4:3)</PresentationFormat>
  <Paragraphs>139</Paragraphs>
  <Slides>24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Áramlás</vt:lpstr>
      <vt:lpstr>Böngésző programok</vt:lpstr>
      <vt:lpstr>Böngészők</vt:lpstr>
      <vt:lpstr>Legismertebb böngésző programok:</vt:lpstr>
      <vt:lpstr>Microsoft Internet Explorer</vt:lpstr>
      <vt:lpstr>Netscape Navigator</vt:lpstr>
      <vt:lpstr>Opera</vt:lpstr>
      <vt:lpstr>Mozilla Firefox</vt:lpstr>
      <vt:lpstr>Chrome</vt:lpstr>
      <vt:lpstr> Általános tudnivalók</vt:lpstr>
      <vt:lpstr>Története</vt:lpstr>
      <vt:lpstr>Bejelentés</vt:lpstr>
      <vt:lpstr>Verziótörténet</vt:lpstr>
      <vt:lpstr>Chrome Design</vt:lpstr>
      <vt:lpstr> Webes szabványoknak való megfelelés</vt:lpstr>
      <vt:lpstr>Alapvető kezelési lehetőségek </vt:lpstr>
      <vt:lpstr>Prezentácia programu PowerPoint</vt:lpstr>
      <vt:lpstr>Prezentácia programu PowerPoint</vt:lpstr>
      <vt:lpstr>Prezentácia programu PowerPoint</vt:lpstr>
      <vt:lpstr>Beállitások</vt:lpstr>
      <vt:lpstr>Prezentácia programu PowerPoint</vt:lpstr>
      <vt:lpstr>Prezentácia programu PowerPoint</vt:lpstr>
      <vt:lpstr>Kérdések…</vt:lpstr>
      <vt:lpstr>Válaszok…</vt:lpstr>
      <vt:lpstr>Köszönöm szépen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Böngésző programok</dc:title>
  <dc:creator>Dell</dc:creator>
  <cp:lastModifiedBy>Schola</cp:lastModifiedBy>
  <cp:revision>17</cp:revision>
  <dcterms:created xsi:type="dcterms:W3CDTF">2017-02-13T17:22:51Z</dcterms:created>
  <dcterms:modified xsi:type="dcterms:W3CDTF">2017-02-16T22:32:32Z</dcterms:modified>
</cp:coreProperties>
</file>