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2"/>
  </p:sldMasterIdLst>
  <p:sldIdLst>
    <p:sldId id="256" r:id="rId3"/>
    <p:sldId id="257" r:id="rId4"/>
    <p:sldId id="259" r:id="rId5"/>
    <p:sldId id="283" r:id="rId6"/>
    <p:sldId id="262" r:id="rId7"/>
    <p:sldId id="284" r:id="rId8"/>
    <p:sldId id="264" r:id="rId9"/>
    <p:sldId id="285" r:id="rId10"/>
    <p:sldId id="266" r:id="rId11"/>
    <p:sldId id="286" r:id="rId12"/>
    <p:sldId id="267" r:id="rId13"/>
    <p:sldId id="287" r:id="rId14"/>
    <p:sldId id="269" r:id="rId15"/>
    <p:sldId id="270" r:id="rId16"/>
    <p:sldId id="277" r:id="rId17"/>
    <p:sldId id="273" r:id="rId18"/>
    <p:sldId id="276" r:id="rId19"/>
    <p:sldId id="275" r:id="rId20"/>
    <p:sldId id="280" r:id="rId21"/>
    <p:sldId id="282" r:id="rId22"/>
    <p:sldId id="281" r:id="rId23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72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07504" y="3219822"/>
            <a:ext cx="5949315" cy="23083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hu-HU" altLang="en-US" sz="3200" b="1" dirty="0" smtClean="0">
                <a:solidFill>
                  <a:schemeClr val="bg1"/>
                </a:solidFill>
                <a:latin typeface="Arial" panose="020B0604020202020204" pitchFamily="34" charset="0"/>
                <a:ea typeface="Malgun Gothic" panose="020B0503020000020004" pitchFamily="50" charset="-127"/>
                <a:cs typeface="Arial" panose="020B0604020202020204" pitchFamily="34" charset="0"/>
              </a:rPr>
              <a:t>Számítógép 300.000Ft-ból</a:t>
            </a:r>
          </a:p>
          <a:p>
            <a:endParaRPr lang="hu-HU" altLang="en-US" sz="1600" b="1" dirty="0" smtClean="0">
              <a:solidFill>
                <a:schemeClr val="bg1"/>
              </a:solidFill>
              <a:latin typeface="Arial" panose="020B0604020202020204" pitchFamily="34" charset="0"/>
              <a:ea typeface="Malgun Gothic" panose="020B0503020000020004" pitchFamily="50" charset="-127"/>
              <a:cs typeface="Arial" panose="020B0604020202020204" pitchFamily="34" charset="0"/>
            </a:endParaRPr>
          </a:p>
          <a:p>
            <a:r>
              <a:rPr lang="hu-HU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Malgun Gothic" panose="020B0503020000020004" pitchFamily="50" charset="-127"/>
                <a:cs typeface="Arial" panose="020B0604020202020204" pitchFamily="34" charset="0"/>
              </a:rPr>
              <a:t>Készítette:Kovács István </a:t>
            </a:r>
            <a:r>
              <a:rPr lang="hu-HU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Malgun Gothic" panose="020B0503020000020004" pitchFamily="50" charset="-127"/>
                <a:cs typeface="Arial" panose="020B0604020202020204" pitchFamily="34" charset="0"/>
              </a:rPr>
              <a:t>Ferenc</a:t>
            </a:r>
          </a:p>
          <a:p>
            <a:r>
              <a:rPr lang="hu-HU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Malgun Gothic" panose="020B0503020000020004" pitchFamily="50" charset="-127"/>
                <a:cs typeface="Arial" panose="020B0604020202020204" pitchFamily="34" charset="0"/>
              </a:rPr>
              <a:t>Felkészítő tanár:</a:t>
            </a:r>
            <a:r>
              <a:rPr lang="hu-HU" altLang="en-US" sz="16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Malgun Gothic" panose="020B0503020000020004" pitchFamily="50" charset="-127"/>
                <a:cs typeface="Arial" panose="020B0604020202020204" pitchFamily="34" charset="0"/>
              </a:rPr>
              <a:t>Krizsóné</a:t>
            </a:r>
            <a:r>
              <a:rPr lang="hu-HU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Malgun Gothic" panose="020B0503020000020004" pitchFamily="50" charset="-127"/>
                <a:cs typeface="Arial" panose="020B0604020202020204" pitchFamily="34" charset="0"/>
              </a:rPr>
              <a:t> Kőházi Andrea</a:t>
            </a:r>
          </a:p>
          <a:p>
            <a:r>
              <a:rPr lang="hu-HU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Malgun Gothic" panose="020B0503020000020004" pitchFamily="50" charset="-127"/>
                <a:cs typeface="Arial" panose="020B0604020202020204" pitchFamily="34" charset="0"/>
              </a:rPr>
              <a:t>Medgyessy Ferenc Gimnázium </a:t>
            </a:r>
            <a:r>
              <a:rPr lang="hu-HU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Malgun Gothic" panose="020B0503020000020004" pitchFamily="50" charset="-127"/>
                <a:cs typeface="Arial" panose="020B0604020202020204" pitchFamily="34" charset="0"/>
              </a:rPr>
              <a:t>é</a:t>
            </a:r>
            <a:r>
              <a:rPr lang="hu-HU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Malgun Gothic" panose="020B0503020000020004" pitchFamily="50" charset="-127"/>
                <a:cs typeface="Arial" panose="020B0604020202020204" pitchFamily="34" charset="0"/>
              </a:rPr>
              <a:t>s Szakgimnázium</a:t>
            </a:r>
          </a:p>
          <a:p>
            <a:r>
              <a:rPr lang="hu-HU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Malgun Gothic" panose="020B0503020000020004" pitchFamily="50" charset="-127"/>
                <a:cs typeface="Arial" panose="020B0604020202020204" pitchFamily="34" charset="0"/>
              </a:rPr>
              <a:t>4031 Debrecen,Holló László Sétány 6.</a:t>
            </a:r>
            <a:endParaRPr lang="hu-HU" altLang="en-US" sz="1600" b="1" dirty="0" smtClean="0">
              <a:solidFill>
                <a:schemeClr val="bg1"/>
              </a:solidFill>
              <a:latin typeface="Arial" panose="020B0604020202020204" pitchFamily="34" charset="0"/>
              <a:ea typeface="Malgun Gothic" panose="020B0503020000020004" pitchFamily="50" charset="-127"/>
              <a:cs typeface="Arial" panose="020B0604020202020204" pitchFamily="34" charset="0"/>
            </a:endParaRPr>
          </a:p>
          <a:p>
            <a:endParaRPr lang="hu-HU" altLang="en-US" sz="3200" b="1" dirty="0" smtClean="0">
              <a:solidFill>
                <a:schemeClr val="bg1"/>
              </a:solidFill>
              <a:latin typeface="Arial" panose="020B0604020202020204" pitchFamily="34" charset="0"/>
              <a:ea typeface="Malgun Gothic" panose="020B0503020000020004" pitchFamily="50" charset="-127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884368" y="267494"/>
            <a:ext cx="937514" cy="230402"/>
            <a:chOff x="3275856" y="1242391"/>
            <a:chExt cx="1656184" cy="407020"/>
          </a:xfrm>
        </p:grpSpPr>
        <p:sp>
          <p:nvSpPr>
            <p:cNvPr id="12" name="Rounded Rectangle 11"/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58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3" name="Picture 2" descr="E:\002-KIMS BUSINESS\007-01-ALLPPT.com\011-ALLPPT-LOGO\allppt-logo-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10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Miért ez a processzor?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19672" y="987574"/>
            <a:ext cx="7416824" cy="3888432"/>
          </a:xfrm>
        </p:spPr>
        <p:txBody>
          <a:bodyPr anchor="t"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hu-HU" b="1" dirty="0" smtClean="0"/>
              <a:t>Próbáltam egy ár-értek arányban kitűnő processzort választani, döntésem erre esett. Az i3-as szériát inkább hanyagoltam hisz azok már régebbi és elavult processzorok, nyilván gyengébbek mint amire esett a választásom.</a:t>
            </a:r>
            <a:endParaRPr lang="hu-HU" b="1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859782"/>
            <a:ext cx="2211710" cy="221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1412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ko-KR" dirty="0"/>
              <a:t>Alaplap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63370" y="756920"/>
            <a:ext cx="7580630" cy="1220470"/>
          </a:xfrm>
        </p:spPr>
        <p:txBody>
          <a:bodyPr/>
          <a:lstStyle/>
          <a:p>
            <a:pPr marL="342900" lvl="0" indent="-342900" algn="ctr">
              <a:buFont typeface="Arial" panose="020B0604020202020204" pitchFamily="34" charset="0"/>
              <a:buChar char="•"/>
            </a:pPr>
            <a:r>
              <a:rPr lang="hu-HU" alt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Asrock B150m-hdv</a:t>
            </a:r>
            <a:r>
              <a:rPr lang="hu-HU" altLang="en-US" b="1" dirty="0"/>
              <a:t>(21500 Ft</a:t>
            </a:r>
            <a:r>
              <a:rPr lang="hu-HU" altLang="en-US" b="1" dirty="0" smtClean="0"/>
              <a:t>)</a:t>
            </a:r>
            <a:endParaRPr lang="hu-HU" altLang="en-US" b="1" dirty="0"/>
          </a:p>
        </p:txBody>
      </p:sp>
      <p:pic>
        <p:nvPicPr>
          <p:cNvPr id="4" name="Picture 3" descr="562829_asrock_b150m_hdv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2715766"/>
            <a:ext cx="2664296" cy="22209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75656" y="0"/>
            <a:ext cx="7740352" cy="884466"/>
          </a:xfrm>
        </p:spPr>
        <p:txBody>
          <a:bodyPr/>
          <a:lstStyle/>
          <a:p>
            <a:r>
              <a:rPr lang="hu-HU" dirty="0" smtClean="0"/>
              <a:t>Miért ez az alaplap a választásom?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47664" y="987574"/>
            <a:ext cx="7596336" cy="3960440"/>
          </a:xfrm>
        </p:spPr>
        <p:txBody>
          <a:bodyPr anchor="t"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hu-HU" b="1" dirty="0" smtClean="0"/>
              <a:t>Az alaplap rengeteg jó tulajdonsággal rendelkezik,köztük a hat darab USB 3.0-ás csatlakozóval, 7.1 csatornás HD(magas minőség), „</a:t>
            </a:r>
            <a:r>
              <a:rPr lang="hu-HU" b="1" dirty="0" err="1" smtClean="0"/>
              <a:t>Realtek</a:t>
            </a:r>
            <a:r>
              <a:rPr lang="hu-HU" b="1" dirty="0" smtClean="0"/>
              <a:t>” </a:t>
            </a:r>
            <a:r>
              <a:rPr lang="hu-HU" b="1" dirty="0" err="1" smtClean="0"/>
              <a:t>audio</a:t>
            </a:r>
            <a:r>
              <a:rPr lang="hu-HU" b="1" dirty="0" smtClean="0"/>
              <a:t> támogatás, és három monitoros képkimenet. Memóriát egészen DDR4 2133MHz-ig kezel,így a kiválasztott memóriát is támogatja.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2073333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ko-KR" dirty="0"/>
              <a:t>Videókártya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63370" y="646430"/>
            <a:ext cx="7580630" cy="1220470"/>
          </a:xfrm>
        </p:spPr>
        <p:txBody>
          <a:bodyPr/>
          <a:lstStyle/>
          <a:p>
            <a:pPr marL="342900" lvl="0" indent="-342900" algn="ctr">
              <a:buFont typeface="Arial" panose="020B0604020202020204" pitchFamily="34" charset="0"/>
              <a:buChar char="•"/>
            </a:pPr>
            <a:r>
              <a:rPr lang="hu-HU" alt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Asus GTX750 Ti 2GB DDR5(42500ft</a:t>
            </a:r>
            <a:r>
              <a:rPr lang="hu-HU" altLang="en-US" b="1" dirty="0"/>
              <a:t>) 2GB-os videókártya ami az erősebb PC játékoknak is megfelel,biztonsági választás a nagyobb terhelés esetére.</a:t>
            </a:r>
          </a:p>
        </p:txBody>
      </p:sp>
      <p:pic>
        <p:nvPicPr>
          <p:cNvPr id="5" name="Picture 4" descr="Asus_GTX750_2GB_DDR5_GTX750TI_OC_2GD5_videokartya_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4595" y="2963471"/>
            <a:ext cx="2103829" cy="2103829"/>
          </a:xfrm>
          <a:prstGeom prst="rect">
            <a:avLst/>
          </a:prstGeom>
        </p:spPr>
      </p:pic>
      <p:pic>
        <p:nvPicPr>
          <p:cNvPr id="6" name="Picture 5" descr="Asus_GTX750_2GB_DDR5_GTX750TI_OC_2GD5_videokartya_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741" y="2931790"/>
            <a:ext cx="2135510" cy="21355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ko-KR" dirty="0"/>
              <a:t>Merevlemez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63370" y="807720"/>
            <a:ext cx="7580630" cy="1220470"/>
          </a:xfrm>
        </p:spPr>
        <p:txBody>
          <a:bodyPr/>
          <a:lstStyle/>
          <a:p>
            <a:pPr marL="342900" lvl="0" indent="-342900" algn="ctr">
              <a:buFont typeface="Arial" panose="020B0604020202020204" pitchFamily="34" charset="0"/>
              <a:buChar char="•"/>
            </a:pPr>
            <a:r>
              <a:rPr lang="hu-HU" altLang="en-US" b="1" dirty="0"/>
              <a:t> </a:t>
            </a:r>
            <a:r>
              <a:rPr lang="hu-HU" alt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Toshiba 1TB 32MB Sata3</a:t>
            </a:r>
            <a:r>
              <a:rPr lang="hu-HU" altLang="en-US" b="1" dirty="0"/>
              <a:t>(14500 Ft)</a:t>
            </a:r>
          </a:p>
          <a:p>
            <a:pPr lvl="0" algn="ctr"/>
            <a:r>
              <a:rPr lang="hu-HU" altLang="en-US" b="1" dirty="0"/>
              <a:t>  1000MB-os merevlemez,a tárhely kell mivel a videóknak és a nyers anyagok </a:t>
            </a:r>
            <a:r>
              <a:rPr lang="hu-HU" altLang="en-US" b="1" dirty="0" smtClean="0"/>
              <a:t>sok tárhelyet vesznek igénybe.</a:t>
            </a:r>
            <a:endParaRPr lang="hu-HU" altLang="en-US" b="1" dirty="0"/>
          </a:p>
        </p:txBody>
      </p:sp>
      <p:pic>
        <p:nvPicPr>
          <p:cNvPr id="4" name="Picture 3" descr="bToshiba_1TB_32MB_SATA3_DT01ACA100_merevlemez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830" y="1901825"/>
            <a:ext cx="3138170" cy="31381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SSD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19885" y="-597535"/>
            <a:ext cx="6912610" cy="3841750"/>
          </a:xfrm>
        </p:spPr>
        <p:txBody>
          <a:bodyPr/>
          <a:lstStyle/>
          <a:p>
            <a:r>
              <a:rPr lang="hu-H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Western Digital 250GB</a:t>
            </a:r>
            <a:r>
              <a:rPr lang="hu-HU" b="1" dirty="0"/>
              <a:t>(30000FT) Erre az </a:t>
            </a:r>
            <a:r>
              <a:rPr lang="hu-HU" b="1" dirty="0" err="1"/>
              <a:t>SSD-re</a:t>
            </a:r>
            <a:r>
              <a:rPr lang="hu-HU" b="1" dirty="0"/>
              <a:t> az operációs rendszer lesz helyezve amiért gyorsabb lesz a rendszer,és kevesebb terhelés lesz a merevlemezen.</a:t>
            </a:r>
          </a:p>
        </p:txBody>
      </p:sp>
      <p:pic>
        <p:nvPicPr>
          <p:cNvPr id="7" name="Picture 6" descr="WesternDigital250GBWDS250G1B0BM.2SSDmeghajt_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6745" y="3778885"/>
            <a:ext cx="4707255" cy="12846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ko-KR" dirty="0" smtClean="0"/>
              <a:t>Hűtés</a:t>
            </a:r>
            <a:endParaRPr lang="hu-HU" altLang="ko-KR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63370" y="654050"/>
            <a:ext cx="7580630" cy="1220470"/>
          </a:xfrm>
        </p:spPr>
        <p:txBody>
          <a:bodyPr/>
          <a:lstStyle/>
          <a:p>
            <a:pPr marL="342900" lvl="0" indent="-342900" algn="ctr">
              <a:buFont typeface="Arial" panose="020B0604020202020204" pitchFamily="34" charset="0"/>
              <a:buChar char="•"/>
            </a:pPr>
            <a:r>
              <a:rPr lang="hu-HU" alt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Artic</a:t>
            </a:r>
            <a:r>
              <a:rPr lang="hu-HU" alt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alt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Freezer</a:t>
            </a:r>
            <a:r>
              <a:rPr lang="hu-HU" alt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i32</a:t>
            </a:r>
            <a:r>
              <a:rPr lang="hu-HU" altLang="en-US" b="1" dirty="0" smtClean="0"/>
              <a:t>(11000ft),jó a processzor foglaltja(Intel1151),négy ventilátor foglalatja van,drágább nem nagyon kell mert nem lesz nagyon túl hajtva a videóvágással.</a:t>
            </a:r>
            <a:endParaRPr lang="hu-HU" altLang="en-US" b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804" y="3491880"/>
            <a:ext cx="1651620" cy="165162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507854"/>
            <a:ext cx="1635646" cy="16356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Monitor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79930" y="987425"/>
            <a:ext cx="6912610" cy="1160780"/>
          </a:xfrm>
        </p:spPr>
        <p:txBody>
          <a:bodyPr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hu-H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LG 20MP48A-P</a:t>
            </a:r>
            <a:r>
              <a:rPr lang="hu-HU" b="1" dirty="0" smtClean="0"/>
              <a:t>(25000FT),monitor nem nagyon számít most ezért egy egyszerű LG 16:9-s monitort választottam,felbontása 1920:1080.</a:t>
            </a:r>
            <a:endParaRPr lang="hu-HU" b="1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387" y="2975471"/>
            <a:ext cx="2168029" cy="2168029"/>
          </a:xfr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ko-KR" dirty="0" smtClean="0"/>
              <a:t>Kiegészítő szoftverek</a:t>
            </a:r>
            <a:r>
              <a:rPr lang="hu-HU" altLang="ko-KR" dirty="0" smtClean="0"/>
              <a:t>.</a:t>
            </a:r>
            <a:endParaRPr lang="hu-HU" altLang="ko-KR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63370" y="1527175"/>
            <a:ext cx="7580630" cy="1556385"/>
          </a:xfrm>
        </p:spPr>
        <p:txBody>
          <a:bodyPr/>
          <a:lstStyle/>
          <a:p>
            <a:pPr lvl="0"/>
            <a:r>
              <a:rPr lang="hu-HU" altLang="en-US" b="1" dirty="0"/>
              <a:t>Office 365 csomag(35000ft)</a:t>
            </a:r>
          </a:p>
          <a:p>
            <a:pPr lvl="0"/>
            <a:r>
              <a:rPr lang="hu-HU" altLang="en-US" b="1" dirty="0"/>
              <a:t>Windows 10 Pro(15000ft)</a:t>
            </a:r>
          </a:p>
          <a:p>
            <a:pPr lvl="0"/>
            <a:r>
              <a:rPr lang="hu-HU" altLang="en-US" b="1" dirty="0"/>
              <a:t>Sony Vegas Pro 13(12000ft)</a:t>
            </a:r>
          </a:p>
          <a:p>
            <a:pPr lvl="0"/>
            <a:endParaRPr lang="hu-HU" altLang="en-US" b="1" dirty="0"/>
          </a:p>
          <a:p>
            <a:pPr lvl="0"/>
            <a:endParaRPr lang="hu-HU" altLang="en-US" b="1" dirty="0"/>
          </a:p>
          <a:p>
            <a:pPr lvl="0"/>
            <a:endParaRPr lang="hu-HU" altLang="en-US" b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214" y="1383246"/>
            <a:ext cx="2019154" cy="109595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939902"/>
            <a:ext cx="864096" cy="86409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075" y="4127243"/>
            <a:ext cx="1354310" cy="10162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Összegzés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63688" y="1059582"/>
            <a:ext cx="7200800" cy="3841750"/>
          </a:xfrm>
        </p:spPr>
        <p:txBody>
          <a:bodyPr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hu-HU" b="1" dirty="0"/>
              <a:t>A legjobb számítógépet hoztam ki a megadott </a:t>
            </a:r>
            <a:r>
              <a:rPr lang="hu-HU" b="1" dirty="0" err="1" smtClean="0"/>
              <a:t>összeg-ből</a:t>
            </a:r>
            <a:r>
              <a:rPr lang="hu-HU" b="1" dirty="0" smtClean="0"/>
              <a:t>,ami </a:t>
            </a:r>
            <a:r>
              <a:rPr lang="hu-HU" b="1" dirty="0"/>
              <a:t>tökéletesen megfelel </a:t>
            </a:r>
            <a:r>
              <a:rPr lang="hu-HU" b="1" dirty="0" err="1"/>
              <a:t>videóvágásra</a:t>
            </a:r>
            <a:r>
              <a:rPr lang="hu-HU" b="1" dirty="0"/>
              <a:t>,és minden megkért program rajta van.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hu-HU" b="1" dirty="0"/>
              <a:t>Alkatrészek:PCX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hu-HU" b="1" dirty="0"/>
              <a:t>Office Csomag:PCX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hu-HU" b="1" dirty="0"/>
              <a:t>Vágóprogram:SONY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hu-HU" b="1" dirty="0"/>
              <a:t>Operációs rendszer:IMPERIUM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hu-HU" b="1" dirty="0"/>
              <a:t>Végösszeg:Kb.295000Ft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571750"/>
            <a:ext cx="1870324" cy="24535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177280" y="1073566"/>
            <a:ext cx="8496944" cy="2995737"/>
          </a:xfrm>
        </p:spPr>
        <p:txBody>
          <a:bodyPr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hu-HU" altLang="ko-K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300.000Ft-ból, egy </a:t>
            </a:r>
            <a:r>
              <a:rPr lang="hu-HU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teljes számítógépet </a:t>
            </a:r>
            <a:r>
              <a:rPr lang="hu-HU" altLang="ko-K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állítottam össze, vágóprogrammal </a:t>
            </a:r>
            <a:r>
              <a:rPr lang="hu-HU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együtt</a:t>
            </a:r>
            <a:r>
              <a:rPr lang="hu-HU" altLang="ko-K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és </a:t>
            </a:r>
            <a:r>
              <a:rPr lang="hu-HU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jogtiszta operációs rendszerrel,és Office 365 csomaggal.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355726"/>
            <a:ext cx="2282957" cy="24536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Kérdések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3744416"/>
          </a:xfrm>
        </p:spPr>
        <p:txBody>
          <a:bodyPr anchor="t"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hu-HU" b="1" dirty="0" smtClean="0"/>
              <a:t>Milyen operációs rendszert választottam a számítógéphez?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hu-HU" b="1" dirty="0" smtClean="0"/>
              <a:t>Milyen videó szerkesztő szoftverre esett a választás?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hu-HU" b="1" dirty="0" smtClean="0"/>
              <a:t>Melyik nagy gyártótól vásároltam processzort?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hu-HU" b="1" dirty="0" smtClean="0"/>
              <a:t>Mennyi lett a végösszeg?</a:t>
            </a:r>
            <a:endParaRPr lang="hu-HU" b="1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3" y="3125835"/>
            <a:ext cx="1584176" cy="179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9940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Köszönöm a figyelmet!</a:t>
            </a:r>
          </a:p>
        </p:txBody>
      </p:sp>
      <p:pic>
        <p:nvPicPr>
          <p:cNvPr id="4" name="Content Placeholder 3" descr="smiley-face-transparent-background-smile-triste-421a9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7625" y="1047750"/>
            <a:ext cx="3048000" cy="304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ko-KR" dirty="0"/>
              <a:t>Számítógép ház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19885" y="1005840"/>
            <a:ext cx="7187565" cy="843915"/>
          </a:xfrm>
        </p:spPr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alt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Sharkoon VS4-S </a:t>
            </a:r>
            <a:r>
              <a:rPr lang="hu-HU" altLang="en-US" b="1" dirty="0"/>
              <a:t>(8000ft),egy nagyon csinos ház,és </a:t>
            </a:r>
            <a:r>
              <a:rPr lang="hu-HU" altLang="en-US" b="1" dirty="0" err="1" smtClean="0"/>
              <a:t>ár-ban</a:t>
            </a:r>
            <a:r>
              <a:rPr lang="hu-HU" altLang="en-US" b="1" dirty="0" smtClean="0"/>
              <a:t> </a:t>
            </a:r>
            <a:r>
              <a:rPr lang="hu-HU" altLang="en-US" b="1" dirty="0"/>
              <a:t>is ott </a:t>
            </a:r>
            <a:r>
              <a:rPr lang="hu-HU" altLang="en-US" b="1" dirty="0" smtClean="0"/>
              <a:t>van</a:t>
            </a:r>
            <a:r>
              <a:rPr lang="hu-HU" altLang="en-US" b="1" dirty="0" smtClean="0"/>
              <a:t>, ez egy alsótápos ház.</a:t>
            </a:r>
            <a:endParaRPr lang="hu-HU" altLang="en-US" b="1" dirty="0"/>
          </a:p>
        </p:txBody>
      </p:sp>
      <p:pic>
        <p:nvPicPr>
          <p:cNvPr id="4" name="Content Placeholder 3" descr="maxresdefault"/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3836554" y="2067694"/>
            <a:ext cx="5307446" cy="2985636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Miért ez a ház?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19672" y="987574"/>
            <a:ext cx="7416824" cy="3528392"/>
          </a:xfrm>
        </p:spPr>
        <p:txBody>
          <a:bodyPr anchor="t"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hu-HU" b="1" dirty="0" smtClean="0"/>
              <a:t>Ez egy tágas ház, és a kidomboruló oldal lemezek plusz helyet adnak a ház belsejében. Az előlapon található kettő darab USB 2.0-ás csatlakozó. A házban helyet kap akár három HDD meghajtó és négy darab SSD meghajtó . A ház lehetővé teszi a megfelelő légáramlat kialakítását.</a:t>
            </a:r>
            <a:endParaRPr lang="hu-HU" b="1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271292"/>
            <a:ext cx="1872208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0043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ko-KR" dirty="0"/>
              <a:t>Tápegység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63370" y="779780"/>
            <a:ext cx="7580630" cy="1220470"/>
          </a:xfrm>
        </p:spPr>
        <p:txBody>
          <a:bodyPr/>
          <a:lstStyle/>
          <a:p>
            <a:pPr marL="342900" lvl="0" indent="-342900" algn="ctr">
              <a:buFont typeface="Arial" panose="020B0604020202020204" pitchFamily="34" charset="0"/>
              <a:buChar char="•"/>
            </a:pPr>
            <a:r>
              <a:rPr lang="hu-HU" altLang="en-US" b="1" dirty="0"/>
              <a:t> </a:t>
            </a:r>
            <a:r>
              <a:rPr lang="hu-HU" alt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Keep Out 700W</a:t>
            </a:r>
            <a:r>
              <a:rPr lang="hu-HU" altLang="en-US" b="1" dirty="0"/>
              <a:t>(12828 Ft) egy nagyon ütős kis tapegység,ár és minőség arányban a legjobb választásnak </a:t>
            </a:r>
            <a:r>
              <a:rPr lang="hu-HU" altLang="en-US" b="1" dirty="0" smtClean="0"/>
              <a:t>tűnt.</a:t>
            </a:r>
            <a:endParaRPr lang="hu-HU" altLang="en-US" b="1" dirty="0"/>
          </a:p>
        </p:txBody>
      </p:sp>
      <p:pic>
        <p:nvPicPr>
          <p:cNvPr id="6" name="Content Placeholder 5" descr="keep-out-fx700-700w-gaming-aktiv-pfc-85-tapegyseg-14cm-ventilatorral_d7bc1ec4"/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4211960" y="3169409"/>
            <a:ext cx="2667000" cy="2000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Miért pont ez a választás?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79712" y="987574"/>
            <a:ext cx="7164288" cy="3600400"/>
          </a:xfrm>
        </p:spPr>
        <p:txBody>
          <a:bodyPr anchor="t"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hu-HU" b="1" dirty="0" smtClean="0"/>
              <a:t>700Watt-os teljesítmény,ellátja az összes komponenst . Található rajta egy elég nagy, 14CM-es ventilátor meg a tápegység megfelelő hűtését biztosítja.</a:t>
            </a:r>
            <a:endParaRPr lang="hu-HU" b="1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571750"/>
            <a:ext cx="4098032" cy="215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6757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ko-KR" dirty="0"/>
              <a:t>Memória(RAM)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63370" y="779780"/>
            <a:ext cx="7580630" cy="1220470"/>
          </a:xfrm>
        </p:spPr>
        <p:txBody>
          <a:bodyPr/>
          <a:lstStyle/>
          <a:p>
            <a:pPr marL="342900" lvl="0" indent="-342900" algn="ctr">
              <a:buFont typeface="Arial" panose="020B0604020202020204" pitchFamily="34" charset="0"/>
              <a:buChar char="•"/>
            </a:pPr>
            <a:r>
              <a:rPr lang="hu-HU" alt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Kingston 8GB DDR3 1866Mhz HyperX </a:t>
            </a:r>
            <a:r>
              <a:rPr lang="hu-HU" altLang="en-US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Fury</a:t>
            </a:r>
            <a:r>
              <a:rPr lang="hu-HU" alt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alt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Black</a:t>
            </a:r>
            <a:r>
              <a:rPr lang="hu-HU" altLang="en-US" b="1" dirty="0" smtClean="0"/>
              <a:t>(18500Ft</a:t>
            </a:r>
            <a:r>
              <a:rPr lang="hu-HU" altLang="en-US" b="1" dirty="0"/>
              <a:t>)</a:t>
            </a:r>
          </a:p>
          <a:p>
            <a:pPr lvl="0" algn="ctr"/>
            <a:endParaRPr lang="hu-HU" altLang="en-US" b="1" dirty="0"/>
          </a:p>
        </p:txBody>
      </p:sp>
      <p:pic>
        <p:nvPicPr>
          <p:cNvPr id="5" name="Content Placeholder 4" descr="68889_1"/>
          <p:cNvPicPr>
            <a:picLocks noGrp="1" noChangeAspect="1"/>
          </p:cNvPicPr>
          <p:nvPr>
            <p:ph idx="10"/>
          </p:nvPr>
        </p:nvPicPr>
        <p:blipFill>
          <a:blip r:embed="rId2">
            <a:lum bright="6000"/>
          </a:blip>
          <a:stretch>
            <a:fillRect/>
          </a:stretch>
        </p:blipFill>
        <p:spPr>
          <a:xfrm rot="10800000" flipH="1" flipV="1">
            <a:off x="4211960" y="2643758"/>
            <a:ext cx="2362074" cy="2362074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Miért ez a legjobb?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75656" y="987574"/>
            <a:ext cx="7668344" cy="2376264"/>
          </a:xfrm>
        </p:spPr>
        <p:txBody>
          <a:bodyPr anchor="t"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hu-HU" altLang="en-US" b="1" dirty="0" smtClean="0"/>
              <a:t>A memória 1866MHz-es órajellel és CL9-es időzítéssel dolgozik, és a memória típusa DDR3-as. Ez egy nem rossz specifikáció az átlag memóriákhoz.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46339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ko-KR" dirty="0"/>
              <a:t>Processzor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75656" y="771550"/>
            <a:ext cx="7811705" cy="1220470"/>
          </a:xfrm>
        </p:spPr>
        <p:txBody>
          <a:bodyPr/>
          <a:lstStyle/>
          <a:p>
            <a:pPr marL="342900" lvl="0" indent="-342900" algn="ctr">
              <a:buFont typeface="Arial" panose="020B0604020202020204" pitchFamily="34" charset="0"/>
              <a:buChar char="•"/>
            </a:pPr>
            <a:r>
              <a:rPr lang="hu-HU" alt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Intel </a:t>
            </a:r>
            <a:r>
              <a:rPr lang="hu-HU" alt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iCore</a:t>
            </a:r>
            <a:r>
              <a:rPr lang="hu-HU" alt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alt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i5-6400 </a:t>
            </a:r>
            <a:r>
              <a:rPr lang="hu-HU" alt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2.7GHz</a:t>
            </a:r>
            <a:r>
              <a:rPr lang="hu-HU" altLang="en-US" b="1" dirty="0" smtClean="0"/>
              <a:t>(56000ft</a:t>
            </a:r>
            <a:r>
              <a:rPr lang="hu-HU" altLang="en-US" b="1" dirty="0"/>
              <a:t>),mivel videóvágáshoz kell, ezért egy Intel terméket választottam.</a:t>
            </a:r>
          </a:p>
        </p:txBody>
      </p:sp>
      <p:pic>
        <p:nvPicPr>
          <p:cNvPr id="8" name="Tartalom helye 7"/>
          <p:cNvPicPr>
            <a:picLocks noGrp="1" noChangeAspect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255" y="2715766"/>
            <a:ext cx="2462745" cy="2462745"/>
          </a:xfr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493</Words>
  <Application>Microsoft Office PowerPoint</Application>
  <PresentationFormat>Diavetítés a képernyőre (16:9 oldalarány)</PresentationFormat>
  <Paragraphs>57</Paragraphs>
  <Slides>21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2</vt:i4>
      </vt:variant>
      <vt:variant>
        <vt:lpstr>Diacímek</vt:lpstr>
      </vt:variant>
      <vt:variant>
        <vt:i4>21</vt:i4>
      </vt:variant>
    </vt:vector>
  </HeadingPairs>
  <TitlesOfParts>
    <vt:vector size="27" baseType="lpstr">
      <vt:lpstr>Malgun Gothic</vt:lpstr>
      <vt:lpstr>Malgun Gothic</vt:lpstr>
      <vt:lpstr>Arial</vt:lpstr>
      <vt:lpstr>Calibri</vt:lpstr>
      <vt:lpstr>Office Theme</vt:lpstr>
      <vt:lpstr>Custom Design</vt:lpstr>
      <vt:lpstr>PowerPoint bemutató</vt:lpstr>
      <vt:lpstr>PowerPoint bemutató</vt:lpstr>
      <vt:lpstr>Számítógép ház</vt:lpstr>
      <vt:lpstr>Miért ez a ház?</vt:lpstr>
      <vt:lpstr>Tápegység</vt:lpstr>
      <vt:lpstr>Miért pont ez a választás?</vt:lpstr>
      <vt:lpstr>Memória(RAM)</vt:lpstr>
      <vt:lpstr>Miért ez a legjobb?</vt:lpstr>
      <vt:lpstr>Processzor</vt:lpstr>
      <vt:lpstr>Miért ez a processzor?</vt:lpstr>
      <vt:lpstr>Alaplap</vt:lpstr>
      <vt:lpstr>Miért ez az alaplap a választásom?</vt:lpstr>
      <vt:lpstr>Videókártya</vt:lpstr>
      <vt:lpstr>Merevlemez</vt:lpstr>
      <vt:lpstr>SSD</vt:lpstr>
      <vt:lpstr>Hűtés</vt:lpstr>
      <vt:lpstr>Monitor</vt:lpstr>
      <vt:lpstr>Kiegészítő szoftverek.</vt:lpstr>
      <vt:lpstr>Összegzés</vt:lpstr>
      <vt:lpstr>Kérdések</vt:lpstr>
      <vt:lpstr>Köszönöm a figyelmet!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Tanuló</cp:lastModifiedBy>
  <cp:revision>44</cp:revision>
  <dcterms:created xsi:type="dcterms:W3CDTF">2014-04-01T16:27:00Z</dcterms:created>
  <dcterms:modified xsi:type="dcterms:W3CDTF">2017-02-16T09:33:25Z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1033-10.2.0.5811</vt:lpwstr>
  </property>
</Properties>
</file>