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76" r:id="rId8"/>
    <p:sldId id="262" r:id="rId9"/>
    <p:sldId id="263" r:id="rId10"/>
    <p:sldId id="264" r:id="rId11"/>
    <p:sldId id="274" r:id="rId12"/>
    <p:sldId id="265" r:id="rId13"/>
    <p:sldId id="27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-282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push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rive.google.com/open?id=0BxO87vyQxoH7Q3ktbmQzaGN1cm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BBCo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Ez az én művem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dirty="0" err="1" smtClean="0"/>
              <a:t>Jendrek</a:t>
            </a:r>
            <a:r>
              <a:rPr lang="hu-HU" dirty="0" smtClean="0"/>
              <a:t> </a:t>
            </a:r>
            <a:r>
              <a:rPr lang="hu-HU" dirty="0" err="1" smtClean="0"/>
              <a:t>kristóf</a:t>
            </a:r>
            <a:endParaRPr lang="hu-HU" dirty="0" smtClean="0"/>
          </a:p>
          <a:p>
            <a:r>
              <a:rPr lang="hu-HU" dirty="0" smtClean="0"/>
              <a:t>Felkészítő tanár: </a:t>
            </a:r>
            <a:r>
              <a:rPr lang="hu-HU" dirty="0" err="1" smtClean="0"/>
              <a:t>krizsóné</a:t>
            </a:r>
            <a:r>
              <a:rPr lang="hu-HU" dirty="0" smtClean="0"/>
              <a:t> kőházi </a:t>
            </a:r>
            <a:r>
              <a:rPr lang="hu-HU" dirty="0" err="1" smtClean="0"/>
              <a:t>andrea</a:t>
            </a:r>
            <a:endParaRPr lang="hu-HU" dirty="0" smtClean="0"/>
          </a:p>
          <a:p>
            <a:r>
              <a:rPr lang="hu-HU" dirty="0" smtClean="0"/>
              <a:t>Medgyessy </a:t>
            </a:r>
            <a:r>
              <a:rPr lang="hu-HU" dirty="0"/>
              <a:t>Ferenc Gimnázium és Művészeti </a:t>
            </a:r>
            <a:r>
              <a:rPr lang="hu-HU" dirty="0" smtClean="0"/>
              <a:t>Szakgimnázium</a:t>
            </a:r>
          </a:p>
          <a:p>
            <a:r>
              <a:rPr lang="hu-HU" dirty="0" smtClean="0"/>
              <a:t>4031 Debrecen</a:t>
            </a:r>
            <a:r>
              <a:rPr lang="hu-HU" dirty="0"/>
              <a:t>, Holló László sétány 6.</a:t>
            </a:r>
          </a:p>
        </p:txBody>
      </p:sp>
    </p:spTree>
    <p:extLst>
      <p:ext uri="{BB962C8B-B14F-4D97-AF65-F5344CB8AC3E}">
        <p14:creationId xmlns:p14="http://schemas.microsoft.com/office/powerpoint/2010/main" val="36842586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490451"/>
            <a:ext cx="10131425" cy="5300750"/>
          </a:xfrm>
        </p:spPr>
        <p:txBody>
          <a:bodyPr anchor="t" anchorCtr="0"/>
          <a:lstStyle/>
          <a:p>
            <a:r>
              <a:rPr lang="hu-HU" dirty="0" smtClean="0"/>
              <a:t>Korábbi „</a:t>
            </a:r>
            <a:r>
              <a:rPr lang="hu-HU" dirty="0" err="1" smtClean="0"/>
              <a:t>feedback</a:t>
            </a:r>
            <a:r>
              <a:rPr lang="hu-HU" dirty="0" smtClean="0"/>
              <a:t>” vagyis visszajelzős technikával elhelyeztem az oldal felső közép részén egy „Jelentés” gombot. Ez csak egy </a:t>
            </a:r>
            <a:r>
              <a:rPr lang="hu-HU" dirty="0" err="1" smtClean="0"/>
              <a:t>aféle</a:t>
            </a:r>
            <a:r>
              <a:rPr lang="hu-HU" dirty="0" smtClean="0"/>
              <a:t> cím, rákattintásakor nem megy végbe semmilyen folyamat.</a:t>
            </a:r>
          </a:p>
          <a:p>
            <a:r>
              <a:rPr lang="hu-HU" dirty="0" smtClean="0"/>
              <a:t>A program lényege itt kezdődik: mivel 2 féle jelentésírás típus van, így 2 oszlopot készítek. 2 címkét helyezek el az oszlopok felett, majd alá annyi szövegdobozt, ahány kérdés van az adott mintában. Jelen esetben 7-7db-ot. Alá pedig 1-1 címkét szintén, melyek majd a szöveg legenerálásért felelősek. Az ablakon kívül, egy láthatatlan térbe még 1-1 szövegdobozt helyezek el, ebbe fognak kerülni a legenerált jelentések.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01215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85801" y="2627291"/>
            <a:ext cx="10131425" cy="31639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A válasz megadására szolgáló szövegdobozokat beállítom kellő méretűre. Állítok rajtuk még betűstílust, illetve mindegyikhez írok egy rövid függvényt, mellyel eltűnik a benne lévő szöveg, ha rákattintunk.      (8. ábra)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414472" y="4956965"/>
            <a:ext cx="6599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8. ábra (A függvény a következőt jelenti: „Ha az adott szövegdobozra kattintunk, és a szövege egyenlő –a szövegdobozban eredetileg lévő szöveggel-, akkor a szövegdoboz értéke, tartalma legyen üres karakter, és a szövegdoboz legyen szerkeszthető”)</a:t>
            </a:r>
            <a:endParaRPr lang="hu-HU" sz="1600" i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975" y="4271165"/>
            <a:ext cx="6524625" cy="685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7814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3927" y="409575"/>
            <a:ext cx="9915524" cy="5886450"/>
          </a:xfrm>
        </p:spPr>
        <p:txBody>
          <a:bodyPr anchor="t" anchorCtr="0">
            <a:normAutofit/>
          </a:bodyPr>
          <a:lstStyle/>
          <a:p>
            <a:r>
              <a:rPr lang="hu-HU" dirty="0" smtClean="0"/>
              <a:t>Talán a legtöbb időt a jelentés generálásával töltöttem. Programozók számára sokszor nem is az jelent nehézséget, hogy egy adott függvénysort jól megírjanak, hanem hogy minél rövidebben, kevesebb munkával eltudják azt érni a programban, mint hosszú, oldalakon át húzódó függvényekkel.</a:t>
            </a:r>
          </a:p>
          <a:p>
            <a:r>
              <a:rPr lang="hu-HU" dirty="0" smtClean="0"/>
              <a:t>A program esetében egy technikát találtam ki, hogyan is tudom megvalósítani azt a többi oldalnál is. Hisz említettem, innentől már az ablakok ugyan olyan felépítéssel fognak rendelkezni.</a:t>
            </a:r>
          </a:p>
        </p:txBody>
      </p:sp>
    </p:spTree>
    <p:extLst>
      <p:ext uri="{BB962C8B-B14F-4D97-AF65-F5344CB8AC3E}">
        <p14:creationId xmlns:p14="http://schemas.microsoft.com/office/powerpoint/2010/main" val="1959751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923927" y="409575"/>
            <a:ext cx="9915524" cy="5886450"/>
          </a:xfrm>
        </p:spPr>
        <p:txBody>
          <a:bodyPr anchor="t" anchorCtr="0">
            <a:normAutofit/>
          </a:bodyPr>
          <a:lstStyle/>
          <a:p>
            <a:r>
              <a:rPr lang="hu-HU" dirty="0" smtClean="0"/>
              <a:t>A technika 5 lépésben: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Kimásolom a mintát egy új TXT-be.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Itt láthatjuk, hogy egy több soros mintáról beszélünk. Mivel egy függvény csak egy soros lehet, így ezt egyetlen sorba kell varázsolni. Első lépésként minden sor elejére, s végére idéző („) jelet teszek. 		(1. ábra)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Ha így hagynám, a generált jelentés egyetlen sorba lenne. Ezért a generált szöveget visszaalakítom eredeti formájára. Minden sor végén (ahol 1 sor kihagyás van, ott 2x) használom a „</a:t>
            </a:r>
            <a:r>
              <a:rPr lang="hu-HU" dirty="0"/>
              <a:t>&amp; </a:t>
            </a:r>
            <a:r>
              <a:rPr lang="hu-HU" dirty="0" err="1"/>
              <a:t>VbCrLf</a:t>
            </a:r>
            <a:r>
              <a:rPr lang="hu-HU" dirty="0"/>
              <a:t> </a:t>
            </a:r>
            <a:r>
              <a:rPr lang="hu-HU" dirty="0" smtClean="0"/>
              <a:t>&amp;” parancsot, mely új sorba rakja az utána kerülő szöveget. (9. ábra)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724" y="2952750"/>
            <a:ext cx="6871863" cy="3571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5067724" y="6440543"/>
            <a:ext cx="2577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9. ábra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35326191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485775"/>
            <a:ext cx="10131425" cy="6086475"/>
          </a:xfrm>
        </p:spPr>
        <p:txBody>
          <a:bodyPr anchor="t" anchorCtr="0"/>
          <a:lstStyle/>
          <a:p>
            <a:pPr marL="342900" indent="-342900">
              <a:buFont typeface="+mj-lt"/>
              <a:buAutoNum type="arabicPeriod" startAt="4"/>
            </a:pPr>
            <a:r>
              <a:rPr lang="hu-HU" dirty="0" smtClean="0"/>
              <a:t>Ezek után törölnünk kell a szövegből az Enter-</a:t>
            </a:r>
            <a:r>
              <a:rPr lang="hu-HU" dirty="0" err="1" smtClean="0"/>
              <a:t>eket</a:t>
            </a:r>
            <a:r>
              <a:rPr lang="hu-HU" dirty="0" smtClean="0"/>
              <a:t>. Ezzel egy sorba tesszük a szöveget.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hu-HU" dirty="0" smtClean="0"/>
              <a:t>Miután egyetlen sorba rendeztük a szöveget, kimásoljuk, és a többi, már korábban említett, s megírt függvényekhez beillesztjük. (10. ábra)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 fentebbi képen látható, hogy 8db operátort hoztam létre. 7db a szövegdobozok tartalma, a 8. pedig az összes, együttvéve. Az összefoglaló „</a:t>
            </a:r>
            <a:r>
              <a:rPr lang="hu-HU" dirty="0" err="1" smtClean="0"/>
              <a:t>kikepzesiosszes</a:t>
            </a:r>
            <a:r>
              <a:rPr lang="hu-HU" dirty="0" smtClean="0"/>
              <a:t>” operátor tartalmát a korábban elhelyezett, rejtett szövegdobozba teszem.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900237"/>
            <a:ext cx="9496425" cy="2676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Szövegdoboz 5"/>
          <p:cNvSpPr txBox="1"/>
          <p:nvPr/>
        </p:nvSpPr>
        <p:spPr>
          <a:xfrm>
            <a:off x="1003300" y="4576762"/>
            <a:ext cx="2577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10. ábra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17970285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400051"/>
            <a:ext cx="10131425" cy="5391150"/>
          </a:xfrm>
        </p:spPr>
        <p:txBody>
          <a:bodyPr anchor="t" anchorCtr="0"/>
          <a:lstStyle/>
          <a:p>
            <a:r>
              <a:rPr lang="hu-HU" dirty="0"/>
              <a:t>A program ennek a titkos szövegdoboznak a tartalmát </a:t>
            </a:r>
            <a:r>
              <a:rPr lang="hu-HU" dirty="0" smtClean="0"/>
              <a:t>vágólapra </a:t>
            </a:r>
            <a:r>
              <a:rPr lang="hu-HU" dirty="0"/>
              <a:t>helyezi, ezt egy </a:t>
            </a:r>
            <a:r>
              <a:rPr lang="hu-HU" dirty="0" smtClean="0"/>
              <a:t>üzenettel jelzi nekünk. (11. ábra)</a:t>
            </a:r>
          </a:p>
          <a:p>
            <a:r>
              <a:rPr lang="hu-HU" dirty="0" smtClean="0"/>
              <a:t>A jelentésíró ablak végleges formáját a 12. ábrán láthatják.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952624"/>
            <a:ext cx="3957381" cy="1400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685801" y="3352799"/>
            <a:ext cx="2577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11. ábra</a:t>
            </a:r>
            <a:endParaRPr lang="hu-HU" sz="1600" i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62" y="1881186"/>
            <a:ext cx="6753225" cy="450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5224462" y="6384337"/>
            <a:ext cx="2577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12. ábra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36504802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többi, már a séma szerint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hu-HU" dirty="0" smtClean="0"/>
              <a:t>A többi oldalt nem mutatnám be részletesen, hisz az eljárás, a folyamatok ugyan azok, mint az előző oldalnál.</a:t>
            </a:r>
          </a:p>
          <a:p>
            <a:r>
              <a:rPr lang="hu-HU" dirty="0" smtClean="0"/>
              <a:t>A 13. ábrán az inaktivitási jelentés író végleges formáját láthatják.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3257549"/>
            <a:ext cx="4859431" cy="3267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3629025" y="6519446"/>
            <a:ext cx="2577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13. ábra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12102855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6751" y="1609725"/>
            <a:ext cx="4305299" cy="1628775"/>
          </a:xfrm>
        </p:spPr>
        <p:txBody>
          <a:bodyPr anchor="t" anchorCtr="0"/>
          <a:lstStyle/>
          <a:p>
            <a:pPr algn="just"/>
            <a:r>
              <a:rPr lang="hu-HU" dirty="0" smtClean="0"/>
              <a:t>Az igénylés írónál is ugyan úgy jártam el, mint az előző két oldalnál.</a:t>
            </a:r>
          </a:p>
          <a:p>
            <a:pPr algn="just"/>
            <a:r>
              <a:rPr lang="hu-HU" dirty="0" smtClean="0"/>
              <a:t>Az igénylés író végleges formáját a 14. ábrán láthatják.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1533525"/>
            <a:ext cx="6743700" cy="4533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5086350" y="6067425"/>
            <a:ext cx="2577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14. ábra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1879985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program elkészült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hu-HU" dirty="0" smtClean="0"/>
              <a:t>Végezve az utolsó ablakkal is, a program elnyerte végső formáját. Ilyenkor mindig egy alapos tesztelésnek vetem alá, és minden funkcióját tesztelem, ha valahol hibát találok, feljegyzem, majd kijavítom.</a:t>
            </a:r>
          </a:p>
          <a:p>
            <a:r>
              <a:rPr lang="hu-HU" dirty="0" smtClean="0"/>
              <a:t>Ha ezek után nincs benne hiányosság vagy hiba, ténylegesen kész van.</a:t>
            </a:r>
          </a:p>
          <a:p>
            <a:r>
              <a:rPr lang="hu-HU" dirty="0" smtClean="0"/>
              <a:t>Amennyiben kedvet kapott a programhoz, és szeretné kipróbálni, </a:t>
            </a:r>
            <a:r>
              <a:rPr lang="hu-HU" dirty="0" smtClean="0">
                <a:hlinkClick r:id="rId2"/>
              </a:rPr>
              <a:t>ITT</a:t>
            </a:r>
            <a:r>
              <a:rPr lang="hu-HU" dirty="0" smtClean="0"/>
              <a:t> letöltheti. A hivatkozás egy Google Drive linkhez vezeti, ahonnan letudja tölteni a 3,2 megabájt méretű „.</a:t>
            </a:r>
            <a:r>
              <a:rPr lang="hu-HU" dirty="0" err="1" smtClean="0"/>
              <a:t>exe</a:t>
            </a:r>
            <a:r>
              <a:rPr lang="hu-HU" dirty="0" smtClean="0"/>
              <a:t>” fájlt.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6" name="Picture 2" descr="Képtalálat a következőre: „google drive logo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99" y="4123486"/>
            <a:ext cx="5136428" cy="19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714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Ismétlő 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hu-HU" dirty="0" smtClean="0"/>
              <a:t>Pár ismétlőkérdést tennék fel Önöknek, mellyel felidéznénk a prezentációban elhangzott fontos elemeket.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i="1" u="sng" dirty="0" smtClean="0"/>
              <a:t>Mit mutattam be Önöknek?</a:t>
            </a:r>
          </a:p>
          <a:p>
            <a:pPr marL="0" indent="0">
              <a:buNone/>
            </a:pPr>
            <a:r>
              <a:rPr lang="hu-HU" i="1" u="sng" dirty="0" smtClean="0"/>
              <a:t>Milyen programban készült ez?</a:t>
            </a:r>
          </a:p>
          <a:p>
            <a:pPr marL="0" indent="0">
              <a:buNone/>
            </a:pPr>
            <a:r>
              <a:rPr lang="hu-HU" i="1" u="sng" dirty="0" smtClean="0"/>
              <a:t>Milyen programozási nyelvben íródott?</a:t>
            </a:r>
          </a:p>
          <a:p>
            <a:pPr marL="0" indent="0">
              <a:buNone/>
            </a:pPr>
            <a:r>
              <a:rPr lang="hu-HU" i="1" u="sng" dirty="0" smtClean="0"/>
              <a:t>Kiknek, és milyen céllal készítettem el?</a:t>
            </a:r>
          </a:p>
          <a:p>
            <a:pPr marL="0" indent="0">
              <a:buNone/>
            </a:pPr>
            <a:r>
              <a:rPr lang="hu-HU" i="1" u="sng" dirty="0" smtClean="0"/>
              <a:t>Mi az a BBCode?</a:t>
            </a:r>
            <a:endParaRPr lang="hu-HU" i="1" u="sng" dirty="0"/>
          </a:p>
        </p:txBody>
      </p:sp>
    </p:spTree>
    <p:extLst>
      <p:ext uri="{BB962C8B-B14F-4D97-AF65-F5344CB8AC3E}">
        <p14:creationId xmlns:p14="http://schemas.microsoft.com/office/powerpoint/2010/main" val="7300539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én szoftverem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725333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hu-HU" dirty="0" smtClean="0"/>
              <a:t>· Prezentációmban saját készítésű programomat, szoftveremet szeretném bemutatni. </a:t>
            </a:r>
          </a:p>
          <a:p>
            <a:pPr marL="0" indent="0">
              <a:buNone/>
            </a:pPr>
            <a:r>
              <a:rPr lang="hu-HU" dirty="0" smtClean="0"/>
              <a:t>· A programot Microsoft Visual </a:t>
            </a:r>
            <a:r>
              <a:rPr lang="hu-HU" dirty="0" err="1" smtClean="0"/>
              <a:t>Studio</a:t>
            </a:r>
            <a:r>
              <a:rPr lang="hu-HU" dirty="0" smtClean="0"/>
              <a:t> 2013 fejlesztői környezetben, Visual Basic programozási nyelvben készítettem el.</a:t>
            </a:r>
            <a:endParaRPr lang="hu-HU" dirty="0"/>
          </a:p>
        </p:txBody>
      </p:sp>
      <p:pic>
        <p:nvPicPr>
          <p:cNvPr id="2052" name="Picture 4" descr="Képtalálat a következőre: „visual studio logo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4" y="4339655"/>
            <a:ext cx="5428559" cy="799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 a következőre: „visual basic logo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91" y="3928533"/>
            <a:ext cx="4273957" cy="16219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24366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megtisztelő figyelmüket!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2142068"/>
            <a:ext cx="1104899" cy="363008"/>
          </a:xfrm>
        </p:spPr>
        <p:txBody>
          <a:bodyPr anchor="t" anchorCtr="0"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Források: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676400" y="2142068"/>
            <a:ext cx="247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Wikipedia.org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Google.com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85185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programról, elöljáróban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2142066"/>
            <a:ext cx="10131425" cy="4439037"/>
          </a:xfrm>
        </p:spPr>
        <p:txBody>
          <a:bodyPr anchor="t" anchorCtr="0">
            <a:normAutofit/>
          </a:bodyPr>
          <a:lstStyle/>
          <a:p>
            <a:r>
              <a:rPr lang="hu-HU" sz="2400" i="1" u="sng" dirty="0" smtClean="0"/>
              <a:t>Milyen programot készítettem?</a:t>
            </a:r>
            <a:r>
              <a:rPr lang="hu-HU" sz="2400" i="1" dirty="0" smtClean="0"/>
              <a:t> – Egy jelentésíró, szövegformázó szoftvert írtam.</a:t>
            </a:r>
          </a:p>
          <a:p>
            <a:r>
              <a:rPr lang="hu-HU" sz="2400" i="1" u="sng" dirty="0" smtClean="0"/>
              <a:t>Kiknek készült, milyen céllal?</a:t>
            </a:r>
            <a:r>
              <a:rPr lang="hu-HU" sz="2400" i="1" dirty="0" smtClean="0"/>
              <a:t> – </a:t>
            </a:r>
            <a:r>
              <a:rPr lang="hu-HU" sz="2400" dirty="0" smtClean="0"/>
              <a:t>Elsődlegesen egy szerepjáték szerver (</a:t>
            </a:r>
            <a:r>
              <a:rPr lang="hu-HU" sz="2400" dirty="0" err="1" smtClean="0"/>
              <a:t>SeeMTA</a:t>
            </a:r>
            <a:r>
              <a:rPr lang="hu-HU" sz="2400" dirty="0"/>
              <a:t>)</a:t>
            </a:r>
            <a:r>
              <a:rPr lang="hu-HU" sz="2400" dirty="0" smtClean="0"/>
              <a:t> játékosainak, akik tagjai a Honvédségnek, mint frakciónak, szervezetnek. Ebben a szervezetben lévő vezetők jelentésírással ellenőrzik azt, hogy a játékosok mennyire aktívak a szervezeten belül. Ezt a jelentést egy adott, előre megformázott minta alapján kell kitölteni, majd a szerver </a:t>
            </a:r>
            <a:r>
              <a:rPr lang="hu-HU" sz="2400" dirty="0" err="1" smtClean="0"/>
              <a:t>fórumjának</a:t>
            </a:r>
            <a:r>
              <a:rPr lang="hu-HU" sz="2400" dirty="0" smtClean="0"/>
              <a:t> megfelelő részlegébe benyújtani. A fórum BB-kódos formázást használ, melyről bővebben </a:t>
            </a:r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ITT</a:t>
            </a:r>
            <a:r>
              <a:rPr lang="hu-HU" sz="2400" dirty="0" smtClean="0"/>
              <a:t> olvashat. 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28825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4589" y="776907"/>
            <a:ext cx="10564611" cy="4743360"/>
          </a:xfrm>
        </p:spPr>
        <p:txBody>
          <a:bodyPr anchor="t">
            <a:normAutofit fontScale="85000" lnSpcReduction="10000"/>
          </a:bodyPr>
          <a:lstStyle/>
          <a:p>
            <a:r>
              <a:rPr lang="hu-HU" sz="2600" dirty="0"/>
              <a:t>A program a játékosoknak tud rengeteg időt megspórolni: a hagyományos módszert, mely nagyon hosszú, és sokszor fárasztó folyamat (kikeresni a hosszú forráskódban a „válasz helyet”, majd egyenként beírni), a program meg tudja rövidíteni, hisz itt csak a válaszokat kell megadni, egy letisztult felületen, és a szoftver automatikusan legenerálja a szöveget, ráadásul még a vágólapra is helyezi nekünk, így azt már csak be kell illesztenünk a megfelelő helyre. A programból nem szerettem volna kihagyni az objektum-orientált programozási nyelv adottságait sem, így szoftveremet bőven el láttam </a:t>
            </a:r>
            <a:r>
              <a:rPr lang="hu-HU" sz="2600" dirty="0" err="1"/>
              <a:t>audio</a:t>
            </a:r>
            <a:r>
              <a:rPr lang="hu-HU" sz="2600" dirty="0"/>
              <a:t>, és grafikai visszajelzésekkel.</a:t>
            </a:r>
            <a:endParaRPr lang="hu-HU" sz="2600" i="1" u="sng" dirty="0" smtClean="0"/>
          </a:p>
          <a:p>
            <a:r>
              <a:rPr lang="hu-HU" sz="2600" i="1" u="sng" dirty="0" smtClean="0"/>
              <a:t>Miért </a:t>
            </a:r>
            <a:r>
              <a:rPr lang="hu-HU" sz="2600" i="1" u="sng" dirty="0"/>
              <a:t>pont egy ilyen programot írtam?</a:t>
            </a:r>
            <a:r>
              <a:rPr lang="hu-HU" sz="2600" i="1" dirty="0"/>
              <a:t> – </a:t>
            </a:r>
            <a:r>
              <a:rPr lang="hu-HU" sz="2600" dirty="0"/>
              <a:t>Ezt a programot külön a versenykiírásra készítettem el. Úgy gondoltam, hogy valakinek kedveznék a programmal, hasznos legyen, és lelje benne örömét más is.</a:t>
            </a:r>
          </a:p>
          <a:p>
            <a:pPr marL="0" indent="0">
              <a:buNone/>
            </a:pPr>
            <a:r>
              <a:rPr lang="hu-HU" sz="2600" dirty="0"/>
              <a:t>	</a:t>
            </a:r>
            <a:r>
              <a:rPr lang="hu-HU" sz="2600" i="1" dirty="0"/>
              <a:t>„Korábban több ilyen, ehhez hasonló szoftvert készítettem a szerepjáték játékosainak. Ilyen például a szerelők </a:t>
            </a:r>
            <a:r>
              <a:rPr lang="hu-HU" sz="2600" i="1" dirty="0" err="1"/>
              <a:t>árkalkulátora</a:t>
            </a:r>
            <a:r>
              <a:rPr lang="hu-HU" sz="2600" i="1" dirty="0"/>
              <a:t>, ami szintén megkönnyítette a játékosok dolgát, és több száz letöltésnek örvend.”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88249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Kezdjünk hozzá!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1800545"/>
            <a:ext cx="10131425" cy="3649133"/>
          </a:xfrm>
        </p:spPr>
        <p:txBody>
          <a:bodyPr anchor="t"/>
          <a:lstStyle/>
          <a:p>
            <a:r>
              <a:rPr lang="hu-HU" dirty="0" smtClean="0"/>
              <a:t>A szoftver alapjainak létrehozásához a Visual </a:t>
            </a:r>
            <a:r>
              <a:rPr lang="hu-HU" dirty="0" err="1" smtClean="0"/>
              <a:t>Studio-ban</a:t>
            </a:r>
            <a:r>
              <a:rPr lang="hu-HU" dirty="0" smtClean="0"/>
              <a:t> egy új projektet kell létrehoznunk. Ezt a lehetőséget a kezdőlapon felajánlja nekünk a program. (1. ábra)</a:t>
            </a:r>
          </a:p>
          <a:p>
            <a:r>
              <a:rPr lang="hu-HU" dirty="0" smtClean="0"/>
              <a:t>A létrehozásánál ki kell választanunk, hogy milyen programozási nyelvvel, és milyen típusban kívánjuk a programot megírni. (Jelen esetben: Visual Basic, és Windows </a:t>
            </a:r>
            <a:r>
              <a:rPr lang="hu-HU" dirty="0" err="1" smtClean="0"/>
              <a:t>Form</a:t>
            </a:r>
            <a:r>
              <a:rPr lang="hu-HU" dirty="0" smtClean="0"/>
              <a:t>, tehát </a:t>
            </a:r>
            <a:r>
              <a:rPr lang="hu-HU" dirty="0" err="1" smtClean="0"/>
              <a:t>windows</a:t>
            </a:r>
            <a:r>
              <a:rPr lang="hu-HU" dirty="0" smtClean="0"/>
              <a:t> ablakos program)</a:t>
            </a:r>
          </a:p>
          <a:p>
            <a:r>
              <a:rPr lang="hu-HU" dirty="0" smtClean="0"/>
              <a:t>Miután kiválasztottuk a felsorolt lehetőségek közül a nekünk szükségeset, </a:t>
            </a:r>
            <a:r>
              <a:rPr lang="hu-HU" dirty="0" err="1" smtClean="0"/>
              <a:t>legenerálódik</a:t>
            </a:r>
            <a:r>
              <a:rPr lang="hu-HU" dirty="0" smtClean="0"/>
              <a:t> a program alapja. Ilyenkor egy 300x300 pixel méretű ablakot kapunk. Ezt oldalt személyre tudjuk szabni (2. ábra). Ikont, elnevezést és háttért adok neki.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34" y="4205608"/>
            <a:ext cx="2113832" cy="237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5916255" y="3924411"/>
            <a:ext cx="1487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1. ábra</a:t>
            </a:r>
            <a:endParaRPr lang="hu-HU" sz="1600" i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947" y="4120048"/>
            <a:ext cx="2064425" cy="2659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8372820" y="3867054"/>
            <a:ext cx="837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2. ábra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32933141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462709"/>
            <a:ext cx="10131425" cy="5328492"/>
          </a:xfrm>
        </p:spPr>
        <p:txBody>
          <a:bodyPr anchor="t" anchorCtr="0"/>
          <a:lstStyle/>
          <a:p>
            <a:r>
              <a:rPr lang="hu-HU" dirty="0" smtClean="0"/>
              <a:t>Ezek után megcsinálom a program alap kinézetét. Ez tartalmazni fog 4db gombot. Az egyik a Honvédség szervezet fórum részlegéhez irányít minket, a többi pedig jelentéshez, inaktivitási lap és igénylés írásához. (3. ábra)</a:t>
            </a:r>
          </a:p>
          <a:p>
            <a:r>
              <a:rPr lang="hu-HU" dirty="0" smtClean="0"/>
              <a:t>Ezekhez az anyagokat Adobe Photoshopban szerkesztem meg. Az előbb említetteknél csak a weboldalra irányító gomb nem lesz hagyományos, feliratos. Ez a Magyar Honvédség jelét fogja viselni.</a:t>
            </a:r>
          </a:p>
          <a:p>
            <a:r>
              <a:rPr lang="hu-HU" dirty="0" smtClean="0"/>
              <a:t>Mindegyik gombnál 2 variációt készítek el: az egyik az alaphelyzet, a másik pedig a „kiválasztott”. Utóbbira akkor fog átváltani, amikor az egeret rávisszük, vagy rákattintunk a gombra. Az ehhez szükséges parancsot a 4., illetve a 4.1-es ábra mutatja.</a:t>
            </a:r>
          </a:p>
        </p:txBody>
      </p:sp>
    </p:spTree>
    <p:extLst>
      <p:ext uri="{BB962C8B-B14F-4D97-AF65-F5344CB8AC3E}">
        <p14:creationId xmlns:p14="http://schemas.microsoft.com/office/powerpoint/2010/main" val="36445846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033" y="1926931"/>
            <a:ext cx="6048375" cy="485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2673033" y="1588377"/>
            <a:ext cx="2577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3. ábra</a:t>
            </a:r>
            <a:endParaRPr lang="hu-HU" sz="1600" i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033" y="3024056"/>
            <a:ext cx="6743700" cy="647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2673033" y="2685502"/>
            <a:ext cx="6743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/>
              <a:t>4</a:t>
            </a:r>
            <a:r>
              <a:rPr lang="hu-HU" sz="1600" i="1" dirty="0" smtClean="0"/>
              <a:t>. ábra „Hangot is társítottam hozzá, mely szintén lejátszódik”</a:t>
            </a:r>
            <a:endParaRPr lang="hu-HU" sz="1600" i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508" y="4409922"/>
            <a:ext cx="6753225" cy="495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Szövegdoboz 8"/>
          <p:cNvSpPr txBox="1"/>
          <p:nvPr/>
        </p:nvSpPr>
        <p:spPr>
          <a:xfrm>
            <a:off x="2673033" y="3825147"/>
            <a:ext cx="67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4.1-es ábra „Itt azt írom bele a programba, hogyha az egér lekerül a gombról, akkor álljon vissza a kép az eredeti variációjába”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16549400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462709"/>
            <a:ext cx="10131425" cy="5328492"/>
          </a:xfrm>
        </p:spPr>
        <p:txBody>
          <a:bodyPr anchor="t" anchorCtr="0"/>
          <a:lstStyle/>
          <a:p>
            <a:r>
              <a:rPr lang="hu-HU" dirty="0" smtClean="0"/>
              <a:t>Minden oldalon elhelyezek egy órát, mely a másodpercre pontos időt mutatja. Fontos megjegyeznem, hogy ez az óra a számítógépen beállított időt mutatja. Ha az nem pontos, nyilván nem tudja a valós időt mutatni. Az órát egy rövid parancssorral, és egy „</a:t>
            </a:r>
            <a:r>
              <a:rPr lang="hu-HU" dirty="0" err="1" smtClean="0"/>
              <a:t>Timer</a:t>
            </a:r>
            <a:r>
              <a:rPr lang="hu-HU" dirty="0" smtClean="0"/>
              <a:t>”, vagyis időzítő objektummal tudom létrehozni. (5. ábra)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 kezdőoldal elkészült. Így néz ki: (6. ábra)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002133" y="1712821"/>
            <a:ext cx="2577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/>
              <a:t>5</a:t>
            </a:r>
            <a:r>
              <a:rPr lang="hu-HU" sz="1600" i="1" dirty="0" smtClean="0"/>
              <a:t>. ábra</a:t>
            </a:r>
            <a:endParaRPr lang="hu-HU" sz="1600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02962" y="3301487"/>
            <a:ext cx="837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6. ábra</a:t>
            </a:r>
            <a:endParaRPr lang="hu-HU" sz="1600" i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33" y="2037088"/>
            <a:ext cx="2752725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080" y="3625754"/>
            <a:ext cx="4642792" cy="3119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4813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Jöhet a többi!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 lnSpcReduction="10000"/>
          </a:bodyPr>
          <a:lstStyle/>
          <a:p>
            <a:r>
              <a:rPr lang="hu-HU" dirty="0" smtClean="0"/>
              <a:t>Most, hogy elkészült az első-, vagyis kezdőoldal, következhet a 2. ablak. A további oldalak ugyan olyan szisztéma, elrendezés szerint fognak felépülni.</a:t>
            </a:r>
          </a:p>
          <a:p>
            <a:r>
              <a:rPr lang="hu-HU" dirty="0" smtClean="0"/>
              <a:t>Ahhoz, hogy nekikezdhessünk a 2. lapnak, létre kell hoznunk egy új „</a:t>
            </a:r>
            <a:r>
              <a:rPr lang="hu-HU" dirty="0" err="1" smtClean="0"/>
              <a:t>Form</a:t>
            </a:r>
            <a:r>
              <a:rPr lang="hu-HU" dirty="0" smtClean="0"/>
              <a:t>”-</a:t>
            </a:r>
            <a:r>
              <a:rPr lang="hu-HU" dirty="0" err="1" smtClean="0"/>
              <a:t>ot</a:t>
            </a:r>
            <a:r>
              <a:rPr lang="hu-HU" dirty="0" smtClean="0"/>
              <a:t>, vagyis ablakot. (7. ábra)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/>
              <a:t>C</a:t>
            </a:r>
            <a:r>
              <a:rPr lang="hu-HU" dirty="0" smtClean="0"/>
              <a:t>sak úgy, mint az 1. oldalnál, itt is be kell állítanunk az ablak adatait, illetve az azonos háttérképet lehelyezzük egy képdobozzal (</a:t>
            </a:r>
            <a:r>
              <a:rPr lang="hu-HU" dirty="0" err="1" smtClean="0"/>
              <a:t>PictureBox</a:t>
            </a:r>
            <a:r>
              <a:rPr lang="hu-HU" dirty="0" smtClean="0"/>
              <a:t>)</a:t>
            </a:r>
          </a:p>
          <a:p>
            <a:r>
              <a:rPr lang="hu-HU" dirty="0" smtClean="0"/>
              <a:t>Itt is elhelyezek egy pontos időt kijelző címkét.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097" y="3380845"/>
            <a:ext cx="336232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1319097" y="3135368"/>
            <a:ext cx="2577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7. ábra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9118689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TM03457452[[fn=Égi]]</Template>
  <TotalTime>554</TotalTime>
  <Words>1390</Words>
  <Application>Microsoft Office PowerPoint</Application>
  <PresentationFormat>Egyéni</PresentationFormat>
  <Paragraphs>95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Égi</vt:lpstr>
      <vt:lpstr>Ez az én művem</vt:lpstr>
      <vt:lpstr>Az én szoftverem</vt:lpstr>
      <vt:lpstr>A programról, elöljáróban</vt:lpstr>
      <vt:lpstr>PowerPoint bemutató</vt:lpstr>
      <vt:lpstr>Kezdjünk hozzá!</vt:lpstr>
      <vt:lpstr>PowerPoint bemutató</vt:lpstr>
      <vt:lpstr>PowerPoint bemutató</vt:lpstr>
      <vt:lpstr>PowerPoint bemutató</vt:lpstr>
      <vt:lpstr>Jöhet a többi!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többi, már a séma szerint</vt:lpstr>
      <vt:lpstr>PowerPoint bemutató</vt:lpstr>
      <vt:lpstr>A program elkészült</vt:lpstr>
      <vt:lpstr>Ismétlő kérdések</vt:lpstr>
      <vt:lpstr>Köszönöm megtisztelő figyelmüket!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 az én művem</dc:title>
  <dc:creator>p0c0k97@hotmail.com</dc:creator>
  <cp:lastModifiedBy>BorbelyZoltan</cp:lastModifiedBy>
  <cp:revision>37</cp:revision>
  <dcterms:created xsi:type="dcterms:W3CDTF">2017-01-30T19:45:24Z</dcterms:created>
  <dcterms:modified xsi:type="dcterms:W3CDTF">2017-02-16T19:25:39Z</dcterms:modified>
</cp:coreProperties>
</file>