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93" r:id="rId3"/>
    <p:sldId id="291" r:id="rId4"/>
    <p:sldId id="257" r:id="rId5"/>
    <p:sldId id="289" r:id="rId6"/>
    <p:sldId id="290" r:id="rId7"/>
    <p:sldId id="259" r:id="rId8"/>
    <p:sldId id="274" r:id="rId9"/>
    <p:sldId id="294" r:id="rId10"/>
    <p:sldId id="295" r:id="rId11"/>
    <p:sldId id="276" r:id="rId12"/>
    <p:sldId id="277" r:id="rId13"/>
    <p:sldId id="278" r:id="rId14"/>
    <p:sldId id="265" r:id="rId15"/>
    <p:sldId id="296" r:id="rId16"/>
    <p:sldId id="266" r:id="rId17"/>
    <p:sldId id="297" r:id="rId18"/>
    <p:sldId id="267" r:id="rId19"/>
    <p:sldId id="268" r:id="rId20"/>
    <p:sldId id="298" r:id="rId21"/>
    <p:sldId id="269" r:id="rId22"/>
    <p:sldId id="299" r:id="rId23"/>
    <p:sldId id="270" r:id="rId24"/>
    <p:sldId id="271" r:id="rId25"/>
    <p:sldId id="300" r:id="rId26"/>
    <p:sldId id="292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70A8E-55C2-402F-8E48-D7B350A1725D}" type="datetimeFigureOut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3844-7BA0-4B8D-AC0B-522F61818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86EECE-F407-4C16-87F2-DBC436C3CA26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B59-DF57-4B20-93BD-0F6BB57E230B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7D47-4D33-4819-B339-002EAB85D1EC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FBA1E3-CAA8-42DA-BB2C-150C9EBD2B89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6809E1-E15C-423A-9F9A-750B24940DA8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F58C-CA6D-4582-BC25-E31FCE6376D0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1005-C517-4BA8-9054-DB06910ED25D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4AD205-9AA6-4CC5-88A3-8AFBA2005489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CC25-06B7-4576-BC75-1FD51701A6EE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5107BA-9E42-4AAF-8059-63C41F0A725A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797F99-CF3B-4674-9C3B-856CF42321F0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4777F8-1607-489A-A7EC-D4EDB0BD8F2C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D25735-DA27-45FF-B00B-B873F64FC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fire.com/file/4hlyabaf9wx44oa/labda-1.ap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fron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6172200" cy="1096888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Játszunk telefonon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064896" cy="381642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hu-HU" sz="2600" dirty="0"/>
              <a:t>Készítette: </a:t>
            </a:r>
            <a:r>
              <a:rPr lang="hu-HU" sz="2600" dirty="0" smtClean="0"/>
              <a:t>Homlok Dávid</a:t>
            </a:r>
            <a:endParaRPr lang="hu-HU" sz="2600" dirty="0"/>
          </a:p>
          <a:p>
            <a:pPr marL="1257300" indent="-1257300">
              <a:spcAft>
                <a:spcPts val="1200"/>
              </a:spcAft>
            </a:pPr>
            <a:r>
              <a:rPr lang="hu-HU" sz="2600" dirty="0"/>
              <a:t>Felkészítő </a:t>
            </a:r>
            <a:r>
              <a:rPr lang="hu-HU" sz="2600" dirty="0" smtClean="0"/>
              <a:t>tanár:</a:t>
            </a:r>
            <a:br>
              <a:rPr lang="hu-HU" sz="2600" dirty="0" smtClean="0"/>
            </a:br>
            <a:r>
              <a:rPr lang="hu-HU" sz="2600" dirty="0" err="1" smtClean="0"/>
              <a:t>Dittman</a:t>
            </a:r>
            <a:r>
              <a:rPr lang="hu-HU" sz="2600" dirty="0" smtClean="0"/>
              <a:t> Gergely, </a:t>
            </a:r>
            <a:br>
              <a:rPr lang="hu-HU" sz="2600" dirty="0" smtClean="0"/>
            </a:br>
            <a:r>
              <a:rPr lang="hu-HU" sz="2600" dirty="0" err="1" smtClean="0"/>
              <a:t>Kunyikné</a:t>
            </a:r>
            <a:r>
              <a:rPr lang="hu-HU" sz="2600" dirty="0" smtClean="0"/>
              <a:t> Járó Marianna</a:t>
            </a:r>
            <a:endParaRPr lang="hu-HU" sz="2600" dirty="0"/>
          </a:p>
          <a:p>
            <a:pPr>
              <a:spcAft>
                <a:spcPts val="1200"/>
              </a:spcAft>
            </a:pPr>
            <a:r>
              <a:rPr lang="hu-HU" sz="2600" dirty="0"/>
              <a:t>Iskola:</a:t>
            </a:r>
          </a:p>
          <a:p>
            <a:pPr>
              <a:spcAft>
                <a:spcPts val="1200"/>
              </a:spcAft>
            </a:pPr>
            <a:r>
              <a:rPr lang="hu-HU" sz="2600" dirty="0"/>
              <a:t>Szombathelyi Műszaki Szakképzési Centrum Eötvös Loránd Szakgimnáziuma és Szakközépiskolája</a:t>
            </a:r>
          </a:p>
          <a:p>
            <a:pPr>
              <a:spcAft>
                <a:spcPts val="1200"/>
              </a:spcAft>
            </a:pPr>
            <a:r>
              <a:rPr lang="hu-HU" sz="2600" dirty="0"/>
              <a:t>9500 Celldömölk, Sági u. 65.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140575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u-HU" dirty="0" smtClean="0"/>
              <a:t>Menüsor kialakítása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4320480" cy="331236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M</a:t>
            </a:r>
            <a:r>
              <a:rPr lang="hu-HU" b="1" dirty="0" smtClean="0"/>
              <a:t>ásodik lépés</a:t>
            </a:r>
            <a:r>
              <a:rPr lang="hu-HU" dirty="0" smtClean="0"/>
              <a:t>ben kirakjuk a vezérlő menüt </a:t>
            </a:r>
            <a:r>
              <a:rPr lang="hu-HU" dirty="0" err="1" smtClean="0"/>
              <a:t>score</a:t>
            </a:r>
            <a:r>
              <a:rPr lang="hu-HU" dirty="0" smtClean="0"/>
              <a:t> és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/</a:t>
            </a:r>
            <a:r>
              <a:rPr lang="hu-HU" dirty="0" err="1" smtClean="0"/>
              <a:t>off</a:t>
            </a:r>
            <a:r>
              <a:rPr lang="hu-HU" dirty="0" smtClean="0"/>
              <a:t> gombját.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Megadjuk a jellemző tulajdonságokat, mint szín méret, és beállítjuk a hátteret.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67" t="21078" r="39316" b="21078"/>
          <a:stretch>
            <a:fillRect/>
          </a:stretch>
        </p:blipFill>
        <p:spPr bwMode="auto">
          <a:xfrm>
            <a:off x="5220072" y="1916832"/>
            <a:ext cx="2449225" cy="2964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zis 7"/>
          <p:cNvSpPr/>
          <p:nvPr/>
        </p:nvSpPr>
        <p:spPr>
          <a:xfrm>
            <a:off x="6588224" y="2348880"/>
            <a:ext cx="1008112" cy="51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220072" y="2276872"/>
            <a:ext cx="1008112" cy="51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197041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hu-HU" dirty="0" smtClean="0"/>
              <a:t>Játék tér </a:t>
            </a:r>
            <a:r>
              <a:rPr lang="hu-HU" dirty="0" smtClean="0"/>
              <a:t>kialakítása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4474840" cy="4873752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hu-HU" dirty="0" smtClean="0"/>
              <a:t>A </a:t>
            </a:r>
            <a:r>
              <a:rPr lang="hu-HU" b="1" dirty="0" smtClean="0"/>
              <a:t>harmadik lépésben </a:t>
            </a:r>
            <a:r>
              <a:rPr lang="hu-HU" dirty="0" smtClean="0"/>
              <a:t>a játék kellékeit, labda, deszka, háttér (játéktér) készítjük el.</a:t>
            </a:r>
          </a:p>
          <a:p>
            <a:pPr marL="0">
              <a:buNone/>
            </a:pPr>
            <a:endParaRPr lang="hu-HU" dirty="0" smtClean="0"/>
          </a:p>
          <a:p>
            <a:pPr marL="0">
              <a:buNone/>
            </a:pPr>
            <a:r>
              <a:rPr lang="hu-HU" dirty="0" smtClean="0"/>
              <a:t>Megadjuk a jellemző tulajdonságokat, mint szín méret, és beállítjuk a </a:t>
            </a:r>
            <a:r>
              <a:rPr lang="hu-HU" dirty="0" smtClean="0"/>
              <a:t>játéktér színét és méretét.</a:t>
            </a: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Az </a:t>
            </a:r>
            <a:r>
              <a:rPr lang="hu-HU" dirty="0" smtClean="0"/>
              <a:t>ü</a:t>
            </a:r>
            <a:r>
              <a:rPr lang="hu-HU" dirty="0" smtClean="0"/>
              <a:t>tő egy </a:t>
            </a:r>
            <a:r>
              <a:rPr lang="hu-HU" dirty="0" err="1" smtClean="0"/>
              <a:t>gif</a:t>
            </a:r>
            <a:r>
              <a:rPr lang="hu-HU" dirty="0" smtClean="0"/>
              <a:t> file.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Ezzel elkészült a dizájn.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46" r="28346"/>
          <a:stretch>
            <a:fillRect/>
          </a:stretch>
        </p:blipFill>
        <p:spPr bwMode="auto">
          <a:xfrm>
            <a:off x="5508104" y="1700808"/>
            <a:ext cx="264005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672529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hu-HU" dirty="0" smtClean="0"/>
              <a:t>Hang </a:t>
            </a:r>
            <a:r>
              <a:rPr lang="hu-HU" dirty="0" smtClean="0"/>
              <a:t>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3556992"/>
          </a:xfrm>
        </p:spPr>
        <p:txBody>
          <a:bodyPr/>
          <a:lstStyle/>
          <a:p>
            <a:pPr indent="0">
              <a:buNone/>
            </a:pPr>
            <a:r>
              <a:rPr lang="hu-HU" dirty="0" smtClean="0"/>
              <a:t>A </a:t>
            </a:r>
            <a:r>
              <a:rPr lang="hu-HU" b="1" dirty="0" smtClean="0"/>
              <a:t>negyedik lépés</a:t>
            </a:r>
            <a:r>
              <a:rPr lang="hu-HU" dirty="0" smtClean="0"/>
              <a:t>ben hozzáillesztjük a hangot a játékhoz, ez biztosítja, a hangeffektet a játék közben. </a:t>
            </a:r>
          </a:p>
          <a:p>
            <a:pPr indent="0">
              <a:buNone/>
            </a:pPr>
            <a:endParaRPr lang="hu-HU" dirty="0" smtClean="0"/>
          </a:p>
          <a:p>
            <a:pPr indent="0">
              <a:buNone/>
            </a:pPr>
            <a:r>
              <a:rPr lang="hu-HU" dirty="0" smtClean="0"/>
              <a:t>Lehetőségünk van megváltozatni a beillesztett gombok alapértelmezett (button1</a:t>
            </a:r>
            <a:r>
              <a:rPr lang="hu-HU" dirty="0" smtClean="0"/>
              <a:t>, </a:t>
            </a:r>
            <a:r>
              <a:rPr lang="hu-HU" dirty="0" smtClean="0"/>
              <a:t>button2, …) </a:t>
            </a:r>
            <a:r>
              <a:rPr lang="hu-HU" dirty="0" smtClean="0"/>
              <a:t>nevét, </a:t>
            </a:r>
            <a:r>
              <a:rPr lang="hu-HU" dirty="0"/>
              <a:t>így könnyebb </a:t>
            </a:r>
            <a:r>
              <a:rPr lang="hu-HU" dirty="0" smtClean="0"/>
              <a:t>kiigazodni programozás közben.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568268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20" r="81223"/>
          <a:stretch>
            <a:fillRect/>
          </a:stretch>
        </p:blipFill>
        <p:spPr bwMode="auto">
          <a:xfrm>
            <a:off x="6516216" y="980728"/>
            <a:ext cx="1501730" cy="539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Program modulok létrehozása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4873752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hu-HU" dirty="0" smtClean="0"/>
              <a:t>Első lépésként a </a:t>
            </a:r>
            <a:r>
              <a:rPr lang="hu-HU" b="1" dirty="0" smtClean="0"/>
              <a:t>start gomb </a:t>
            </a:r>
            <a:r>
              <a:rPr lang="hu-HU" dirty="0" smtClean="0"/>
              <a:t>funkcióját programozzuk le.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Engedélyezzük a labda mozgását, megadjuk a sebességét, és az induló mozgásirányát.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A programozási feladatok elvégzéséhez az itt látható panelt használjuk.</a:t>
            </a:r>
            <a:endParaRPr lang="hu-HU" dirty="0" smtClean="0"/>
          </a:p>
          <a:p>
            <a:pPr lvl="0"/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542332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914286" cy="553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hu-HU" b="1" dirty="0" smtClean="0"/>
              <a:t>A start gomb kész programja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465611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20" r="81223"/>
          <a:stretch>
            <a:fillRect/>
          </a:stretch>
        </p:blipFill>
        <p:spPr bwMode="auto">
          <a:xfrm>
            <a:off x="6516216" y="980728"/>
            <a:ext cx="1501730" cy="539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Program modulok létrehozása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5472608" cy="4873752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hu-HU" dirty="0" smtClean="0"/>
              <a:t>Következő  lépésben a </a:t>
            </a:r>
            <a:r>
              <a:rPr lang="hu-HU" b="1" dirty="0" err="1" smtClean="0"/>
              <a:t>reset</a:t>
            </a:r>
            <a:r>
              <a:rPr lang="hu-HU" b="1" dirty="0" smtClean="0"/>
              <a:t> gomb </a:t>
            </a:r>
            <a:r>
              <a:rPr lang="hu-HU" dirty="0" smtClean="0"/>
              <a:t>funkcióját programozzuk le.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Beállítjuk, hogy a </a:t>
            </a:r>
            <a:r>
              <a:rPr lang="hu-HU" dirty="0" err="1" smtClean="0"/>
              <a:t>reset</a:t>
            </a:r>
            <a:r>
              <a:rPr lang="hu-HU" dirty="0" smtClean="0"/>
              <a:t> gomb megnyomására  visszaálljanak az alapértelmezett beállítások.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A játék újraindításához szükséges a start gomb megnyomása.</a:t>
            </a:r>
            <a:endParaRPr lang="hu-HU" dirty="0" smtClean="0"/>
          </a:p>
          <a:p>
            <a:pPr lvl="0"/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542332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914286" cy="553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260648"/>
            <a:ext cx="7467600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hu-HU" sz="3000" b="1" i="0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reset</a:t>
            </a: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gomb kész programja</a:t>
            </a:r>
            <a:endParaRPr kumimoji="0" lang="hu-H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6713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20" r="81223"/>
          <a:stretch>
            <a:fillRect/>
          </a:stretch>
        </p:blipFill>
        <p:spPr bwMode="auto">
          <a:xfrm>
            <a:off x="6516216" y="980728"/>
            <a:ext cx="1501730" cy="539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Program modulok létrehozása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5904656" cy="4873752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hu-HU" dirty="0" smtClean="0"/>
              <a:t>A </a:t>
            </a:r>
            <a:r>
              <a:rPr lang="hu-HU" b="1" dirty="0" smtClean="0"/>
              <a:t>labda</a:t>
            </a:r>
            <a:r>
              <a:rPr lang="hu-HU" dirty="0" smtClean="0"/>
              <a:t> beállítása két részből áll.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Megadjuk azt a hangot, ami a labda deszkáról történő visszapattanását jelzi.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Beállítjuk, hogy amikor a labda leesik, írja ki a „game over”</a:t>
            </a:r>
            <a:r>
              <a:rPr lang="hu-HU" dirty="0" err="1" smtClean="0"/>
              <a:t>-t</a:t>
            </a:r>
            <a:r>
              <a:rPr lang="hu-HU" dirty="0" smtClean="0"/>
              <a:t>, és állítsa vissza a játék alapértelmezett  képernyőjét.</a:t>
            </a:r>
            <a:endParaRPr lang="hu-HU" dirty="0" smtClean="0"/>
          </a:p>
          <a:p>
            <a:pPr lvl="0"/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542332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14286" cy="553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260648"/>
            <a:ext cx="7467600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labda kész programja - 1</a:t>
            </a:r>
            <a:endParaRPr kumimoji="0" lang="hu-H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4133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14286" cy="553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1560" y="260648"/>
            <a:ext cx="7467600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labda kész programja - 2</a:t>
            </a:r>
            <a:endParaRPr kumimoji="0" lang="hu-H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9036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06090"/>
          </a:xfrm>
        </p:spPr>
        <p:txBody>
          <a:bodyPr/>
          <a:lstStyle/>
          <a:p>
            <a:r>
              <a:rPr lang="hu-HU" dirty="0" smtClean="0"/>
              <a:t>Játék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Az ügyességi játék </a:t>
            </a:r>
            <a:r>
              <a:rPr lang="hu-HU" dirty="0" err="1" smtClean="0"/>
              <a:t>android</a:t>
            </a:r>
            <a:r>
              <a:rPr lang="hu-HU" dirty="0" smtClean="0"/>
              <a:t> operációs rendszerű okos telefonra készült.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krakout</a:t>
            </a:r>
            <a:r>
              <a:rPr lang="hu-HU" dirty="0" smtClean="0"/>
              <a:t>  játék általam megálmodott változata.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játék addig tart, amíg a deszkáról visszapattan a labda. Amennyiben mellé esik, a játék véget ér.</a:t>
            </a:r>
          </a:p>
          <a:p>
            <a:pPr indent="0">
              <a:buNone/>
            </a:pPr>
            <a:endParaRPr lang="hu-HU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hu-HU" dirty="0" smtClean="0"/>
              <a:t>Program </a:t>
            </a:r>
            <a:r>
              <a:rPr lang="hu-HU" dirty="0" smtClean="0"/>
              <a:t>letöltés: </a:t>
            </a:r>
            <a:r>
              <a:rPr lang="hu-HU" dirty="0" err="1" smtClean="0">
                <a:hlinkClick r:id="rId2"/>
              </a:rPr>
              <a:t>download</a:t>
            </a:r>
            <a:endParaRPr lang="hu-HU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hu-HU" dirty="0" smtClean="0"/>
              <a:t>A programot közvetlenül telefonra vagy számítógép közbeiktatásával tölthetjük.</a:t>
            </a:r>
            <a:endParaRPr lang="hu-HU" dirty="0" smtClean="0"/>
          </a:p>
          <a:p>
            <a:pPr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20" r="81223"/>
          <a:stretch>
            <a:fillRect/>
          </a:stretch>
        </p:blipFill>
        <p:spPr bwMode="auto">
          <a:xfrm>
            <a:off x="6516216" y="980728"/>
            <a:ext cx="1501730" cy="539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Program modulok létrehozása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4752528" cy="3340968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hu-HU" dirty="0" smtClean="0"/>
              <a:t>A </a:t>
            </a:r>
            <a:r>
              <a:rPr lang="hu-HU" b="1" dirty="0" err="1" smtClean="0"/>
              <a:t>score</a:t>
            </a:r>
            <a:r>
              <a:rPr lang="hu-HU" b="1" dirty="0" smtClean="0"/>
              <a:t> (</a:t>
            </a:r>
            <a:r>
              <a:rPr lang="hu-HU" dirty="0" smtClean="0"/>
              <a:t>ütésszámláló)</a:t>
            </a:r>
            <a:r>
              <a:rPr lang="hu-HU" b="1" dirty="0" smtClean="0"/>
              <a:t> </a:t>
            </a:r>
            <a:r>
              <a:rPr lang="hu-HU" dirty="0" smtClean="0"/>
              <a:t>beállítása.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Beállítjuk a számláló funkciót, és azt, hogy amikor a labda leesik, írja ki a „game over”</a:t>
            </a:r>
            <a:r>
              <a:rPr lang="hu-HU" dirty="0" err="1" smtClean="0"/>
              <a:t>-t</a:t>
            </a:r>
            <a:r>
              <a:rPr lang="hu-HU" dirty="0" smtClean="0"/>
              <a:t>  a </a:t>
            </a:r>
            <a:r>
              <a:rPr lang="hu-HU" dirty="0" err="1" smtClean="0"/>
              <a:t>score</a:t>
            </a:r>
            <a:r>
              <a:rPr lang="hu-HU" dirty="0" smtClean="0"/>
              <a:t> helyett.</a:t>
            </a:r>
            <a:endParaRPr lang="hu-HU" dirty="0" smtClean="0"/>
          </a:p>
          <a:p>
            <a:pPr lvl="0"/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542332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914286" cy="553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1560" y="260648"/>
            <a:ext cx="7467600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hu-HU" sz="3000" b="1" i="0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kész programja </a:t>
            </a:r>
            <a:endParaRPr kumimoji="0" lang="hu-H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4689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20" r="81223"/>
          <a:stretch>
            <a:fillRect/>
          </a:stretch>
        </p:blipFill>
        <p:spPr bwMode="auto">
          <a:xfrm>
            <a:off x="6516216" y="980728"/>
            <a:ext cx="1501730" cy="539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Program modulok létrehozása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755576" y="2204864"/>
            <a:ext cx="4752528" cy="2448272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hu-HU" dirty="0" smtClean="0"/>
              <a:t>A </a:t>
            </a:r>
            <a:r>
              <a:rPr lang="hu-HU" b="1" dirty="0" smtClean="0"/>
              <a:t>hang </a:t>
            </a:r>
            <a:r>
              <a:rPr lang="hu-HU" dirty="0" smtClean="0"/>
              <a:t>beállítása.</a:t>
            </a:r>
          </a:p>
          <a:p>
            <a:pPr lvl="0" indent="0">
              <a:buNone/>
            </a:pPr>
            <a:endParaRPr lang="hu-HU" dirty="0" smtClean="0"/>
          </a:p>
          <a:p>
            <a:pPr lvl="0" indent="0">
              <a:buNone/>
            </a:pPr>
            <a:r>
              <a:rPr lang="hu-HU" dirty="0" smtClean="0"/>
              <a:t>Itt csak annyi a teendőnk, hogy lehetőséget biztosítunk a hang be- vagy kikapcsolására.</a:t>
            </a:r>
            <a:endParaRPr lang="hu-HU" dirty="0" smtClean="0"/>
          </a:p>
          <a:p>
            <a:pPr lvl="0"/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542332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914286" cy="553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1560" y="260648"/>
            <a:ext cx="7467600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hang kész programja </a:t>
            </a:r>
            <a:endParaRPr kumimoji="0" lang="hu-H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6359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14286" cy="553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1560" y="260648"/>
            <a:ext cx="7467600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teljes program</a:t>
            </a:r>
            <a:r>
              <a:rPr kumimoji="0" lang="hu-HU" sz="3000" b="1" i="0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puzzle képe</a:t>
            </a:r>
            <a:r>
              <a:rPr kumimoji="0" lang="hu-H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0946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hu-HU" dirty="0" smtClean="0"/>
              <a:t>Fejlesztési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17032"/>
          </a:xfrm>
        </p:spPr>
        <p:txBody>
          <a:bodyPr/>
          <a:lstStyle/>
          <a:p>
            <a:pPr indent="0">
              <a:buNone/>
            </a:pPr>
            <a:r>
              <a:rPr lang="hu-HU" dirty="0" smtClean="0"/>
              <a:t>Változtathatóvá tehetjük a labda sebességét.</a:t>
            </a:r>
          </a:p>
          <a:p>
            <a:pPr indent="0">
              <a:buNone/>
            </a:pPr>
            <a:endParaRPr lang="hu-HU" dirty="0" smtClean="0"/>
          </a:p>
          <a:p>
            <a:pPr indent="0">
              <a:buNone/>
            </a:pPr>
            <a:r>
              <a:rPr lang="hu-HU" dirty="0" smtClean="0"/>
              <a:t>Akadályt helyezhetünk el a játéktéren.</a:t>
            </a:r>
          </a:p>
          <a:p>
            <a:pPr indent="0">
              <a:buNone/>
            </a:pPr>
            <a:endParaRPr lang="hu-HU" dirty="0" smtClean="0"/>
          </a:p>
          <a:p>
            <a:pPr indent="0">
              <a:buNone/>
            </a:pPr>
            <a:r>
              <a:rPr lang="hu-HU" dirty="0" smtClean="0"/>
              <a:t>Megváltoztathatjuk a hang effekteket.</a:t>
            </a:r>
          </a:p>
          <a:p>
            <a:pPr indent="0">
              <a:buNone/>
            </a:pPr>
            <a:endParaRPr lang="hu-HU" dirty="0" smtClean="0"/>
          </a:p>
          <a:p>
            <a:pPr indent="0">
              <a:buNone/>
            </a:pPr>
            <a:r>
              <a:rPr lang="hu-HU" dirty="0" smtClean="0"/>
              <a:t>Az objektumokat felruházhatjuk (szín, méret, alak)  más jellemzőkkel.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5400" dirty="0" smtClean="0"/>
              <a:t>Jó szórakozást!</a:t>
            </a:r>
          </a:p>
          <a:p>
            <a:pPr algn="ctr">
              <a:buNone/>
            </a:pPr>
            <a:endParaRPr lang="hu-HU" sz="5400" dirty="0" smtClean="0"/>
          </a:p>
          <a:p>
            <a:pPr algn="ctr">
              <a:buNone/>
            </a:pPr>
            <a:endParaRPr lang="hu-HU" sz="5400" dirty="0" smtClean="0"/>
          </a:p>
          <a:p>
            <a:pPr algn="ctr">
              <a:buNone/>
            </a:pPr>
            <a:r>
              <a:rPr lang="hu-HU" sz="5400" dirty="0" smtClean="0"/>
              <a:t>Köszönöm a figyelmet.</a:t>
            </a:r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1" r="11811"/>
          <a:stretch>
            <a:fillRect/>
          </a:stretch>
        </p:blipFill>
        <p:spPr bwMode="auto">
          <a:xfrm>
            <a:off x="1066316" y="1484784"/>
            <a:ext cx="64530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67544" y="404664"/>
            <a:ext cx="7467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játék nyitóképernyője</a:t>
            </a:r>
            <a:endParaRPr kumimoji="0" lang="hu-H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62196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hu-HU" dirty="0" smtClean="0"/>
              <a:t>Mivel készült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hu-HU" dirty="0"/>
              <a:t>A </a:t>
            </a:r>
            <a:r>
              <a:rPr lang="hu-HU" dirty="0" smtClean="0"/>
              <a:t>programot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b="1" dirty="0" smtClean="0"/>
              <a:t>MIT </a:t>
            </a:r>
            <a:r>
              <a:rPr lang="hu-HU" b="1" dirty="0" err="1"/>
              <a:t>app</a:t>
            </a:r>
            <a:r>
              <a:rPr lang="hu-HU" b="1" dirty="0"/>
              <a:t> </a:t>
            </a:r>
            <a:r>
              <a:rPr lang="hu-HU" b="1" dirty="0" err="1"/>
              <a:t>inventor</a:t>
            </a:r>
            <a:r>
              <a:rPr lang="hu-HU" b="1" dirty="0"/>
              <a:t> 2</a:t>
            </a:r>
            <a:r>
              <a:rPr lang="hu-HU" dirty="0"/>
              <a:t> </a:t>
            </a:r>
            <a:r>
              <a:rPr lang="hu-HU" dirty="0" err="1"/>
              <a:t>androidos</a:t>
            </a:r>
            <a:r>
              <a:rPr lang="hu-HU" dirty="0"/>
              <a:t> programíró szoftverrel </a:t>
            </a:r>
            <a:r>
              <a:rPr lang="hu-HU" dirty="0" smtClean="0"/>
              <a:t>készítettem</a:t>
            </a:r>
            <a:r>
              <a:rPr lang="hu-HU" dirty="0" smtClean="0"/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hu-HU" dirty="0" smtClean="0"/>
              <a:t>Ezt a programkészítőt böngészőből lehet elérni, a következő címen: </a:t>
            </a:r>
            <a:r>
              <a:rPr lang="hu-HU" dirty="0" smtClean="0">
                <a:hlinkClick r:id="rId2"/>
              </a:rPr>
              <a:t>mit </a:t>
            </a:r>
            <a:r>
              <a:rPr lang="hu-HU" dirty="0" err="1" smtClean="0">
                <a:hlinkClick r:id="rId2"/>
              </a:rPr>
              <a:t>app</a:t>
            </a:r>
            <a:r>
              <a:rPr lang="hu-HU" dirty="0" smtClean="0">
                <a:hlinkClick r:id="rId2"/>
              </a:rPr>
              <a:t> </a:t>
            </a:r>
            <a:r>
              <a:rPr lang="hu-HU" dirty="0" err="1" smtClean="0">
                <a:hlinkClick r:id="rId2"/>
              </a:rPr>
              <a:t>inventor</a:t>
            </a:r>
            <a:endParaRPr lang="hu-HU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hu-HU" dirty="0" smtClean="0"/>
              <a:t>A </a:t>
            </a:r>
            <a:r>
              <a:rPr lang="hu-HU" dirty="0" smtClean="0"/>
              <a:t>weboldalon a </a:t>
            </a:r>
            <a:r>
              <a:rPr lang="hu-HU" b="1" dirty="0" err="1" smtClean="0"/>
              <a:t>create</a:t>
            </a:r>
            <a:r>
              <a:rPr lang="hu-HU" b="1" dirty="0" smtClean="0"/>
              <a:t> </a:t>
            </a:r>
            <a:r>
              <a:rPr lang="hu-HU" b="1" dirty="0" err="1" smtClean="0"/>
              <a:t>apps</a:t>
            </a:r>
            <a:r>
              <a:rPr lang="hu-HU" dirty="0" smtClean="0"/>
              <a:t> gombra kattintunk, be kell jelentkeznünk a </a:t>
            </a:r>
            <a:r>
              <a:rPr lang="hu-HU" dirty="0" err="1" smtClean="0"/>
              <a:t>google</a:t>
            </a:r>
            <a:r>
              <a:rPr lang="hu-HU" dirty="0" smtClean="0"/>
              <a:t> fiókunkkal és engedélyezni a kapcsolatot az oldallal.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hu-HU" dirty="0" smtClean="0"/>
              <a:t>Bejelentkezés </a:t>
            </a:r>
            <a:r>
              <a:rPr lang="hu-HU" dirty="0"/>
              <a:t>után a start </a:t>
            </a:r>
            <a:r>
              <a:rPr lang="hu-HU" b="1" dirty="0"/>
              <a:t>New projektre </a:t>
            </a:r>
            <a:r>
              <a:rPr lang="hu-HU" dirty="0"/>
              <a:t>kattintva megnyílik egy ablak, ahova beírhatjuk a projekt </a:t>
            </a:r>
            <a:r>
              <a:rPr lang="hu-HU" dirty="0" smtClean="0"/>
              <a:t>nevét, és kezdhetjük a munkát.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636388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70560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5652120" y="1340768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7467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tervező oldal felülete</a:t>
            </a:r>
            <a:endParaRPr kumimoji="0" lang="hu-H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8822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70560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1979712" y="2132856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7467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project indítása</a:t>
            </a:r>
            <a:endParaRPr kumimoji="0" lang="hu-H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58981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u-HU" dirty="0" smtClean="0"/>
              <a:t>Kezdő lépések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Kapunk egy grafikus felületet, ahol </a:t>
            </a:r>
            <a:r>
              <a:rPr lang="hu-HU" dirty="0" smtClean="0"/>
              <a:t>jobb oldalt </a:t>
            </a:r>
            <a:r>
              <a:rPr lang="hu-HU" dirty="0"/>
              <a:t>a </a:t>
            </a:r>
            <a:r>
              <a:rPr lang="hu-HU" dirty="0" err="1"/>
              <a:t>blocksban</a:t>
            </a:r>
            <a:r>
              <a:rPr lang="hu-HU" dirty="0"/>
              <a:t> tudunk programozni, pontosabban puzzle szerűen összerakni a programunkat.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256584" cy="42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940152" y="2348880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197041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70560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7467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Programozói felület</a:t>
            </a:r>
            <a:endParaRPr kumimoji="0" lang="hu-H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8227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u-HU" dirty="0" smtClean="0"/>
              <a:t>Menüsor kialakítása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4320480" cy="331236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Első lépés</a:t>
            </a:r>
            <a:r>
              <a:rPr lang="hu-HU" dirty="0" smtClean="0"/>
              <a:t>ben kirakjuk a vezérlő menüt start és </a:t>
            </a:r>
            <a:r>
              <a:rPr lang="hu-HU" dirty="0" err="1" smtClean="0"/>
              <a:t>reset</a:t>
            </a:r>
            <a:r>
              <a:rPr lang="hu-HU" dirty="0" smtClean="0"/>
              <a:t> gombját.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Megadjuk a jellemző tulajdonságokat, mint szín méret, és beállítjuk a hátteret.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25735-DA27-45FF-B00B-B873F64FCD04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67" t="21078" r="39316" b="21078"/>
          <a:stretch>
            <a:fillRect/>
          </a:stretch>
        </p:blipFill>
        <p:spPr bwMode="auto">
          <a:xfrm>
            <a:off x="5220072" y="1916832"/>
            <a:ext cx="2449225" cy="2964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zis 7"/>
          <p:cNvSpPr/>
          <p:nvPr/>
        </p:nvSpPr>
        <p:spPr>
          <a:xfrm>
            <a:off x="5796136" y="2204864"/>
            <a:ext cx="100811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197041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586</Words>
  <Application>Microsoft Office PowerPoint</Application>
  <PresentationFormat>Diavetítés a képernyőre (4:3 oldalarány)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Loggia</vt:lpstr>
      <vt:lpstr>Játszunk telefonon</vt:lpstr>
      <vt:lpstr>Játék jellemzői</vt:lpstr>
      <vt:lpstr>3. dia</vt:lpstr>
      <vt:lpstr>Mivel készült</vt:lpstr>
      <vt:lpstr>5. dia</vt:lpstr>
      <vt:lpstr>6. dia</vt:lpstr>
      <vt:lpstr>Kezdő lépések</vt:lpstr>
      <vt:lpstr>8. dia</vt:lpstr>
      <vt:lpstr>Menüsor kialakítása</vt:lpstr>
      <vt:lpstr>Menüsor kialakítása</vt:lpstr>
      <vt:lpstr>Játék tér kialakítása</vt:lpstr>
      <vt:lpstr>Hang beállítása</vt:lpstr>
      <vt:lpstr>Program modulok létrehozása </vt:lpstr>
      <vt:lpstr>A start gomb kész programja </vt:lpstr>
      <vt:lpstr>Program modulok létrehozása </vt:lpstr>
      <vt:lpstr>16. dia</vt:lpstr>
      <vt:lpstr>Program modulok létrehozása </vt:lpstr>
      <vt:lpstr>18. dia</vt:lpstr>
      <vt:lpstr>19. dia</vt:lpstr>
      <vt:lpstr>Program modulok létrehozása </vt:lpstr>
      <vt:lpstr>21. dia</vt:lpstr>
      <vt:lpstr>Program modulok létrehozása </vt:lpstr>
      <vt:lpstr>23. dia</vt:lpstr>
      <vt:lpstr>24. dia</vt:lpstr>
      <vt:lpstr>Fejlesztési lehetőségek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Játszunk telefonon</dc:title>
  <dc:creator>user</dc:creator>
  <cp:lastModifiedBy>Érettségi 2011</cp:lastModifiedBy>
  <cp:revision>83</cp:revision>
  <dcterms:created xsi:type="dcterms:W3CDTF">2017-02-14T21:52:25Z</dcterms:created>
  <dcterms:modified xsi:type="dcterms:W3CDTF">2017-02-16T12:47:48Z</dcterms:modified>
</cp:coreProperties>
</file>