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72" r:id="rId4"/>
    <p:sldId id="275" r:id="rId5"/>
    <p:sldId id="276" r:id="rId6"/>
    <p:sldId id="258" r:id="rId7"/>
    <p:sldId id="271" r:id="rId8"/>
    <p:sldId id="263" r:id="rId9"/>
    <p:sldId id="259" r:id="rId10"/>
    <p:sldId id="260" r:id="rId11"/>
    <p:sldId id="261" r:id="rId12"/>
    <p:sldId id="262" r:id="rId13"/>
    <p:sldId id="264" r:id="rId14"/>
    <p:sldId id="265" r:id="rId15"/>
    <p:sldId id="270" r:id="rId16"/>
    <p:sldId id="267" r:id="rId17"/>
    <p:sldId id="268" r:id="rId18"/>
    <p:sldId id="273" r:id="rId19"/>
    <p:sldId id="274" r:id="rId20"/>
    <p:sldId id="269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36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68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52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60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22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43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8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78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6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8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8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86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50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159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4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9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56FC-9A7F-4F6F-B845-9A0CCE2329FD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8897-2C1A-4E7F-9DCF-7DEDC1C3A3B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499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b="1" dirty="0" smtClean="0">
                <a:latin typeface="Bradley Hand ITC" panose="03070402050302030203" pitchFamily="66" charset="0"/>
              </a:rPr>
              <a:t>A </a:t>
            </a:r>
            <a:r>
              <a:rPr lang="hu-HU" sz="8800" b="1" dirty="0" err="1" smtClean="0">
                <a:latin typeface="Bradley Hand ITC" panose="03070402050302030203" pitchFamily="66" charset="0"/>
              </a:rPr>
              <a:t>prezi</a:t>
            </a:r>
            <a:endParaRPr lang="hu-HU" sz="8800" b="1" dirty="0">
              <a:latin typeface="Bradley Hand ITC" panose="03070402050302030203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017889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KÉSZÍTETTE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Hadházy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Boglárka, Kunkli Réka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Felkészítő tanár: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Krizsóné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Kőházi Andrea</a:t>
            </a:r>
          </a:p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Iskola: Medgyessy Ferenc gimnázium és művészeti szakközépiskola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4031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Debrecen, Holló László sétány 6. 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Európa legrangosabb </a:t>
            </a:r>
            <a:r>
              <a:rPr lang="hu-HU" b="1" dirty="0" err="1"/>
              <a:t>startup-díját</a:t>
            </a:r>
            <a:r>
              <a:rPr lang="hu-HU" b="1" dirty="0"/>
              <a:t> nyerte el a Prezi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397" y="2367092"/>
            <a:ext cx="6525604" cy="3424107"/>
          </a:xfrm>
        </p:spPr>
        <p:txBody>
          <a:bodyPr/>
          <a:lstStyle/>
          <a:p>
            <a:pPr algn="just"/>
            <a:r>
              <a:rPr lang="hu-HU" dirty="0" smtClean="0"/>
              <a:t>A </a:t>
            </a:r>
            <a:r>
              <a:rPr lang="hu-HU" dirty="0"/>
              <a:t>fődíjat Londonban adták át, ahol a zsűri a hat döntőbe jutott </a:t>
            </a:r>
            <a:r>
              <a:rPr lang="hu-HU" dirty="0" err="1"/>
              <a:t>startup</a:t>
            </a:r>
            <a:r>
              <a:rPr lang="hu-HU" dirty="0"/>
              <a:t> közül választotta ki a nyertest. Az indoklás szerint azért a Prezi nyert, mert a magyar cég sikere egész Európában példaértékű. </a:t>
            </a:r>
            <a:endParaRPr lang="hu-HU" dirty="0" smtClean="0"/>
          </a:p>
          <a:p>
            <a:pPr algn="just"/>
            <a:r>
              <a:rPr lang="hu-HU" dirty="0" err="1" smtClean="0"/>
              <a:t>Árvai</a:t>
            </a:r>
            <a:r>
              <a:rPr lang="hu-HU" dirty="0" smtClean="0"/>
              <a:t> Péter </a:t>
            </a:r>
            <a:r>
              <a:rPr lang="hu-HU" dirty="0"/>
              <a:t>társalapítót este a brit </a:t>
            </a:r>
            <a:r>
              <a:rPr lang="hu-HU" dirty="0" smtClean="0"/>
              <a:t>miniszterelnök ,David </a:t>
            </a:r>
            <a:r>
              <a:rPr lang="hu-HU" dirty="0" err="1"/>
              <a:t>Cameron</a:t>
            </a:r>
            <a:r>
              <a:rPr lang="hu-HU" dirty="0"/>
              <a:t> is fogadja.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45" y="2367092"/>
            <a:ext cx="4713755" cy="31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05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túl a harmincmillió felhasználón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400" dirty="0"/>
              <a:t>A Budapestről indult, de ma már San Franciscóban és Szöulban is irodát fenntartó Prezi túl van a 30 milliós felhasználói számon, ami havi másfél millió újabbal bővül. </a:t>
            </a:r>
          </a:p>
          <a:p>
            <a:pPr algn="just"/>
            <a:r>
              <a:rPr lang="hu-HU" sz="2400" dirty="0"/>
              <a:t>Idén márciusban ugrotta meg a Prezi a 20 milliós határt, s alig nyolc hónappal később egy újabb mérföldkőhöz ért. Igaz, a kezelt dokumentumok száma alapján a csatlakozók nem ontják magukból alkotásaikat, ugyanis a 30 millió felhasználóra mindössze 96 millió Prezi jut.</a:t>
            </a:r>
          </a:p>
        </p:txBody>
      </p:sp>
    </p:spTree>
    <p:extLst>
      <p:ext uri="{BB962C8B-B14F-4D97-AF65-F5344CB8AC3E}">
        <p14:creationId xmlns:p14="http://schemas.microsoft.com/office/powerpoint/2010/main" val="3741895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14400" y="5177339"/>
            <a:ext cx="103638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terem kialakításakor a tervezők a költséghatékonyságon túl a kényelmet tartották szem előtt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Úgy 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szerették volna megtervezni és elhelyezni a bútorokat, hogy</a:t>
            </a:r>
            <a:r>
              <a:rPr kumimoji="0" lang="hu-HU" altLang="hu-H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dolgozók az iroda napi működése során maguk alakíthassák ki a számukra legkedvezőbb összképet.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6" y="443974"/>
            <a:ext cx="7100047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6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Prezi tréning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 Prezi használatának elsajátítása pontosan olyan, mint a Rubik kocka kirakása. Rögtön nekiállhatunk a használatnak, és hamar sikerélményünk lesz, amikor néhány színt egymás mellé tudunk varázsolni. Ha mind a 6 oldalt teljesen szeretnénk kirakni, nagyságrendekkel több munkára, tervezésre és gyakorlásra van szükségünk. Ez rengeteg időt vehet igénybe és </a:t>
            </a:r>
            <a:r>
              <a:rPr lang="hu-HU" dirty="0" smtClean="0"/>
              <a:t>a </a:t>
            </a:r>
          </a:p>
          <a:p>
            <a:pPr marL="0" indent="180975" algn="just">
              <a:buNone/>
            </a:pPr>
            <a:r>
              <a:rPr lang="hu-HU" dirty="0" smtClean="0"/>
              <a:t>legtöbben </a:t>
            </a:r>
            <a:r>
              <a:rPr lang="hu-HU" dirty="0"/>
              <a:t>sosem fejezik be. Pontosan ez történik a </a:t>
            </a:r>
            <a:endParaRPr lang="hu-HU" dirty="0" smtClean="0"/>
          </a:p>
          <a:p>
            <a:pPr marL="0" indent="180975" algn="just">
              <a:buNone/>
            </a:pPr>
            <a:r>
              <a:rPr lang="hu-HU" dirty="0" err="1" smtClean="0"/>
              <a:t>Prezi</a:t>
            </a:r>
            <a:r>
              <a:rPr lang="hu-HU" dirty="0" smtClean="0"/>
              <a:t> </a:t>
            </a:r>
            <a:r>
              <a:rPr lang="hu-HU" dirty="0"/>
              <a:t>prezentációkkal is.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95" y="3993498"/>
            <a:ext cx="2720002" cy="28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2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Prezi 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hu-HU" dirty="0"/>
              <a:t>Először is szükséged van egy </a:t>
            </a:r>
            <a:r>
              <a:rPr lang="hu-HU" dirty="0" err="1"/>
              <a:t>dizájnerre</a:t>
            </a:r>
            <a:r>
              <a:rPr lang="hu-HU" dirty="0"/>
              <a:t>, aki elkészíti a magával ragadó látványelemeket.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dirty="0"/>
              <a:t>Másodszor egy prezentációs specialistára, aki tudja mire van szüksége a közönségnek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dirty="0"/>
              <a:t>Harmadrészt egy Prezi specialistára, aki kívül-belül ismeri az alkalmazást, annak minden trükkjével.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/>
              <a:t>Ezeket a tudáshalmazokat egyesítjük, hogy létrehozhassuk az alkotásainkat.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216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Gondolkodj kreatívan!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4011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200" dirty="0" err="1" smtClean="0"/>
              <a:t>Prezi</a:t>
            </a:r>
            <a:r>
              <a:rPr lang="hu-HU" sz="2200" dirty="0" smtClean="0"/>
              <a:t> </a:t>
            </a:r>
            <a:r>
              <a:rPr lang="hu-HU" sz="2200" dirty="0"/>
              <a:t>mindig segítségedre lesz, amikor kreatívan, emlékezetesen és megragadóan szeretnéd bemutatni a témád a közönségnek.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22" y="1837266"/>
            <a:ext cx="6994545" cy="33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5096387"/>
            <a:ext cx="10364451" cy="1596177"/>
          </a:xfrm>
        </p:spPr>
        <p:txBody>
          <a:bodyPr>
            <a:normAutofit fontScale="90000"/>
          </a:bodyPr>
          <a:lstStyle/>
          <a:p>
            <a:pPr algn="just"/>
            <a:r>
              <a:rPr lang="hu-HU" sz="2400" dirty="0"/>
              <a:t>„A </a:t>
            </a:r>
            <a:r>
              <a:rPr lang="hu-HU" sz="2400" dirty="0" err="1"/>
              <a:t>prezivel</a:t>
            </a:r>
            <a:r>
              <a:rPr lang="hu-HU" sz="2400" dirty="0"/>
              <a:t> sokkal jobban és érthetőbben el tudom magyarázni a gazdaság bonyolult összefüggéseit. Egyszerre tudom megmutatni a nagy rendszereket és azok apró részleteit is” </a:t>
            </a:r>
            <a:r>
              <a:rPr lang="hu-HU" sz="2400" dirty="0" err="1"/>
              <a:t>-mondta</a:t>
            </a:r>
            <a:r>
              <a:rPr lang="hu-HU" sz="2400" dirty="0"/>
              <a:t> </a:t>
            </a:r>
            <a:r>
              <a:rPr lang="hu-HU" sz="2400" dirty="0" err="1"/>
              <a:t>Jaksity</a:t>
            </a:r>
            <a:r>
              <a:rPr lang="hu-HU" sz="2400" dirty="0"/>
              <a:t> György, a Concorde </a:t>
            </a:r>
            <a:r>
              <a:rPr lang="hu-HU" sz="2400" dirty="0" err="1"/>
              <a:t>Értképapír</a:t>
            </a:r>
            <a:r>
              <a:rPr lang="hu-HU" sz="2400" dirty="0"/>
              <a:t> </a:t>
            </a:r>
            <a:r>
              <a:rPr lang="hu-HU" sz="2400" dirty="0" err="1"/>
              <a:t>Zrt</a:t>
            </a:r>
            <a:r>
              <a:rPr lang="hu-HU" sz="2400" dirty="0"/>
              <a:t>. elnök-társalapítója.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45" y="341358"/>
            <a:ext cx="9544180" cy="4755029"/>
          </a:xfrm>
        </p:spPr>
      </p:pic>
    </p:spTree>
    <p:extLst>
      <p:ext uri="{BB962C8B-B14F-4D97-AF65-F5344CB8AC3E}">
        <p14:creationId xmlns:p14="http://schemas.microsoft.com/office/powerpoint/2010/main" val="124972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legmeghatározóbb emberek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74" y="2367092"/>
            <a:ext cx="5182226" cy="34241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</a:t>
            </a:r>
            <a:r>
              <a:rPr lang="hu-HU" dirty="0" err="1"/>
              <a:t>Marketing&amp;Media</a:t>
            </a:r>
            <a:r>
              <a:rPr lang="hu-HU" dirty="0"/>
              <a:t> kommunikációs szaklap idén immár ötödik alkalommal állította össze a hazai digitális piac legmeghatározóbb szereplőinek listáját. A listavezető </a:t>
            </a:r>
            <a:r>
              <a:rPr lang="hu-HU" dirty="0" err="1"/>
              <a:t>Halácsy</a:t>
            </a:r>
            <a:r>
              <a:rPr lang="hu-HU" dirty="0"/>
              <a:t> Péter, </a:t>
            </a:r>
            <a:r>
              <a:rPr lang="hu-HU" u="sng" dirty="0" err="1"/>
              <a:t>Árvai</a:t>
            </a:r>
            <a:r>
              <a:rPr lang="hu-HU" u="sng" dirty="0"/>
              <a:t> </a:t>
            </a:r>
            <a:r>
              <a:rPr lang="hu-HU" u="sng" dirty="0" err="1"/>
              <a:t>Péter</a:t>
            </a:r>
            <a:r>
              <a:rPr lang="hu-HU" u="sng" dirty="0"/>
              <a:t> </a:t>
            </a:r>
            <a:r>
              <a:rPr lang="hu-HU" dirty="0"/>
              <a:t>és </a:t>
            </a:r>
            <a:r>
              <a:rPr lang="hu-HU" u="sng" dirty="0" err="1"/>
              <a:t>Somlay-Fischer</a:t>
            </a:r>
            <a:r>
              <a:rPr lang="hu-HU" u="sng" dirty="0"/>
              <a:t> Ádám </a:t>
            </a:r>
            <a:r>
              <a:rPr lang="hu-HU" dirty="0"/>
              <a:t>trió közül utóbbi a tavalyi listán is dobogós helyezést ért el. Egy év elteltével sikerült két helyet előrelépniük, ami továbbra is jelzi a Prezi töretlen sikerét.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2878"/>
            <a:ext cx="4345362" cy="47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díjak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2096064"/>
            <a:ext cx="6773938" cy="3695136"/>
          </a:xfrm>
        </p:spPr>
        <p:txBody>
          <a:bodyPr/>
          <a:lstStyle/>
          <a:p>
            <a:r>
              <a:rPr lang="en-US" dirty="0">
                <a:effectLst/>
              </a:rPr>
              <a:t>2009 World Technology Award </a:t>
            </a:r>
            <a:r>
              <a:rPr lang="en-US" dirty="0" err="1">
                <a:effectLst/>
              </a:rPr>
              <a:t>művészet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kategória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2010 European Seal of e-Excellence Platinum Award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7" y="3486610"/>
            <a:ext cx="6573667" cy="32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20688"/>
            <a:ext cx="113772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is indult?..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2096064"/>
            <a:ext cx="5893405" cy="369513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effectLst/>
              </a:rPr>
              <a:t>2007-et írunk. Volt egy kreatív magyar építész hallgató, </a:t>
            </a:r>
            <a:r>
              <a:rPr lang="hu-HU" b="1" u="sng" dirty="0" smtClean="0">
                <a:effectLst/>
              </a:rPr>
              <a:t>Adam Somlai-Fischer</a:t>
            </a:r>
            <a:r>
              <a:rPr lang="hu-HU" dirty="0" smtClean="0">
                <a:effectLst/>
              </a:rPr>
              <a:t>, aki szerette volna bemutatni a diplomatervét. Úgy érezte, hogy a PowerPoint és a </a:t>
            </a:r>
            <a:r>
              <a:rPr lang="hu-HU" dirty="0" err="1" smtClean="0">
                <a:effectLst/>
              </a:rPr>
              <a:t>Keynote</a:t>
            </a:r>
            <a:r>
              <a:rPr lang="hu-HU" dirty="0" smtClean="0">
                <a:effectLst/>
              </a:rPr>
              <a:t> túlságosan korlátozza ezt.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effectLst/>
              </a:rPr>
              <a:t>Szerette volna bemutatni az alkotását más módon, a </a:t>
            </a:r>
            <a:r>
              <a:rPr lang="hu-HU" b="1" u="sng" dirty="0" smtClean="0">
                <a:effectLst/>
              </a:rPr>
              <a:t>célja</a:t>
            </a:r>
            <a:r>
              <a:rPr lang="hu-HU" dirty="0" smtClean="0">
                <a:effectLst/>
              </a:rPr>
              <a:t> az volt, hogy az épület egésze mellett a részleteknek is kellő figyelem jusson és az ezek közötti kapcsolatokra is.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effectLst/>
              </a:rPr>
              <a:t>Így készített egy olyan egyszerű alkalmazást, ami be tud </a:t>
            </a:r>
            <a:r>
              <a:rPr lang="hu-HU" dirty="0" err="1" smtClean="0">
                <a:effectLst/>
              </a:rPr>
              <a:t>zoomolni</a:t>
            </a:r>
            <a:r>
              <a:rPr lang="hu-HU" dirty="0" smtClean="0">
                <a:effectLst/>
              </a:rPr>
              <a:t> a rajzlap egyes részeire.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68" y="1258111"/>
            <a:ext cx="5371042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Lezárás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Korábbi ismereteink alapján a </a:t>
            </a:r>
            <a:r>
              <a:rPr lang="hu-HU" dirty="0" err="1" smtClean="0"/>
              <a:t>Prezi</a:t>
            </a:r>
            <a:r>
              <a:rPr lang="hu-HU" dirty="0" smtClean="0"/>
              <a:t> egy hasznos progra</a:t>
            </a:r>
            <a:r>
              <a:rPr lang="hu-HU" dirty="0" smtClean="0"/>
              <a:t>m, megkönnyíti a mindennapjainkat</a:t>
            </a:r>
            <a:r>
              <a:rPr lang="hu-HU" dirty="0"/>
              <a:t>. A </a:t>
            </a:r>
            <a:r>
              <a:rPr lang="hu-HU" dirty="0" err="1" smtClean="0"/>
              <a:t>Prezi</a:t>
            </a:r>
            <a:r>
              <a:rPr lang="hu-HU" dirty="0" smtClean="0"/>
              <a:t> szerkesztése </a:t>
            </a:r>
            <a:r>
              <a:rPr lang="hu-HU" dirty="0"/>
              <a:t>egyszerű, </a:t>
            </a:r>
            <a:r>
              <a:rPr lang="hu-HU" dirty="0" smtClean="0"/>
              <a:t>könnyen </a:t>
            </a:r>
            <a:r>
              <a:rPr lang="hu-HU" dirty="0"/>
              <a:t>használható, amiért külön dicséret illeti a fejlesztőket. Az eszköztár természetesen nem olyan gazdag, mint a PowerPoint esetében, </a:t>
            </a:r>
            <a:r>
              <a:rPr lang="hu-HU" dirty="0" smtClean="0"/>
              <a:t> de </a:t>
            </a:r>
            <a:r>
              <a:rPr lang="hu-HU" dirty="0"/>
              <a:t>a </a:t>
            </a:r>
            <a:r>
              <a:rPr lang="hu-HU" dirty="0" err="1"/>
              <a:t>Prezi</a:t>
            </a:r>
            <a:r>
              <a:rPr lang="hu-HU" dirty="0"/>
              <a:t> inkább a felhasználó kreativitására </a:t>
            </a:r>
            <a:r>
              <a:rPr lang="hu-HU" dirty="0" smtClean="0"/>
              <a:t>alapoz.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78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173" y="2118642"/>
            <a:ext cx="11312071" cy="3695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dirty="0"/>
              <a:t>A </a:t>
            </a:r>
            <a:r>
              <a:rPr lang="hu-HU" sz="2400" dirty="0" err="1"/>
              <a:t>Prezi</a:t>
            </a:r>
            <a:r>
              <a:rPr lang="hu-HU" sz="2400" dirty="0"/>
              <a:t> egy nemlineáris felépítésű prezentációs eszköz, valójában egy virtuális vászon, melyre a prezentáció elemeit szabadon fel lehet vinni és rendezni. Mivel internetes szolgáltatás, ezért </a:t>
            </a: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a </a:t>
            </a:r>
            <a:r>
              <a:rPr lang="hu-HU" sz="2400" dirty="0"/>
              <a:t>számítógépre nem kell feltelepíteni, a </a:t>
            </a:r>
            <a:r>
              <a:rPr lang="hu-HU" sz="2400" dirty="0" smtClean="0"/>
              <a:t>regisztrációt </a:t>
            </a:r>
          </a:p>
          <a:p>
            <a:pPr marL="0" indent="0" algn="just">
              <a:buNone/>
            </a:pPr>
            <a:r>
              <a:rPr lang="hu-HU" sz="2400" dirty="0" smtClean="0"/>
              <a:t>követően </a:t>
            </a:r>
            <a:r>
              <a:rPr lang="hu-HU" sz="2400" dirty="0"/>
              <a:t>azonnal használható a böngészőből. A </a:t>
            </a: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felhasználók </a:t>
            </a:r>
            <a:r>
              <a:rPr lang="hu-HU" sz="2400" dirty="0"/>
              <a:t>a webes felületen bejelentkezve </a:t>
            </a: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láthatják </a:t>
            </a:r>
            <a:r>
              <a:rPr lang="hu-HU" sz="2400" dirty="0"/>
              <a:t>saját prezentációikat, a megosztottakat, és </a:t>
            </a:r>
            <a:r>
              <a:rPr lang="hu-HU" sz="2400" dirty="0" smtClean="0"/>
              <a:t>a</a:t>
            </a:r>
          </a:p>
          <a:p>
            <a:pPr marL="0" indent="0" algn="just">
              <a:buNone/>
            </a:pPr>
            <a:r>
              <a:rPr lang="hu-HU" sz="2400" dirty="0" smtClean="0"/>
              <a:t> </a:t>
            </a:r>
            <a:r>
              <a:rPr lang="hu-HU" sz="2400" dirty="0"/>
              <a:t>nem fizetők által gyártottakat is.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56" y="3268398"/>
            <a:ext cx="4470787" cy="26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3483" y="1581432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effectLst/>
              </a:rPr>
              <a:t>A felhasználók csoportosíthatják ismerőseiket és prezentációikat is. Bármelyik prezentációt bárhonnan lehet módosítani, lejátszani, letölteni. Nincs dia, lap, oldal vagy bármely más korlátozás. A programban a </a:t>
            </a:r>
            <a:r>
              <a:rPr lang="hu-HU" sz="2400" dirty="0" err="1">
                <a:effectLst/>
              </a:rPr>
              <a:t>path</a:t>
            </a:r>
            <a:r>
              <a:rPr lang="hu-HU" sz="2400" dirty="0">
                <a:effectLst/>
              </a:rPr>
              <a:t> funkció helyettesíti a </a:t>
            </a:r>
            <a:r>
              <a:rPr lang="hu-HU" sz="2400" dirty="0" err="1">
                <a:effectLst/>
              </a:rPr>
              <a:t>diaképsor</a:t>
            </a:r>
            <a:r>
              <a:rPr lang="hu-HU" sz="2400" dirty="0">
                <a:effectLst/>
              </a:rPr>
              <a:t> </a:t>
            </a:r>
            <a:r>
              <a:rPr lang="hu-HU" sz="2400" dirty="0" smtClean="0">
                <a:effectLst/>
              </a:rPr>
              <a:t>linearitását </a:t>
            </a:r>
            <a:r>
              <a:rPr lang="hu-HU" sz="2400" dirty="0">
                <a:effectLst/>
              </a:rPr>
              <a:t>Nyolc előre gyártott stíluscsomagot kínál a felhasználók részére, sem betűtípust, sem színeket nem lehet váltani még. A prezentációk tárolására 100 megabájtnyi tárhelyet biztosít.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89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9119" y="775264"/>
            <a:ext cx="10353762" cy="369513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>
                <a:effectLst/>
              </a:rPr>
              <a:t>Alapvetően három verzióból választhatnak a felhasználók:</a:t>
            </a:r>
          </a:p>
          <a:p>
            <a:pPr algn="just"/>
            <a:r>
              <a:rPr lang="hu-HU" dirty="0">
                <a:effectLst/>
              </a:rPr>
              <a:t>Public: ingyenes, 100 MB tárhellyel rendelkezik, az így készített prezentációk nyilvánosak.</a:t>
            </a:r>
          </a:p>
          <a:p>
            <a:pPr algn="just"/>
            <a:r>
              <a:rPr lang="hu-HU" dirty="0" err="1">
                <a:effectLst/>
              </a:rPr>
              <a:t>Enjoy</a:t>
            </a:r>
            <a:r>
              <a:rPr lang="hu-HU" dirty="0">
                <a:effectLst/>
              </a:rPr>
              <a:t>: éves díj ellenében a tárhely 500 MB-ra nő, a prezentációk privát mentésének lehetőségével.</a:t>
            </a:r>
          </a:p>
          <a:p>
            <a:pPr algn="just"/>
            <a:r>
              <a:rPr lang="hu-HU" dirty="0">
                <a:effectLst/>
              </a:rPr>
              <a:t>Pro: emelt éves díj ellenében 2 GB-ra bővül a tárhely, titkosított csatornán érhető el a szerkesztő, és jogosultságot biztosít az offline szerkesztő (</a:t>
            </a:r>
            <a:r>
              <a:rPr lang="hu-HU" dirty="0" err="1">
                <a:effectLst/>
              </a:rPr>
              <a:t>Prezi</a:t>
            </a:r>
            <a:r>
              <a:rPr lang="hu-HU" dirty="0">
                <a:effectLst/>
              </a:rPr>
              <a:t> </a:t>
            </a:r>
            <a:r>
              <a:rPr lang="hu-HU" dirty="0" err="1">
                <a:effectLst/>
              </a:rPr>
              <a:t>Desktop</a:t>
            </a:r>
            <a:r>
              <a:rPr lang="hu-HU" dirty="0">
                <a:effectLst/>
              </a:rPr>
              <a:t>) használatára.</a:t>
            </a:r>
          </a:p>
          <a:p>
            <a:pPr algn="just"/>
            <a:r>
              <a:rPr lang="hu-HU" dirty="0">
                <a:effectLst/>
              </a:rPr>
              <a:t>Tanárok és diákok számára elérhetőek az </a:t>
            </a:r>
            <a:r>
              <a:rPr lang="hu-HU" dirty="0" err="1">
                <a:effectLst/>
              </a:rPr>
              <a:t>Edu</a:t>
            </a:r>
            <a:r>
              <a:rPr lang="hu-HU" dirty="0">
                <a:effectLst/>
              </a:rPr>
              <a:t> </a:t>
            </a:r>
            <a:r>
              <a:rPr lang="hu-HU" dirty="0" err="1">
                <a:effectLst/>
              </a:rPr>
              <a:t>Enjoy</a:t>
            </a:r>
            <a:r>
              <a:rPr lang="hu-HU" dirty="0">
                <a:effectLst/>
              </a:rPr>
              <a:t> és </a:t>
            </a:r>
            <a:r>
              <a:rPr lang="hu-HU" dirty="0" err="1">
                <a:effectLst/>
              </a:rPr>
              <a:t>Edu</a:t>
            </a:r>
            <a:r>
              <a:rPr lang="hu-HU" dirty="0">
                <a:effectLst/>
              </a:rPr>
              <a:t> Pro verziók, amelyek a hasonló nevű csomag szolgáltatását kínálják csökkentett áron.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1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Árvai</a:t>
            </a:r>
            <a:r>
              <a:rPr lang="hu-HU" dirty="0" smtClean="0"/>
              <a:t> Péter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853451"/>
            <a:ext cx="10239627" cy="456992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/>
              <a:t>Az innovatív ötletre alapuló magyar szoftvert világszerte </a:t>
            </a:r>
            <a:r>
              <a:rPr lang="hu-HU" b="1" dirty="0"/>
              <a:t>17 millióan </a:t>
            </a:r>
            <a:r>
              <a:rPr lang="hu-HU" dirty="0"/>
              <a:t>használják, és annyira sikeres, hogy szinte minden másodpercben hoznak létre egy-egy újabb </a:t>
            </a:r>
            <a:r>
              <a:rPr lang="hu-HU" dirty="0" err="1" smtClean="0"/>
              <a:t>Prezi-prezentációt</a:t>
            </a:r>
            <a:r>
              <a:rPr lang="hu-HU" dirty="0"/>
              <a:t>. </a:t>
            </a:r>
            <a:endParaRPr lang="hu-HU" dirty="0" smtClean="0"/>
          </a:p>
          <a:p>
            <a:pPr algn="just"/>
            <a:r>
              <a:rPr lang="hu-HU" dirty="0" err="1"/>
              <a:t>Árvai</a:t>
            </a:r>
            <a:r>
              <a:rPr lang="hu-HU" dirty="0"/>
              <a:t> Péter 34 éves üzletember, </a:t>
            </a:r>
            <a:r>
              <a:rPr lang="hu-HU" dirty="0" smtClean="0"/>
              <a:t>az informatika egyik legígéretesebb sztárja. Svédországban </a:t>
            </a:r>
            <a:r>
              <a:rPr lang="hu-HU" dirty="0" smtClean="0"/>
              <a:t>született, egyetemre Szingapúrban járt, </a:t>
            </a:r>
            <a:r>
              <a:rPr lang="hu-HU" dirty="0" smtClean="0"/>
              <a:t>technológia-fejlesztő volt Japánban, tud svédül, angolul, japánul, komolyan jógázik és főz, és elkezdett írni svédül egy japán </a:t>
            </a:r>
            <a:r>
              <a:rPr lang="hu-HU" dirty="0" smtClean="0"/>
              <a:t>konyhát </a:t>
            </a:r>
            <a:r>
              <a:rPr lang="hu-HU" dirty="0" smtClean="0"/>
              <a:t>bemutató szakácskönyvet is. 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1600" dirty="0" err="1" smtClean="0"/>
              <a:t>Árvai</a:t>
            </a:r>
            <a:r>
              <a:rPr lang="hu-HU" sz="1600" dirty="0" smtClean="0"/>
              <a:t> </a:t>
            </a:r>
            <a:r>
              <a:rPr lang="hu-HU" sz="1600" dirty="0"/>
              <a:t>Péter – a nagysikerű Prezi alapítója és vezérigazgatója</a:t>
            </a:r>
            <a:endParaRPr lang="hu-HU" sz="16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07275"/>
            <a:ext cx="3228622" cy="18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7952" y="425404"/>
            <a:ext cx="10837959" cy="3424107"/>
          </a:xfrm>
        </p:spPr>
        <p:txBody>
          <a:bodyPr/>
          <a:lstStyle/>
          <a:p>
            <a:pPr algn="just"/>
            <a:r>
              <a:rPr lang="hu-HU" dirty="0"/>
              <a:t>Adam közös erővel varázsolt ebből terméket, </a:t>
            </a:r>
            <a:r>
              <a:rPr lang="hu-HU" dirty="0" err="1"/>
              <a:t>Halácsy</a:t>
            </a:r>
            <a:r>
              <a:rPr lang="hu-HU" dirty="0"/>
              <a:t> Péterrel – aki az IT tudását adta hozzá – és </a:t>
            </a:r>
            <a:r>
              <a:rPr lang="hu-HU" dirty="0" err="1"/>
              <a:t>Árvai</a:t>
            </a:r>
            <a:r>
              <a:rPr lang="hu-HU" dirty="0"/>
              <a:t> Péterrel – aki az üzleti részét vállalta el. Hosszú évek munkája után 2009-ben tették nyilvánosan elérhetővé a kész terméket, a </a:t>
            </a:r>
            <a:r>
              <a:rPr lang="hu-HU" dirty="0" err="1"/>
              <a:t>Prezit</a:t>
            </a:r>
            <a:r>
              <a:rPr lang="hu-HU" dirty="0" smtClean="0"/>
              <a:t>.</a:t>
            </a:r>
          </a:p>
          <a:p>
            <a:pPr algn="just"/>
            <a:r>
              <a:rPr lang="hu-HU" dirty="0"/>
              <a:t>Ez az interaktív és dinamikus felület bebizonyította, hogy nem csak egy új prezentációs szoftver, hanem a legerősebb eszköz a történeteink bemutatására.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22" y="2580008"/>
            <a:ext cx="4888089" cy="32652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633214" y="600411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Halácsy</a:t>
            </a:r>
            <a:r>
              <a:rPr lang="hu-HU" dirty="0" smtClean="0"/>
              <a:t> Péter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3" y="2580007"/>
            <a:ext cx="4910983" cy="327079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539999" y="6004114"/>
            <a:ext cx="12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Árvai</a:t>
            </a:r>
            <a:r>
              <a:rPr lang="hu-HU" dirty="0" smtClean="0"/>
              <a:t>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920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/>
            </a:r>
            <a:br>
              <a:rPr lang="hu-HU" i="1" dirty="0"/>
            </a:br>
            <a:r>
              <a:rPr lang="hu-HU" i="1" dirty="0"/>
              <a:t>Somlai-Fischer </a:t>
            </a:r>
            <a:r>
              <a:rPr lang="hu-HU" i="1" dirty="0" smtClean="0"/>
              <a:t>Szabolcs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1976-ban született Budapesten , építész és interakció tervező. Ő is a társalapítója és fő </a:t>
            </a:r>
            <a:r>
              <a:rPr lang="hu-HU" dirty="0" smtClean="0"/>
              <a:t>művésze a </a:t>
            </a:r>
            <a:r>
              <a:rPr lang="hu-HU" dirty="0" err="1" smtClean="0"/>
              <a:t>Prezinek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80" y="2798108"/>
            <a:ext cx="5850344" cy="39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4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Árvai</a:t>
            </a:r>
            <a:r>
              <a:rPr lang="hu-HU" dirty="0" smtClean="0"/>
              <a:t> Péter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74" y="2367092"/>
            <a:ext cx="4267826" cy="34241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b="1" i="1" dirty="0"/>
              <a:t>„A </a:t>
            </a:r>
            <a:r>
              <a:rPr lang="hu-HU" b="1" i="1" dirty="0" err="1"/>
              <a:t>Prezi</a:t>
            </a:r>
            <a:r>
              <a:rPr lang="hu-HU" b="1" i="1" dirty="0"/>
              <a:t> több mint 100 millió dollár értékű prezentációs terméket biztosít majd a diákoknak abból a célból, hogy fejlesszék készségüket az ábravetítésben és a kreatív kommunikációban”</a:t>
            </a:r>
            <a:r>
              <a:rPr lang="hu-HU" dirty="0"/>
              <a:t> – jelentette be </a:t>
            </a:r>
            <a:r>
              <a:rPr lang="hu-HU" dirty="0" err="1"/>
              <a:t>Obama</a:t>
            </a:r>
            <a:r>
              <a:rPr lang="hu-HU" dirty="0"/>
              <a:t> elnök pénteken, az első fehér házi diák-filmfesztiválon. 2014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76" y="2367092"/>
            <a:ext cx="5429580" cy="36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6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Damaszt</Template>
  <TotalTime>105</TotalTime>
  <Words>946</Words>
  <Application>Microsoft Office PowerPoint</Application>
  <PresentationFormat>Szélesvásznú</PresentationFormat>
  <Paragraphs>68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Bradley Hand ITC</vt:lpstr>
      <vt:lpstr>Rockwell</vt:lpstr>
      <vt:lpstr>Wingdings</vt:lpstr>
      <vt:lpstr>Damask</vt:lpstr>
      <vt:lpstr>A prezi</vt:lpstr>
      <vt:lpstr>Hogyan is indult?..</vt:lpstr>
      <vt:lpstr>leírás</vt:lpstr>
      <vt:lpstr>PowerPoint bemutató</vt:lpstr>
      <vt:lpstr>PowerPoint bemutató</vt:lpstr>
      <vt:lpstr>Árvai Péter</vt:lpstr>
      <vt:lpstr>PowerPoint bemutató</vt:lpstr>
      <vt:lpstr> Somlai-Fischer Szabolcs</vt:lpstr>
      <vt:lpstr>Árvai Péter</vt:lpstr>
      <vt:lpstr>Európa legrangosabb startup-díját nyerte el a Prezi </vt:lpstr>
      <vt:lpstr>túl a harmincmillió felhasználón </vt:lpstr>
      <vt:lpstr>PowerPoint bemutató</vt:lpstr>
      <vt:lpstr>Prezi tréning</vt:lpstr>
      <vt:lpstr>Prezi készítése</vt:lpstr>
      <vt:lpstr>Gondolkodj kreatívan!</vt:lpstr>
      <vt:lpstr>„A prezivel sokkal jobban és érthetőbben el tudom magyarázni a gazdaság bonyolult összefüggéseit. Egyszerre tudom megmutatni a nagy rendszereket és azok apró részleteit is” -mondta Jaksity György, a Concorde Értképapír Zrt. elnök-társalapítója.</vt:lpstr>
      <vt:lpstr>A legmeghatározóbb emberek</vt:lpstr>
      <vt:lpstr>díjak</vt:lpstr>
      <vt:lpstr>PowerPoint bemutató</vt:lpstr>
      <vt:lpstr>Lezárás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prezi</dc:title>
  <dc:creator>Tanuló</dc:creator>
  <cp:lastModifiedBy>Tanuló</cp:lastModifiedBy>
  <cp:revision>14</cp:revision>
  <dcterms:created xsi:type="dcterms:W3CDTF">2017-01-19T08:17:50Z</dcterms:created>
  <dcterms:modified xsi:type="dcterms:W3CDTF">2017-02-16T08:56:51Z</dcterms:modified>
</cp:coreProperties>
</file>