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04" r:id="rId3"/>
    <p:sldId id="307" r:id="rId4"/>
    <p:sldId id="305" r:id="rId5"/>
    <p:sldId id="303" r:id="rId6"/>
    <p:sldId id="317" r:id="rId7"/>
    <p:sldId id="279" r:id="rId8"/>
    <p:sldId id="287" r:id="rId9"/>
    <p:sldId id="275" r:id="rId10"/>
    <p:sldId id="276" r:id="rId11"/>
    <p:sldId id="277" r:id="rId12"/>
    <p:sldId id="263" r:id="rId13"/>
    <p:sldId id="266" r:id="rId14"/>
    <p:sldId id="289" r:id="rId15"/>
    <p:sldId id="313" r:id="rId16"/>
    <p:sldId id="260" r:id="rId17"/>
    <p:sldId id="314" r:id="rId18"/>
    <p:sldId id="315" r:id="rId19"/>
    <p:sldId id="300" r:id="rId20"/>
    <p:sldId id="301" r:id="rId21"/>
    <p:sldId id="302" r:id="rId22"/>
    <p:sldId id="284" r:id="rId23"/>
    <p:sldId id="283" r:id="rId24"/>
    <p:sldId id="285" r:id="rId25"/>
    <p:sldId id="286" r:id="rId26"/>
    <p:sldId id="264" r:id="rId27"/>
    <p:sldId id="274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5668B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>
      <p:cViewPr varScale="1">
        <p:scale>
          <a:sx n="56" d="100"/>
          <a:sy n="56" d="100"/>
        </p:scale>
        <p:origin x="9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967F8-00C6-46DB-A34C-7EFF6AD795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E24FD4-81C6-4BCC-85E4-267CBA6B1ED3}">
      <dgm:prSet phldrT="[Text]" custT="1"/>
      <dgm:spPr/>
      <dgm:t>
        <a:bodyPr/>
        <a:lstStyle/>
        <a:p>
          <a:r>
            <a:rPr lang="hu-HU" altLang="hu-HU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RAM fajtái</a:t>
          </a:r>
          <a:endParaRPr lang="hu-HU" sz="1800" dirty="0">
            <a:latin typeface="Book Antiqua" panose="02040602050305030304" pitchFamily="18" charset="0"/>
          </a:endParaRPr>
        </a:p>
      </dgm:t>
    </dgm:pt>
    <dgm:pt modelId="{FE150BC6-D0F6-40F2-A0DD-C513F4127766}" type="parTrans" cxnId="{94C9FB17-CCEE-4143-91AD-B539101B4EDC}">
      <dgm:prSet/>
      <dgm:spPr/>
      <dgm:t>
        <a:bodyPr/>
        <a:lstStyle/>
        <a:p>
          <a:endParaRPr lang="hu-HU"/>
        </a:p>
      </dgm:t>
    </dgm:pt>
    <dgm:pt modelId="{F993D1F6-2E13-4371-8326-56F1BFC4A70B}" type="sibTrans" cxnId="{94C9FB17-CCEE-4143-91AD-B539101B4EDC}">
      <dgm:prSet/>
      <dgm:spPr/>
      <dgm:t>
        <a:bodyPr/>
        <a:lstStyle/>
        <a:p>
          <a:endParaRPr lang="hu-HU"/>
        </a:p>
      </dgm:t>
    </dgm:pt>
    <dgm:pt modelId="{D5B83CD8-FF6D-45F3-B303-823343FE82C2}">
      <dgm:prSet phldrT="[Text]" custT="1"/>
      <dgm:spPr/>
      <dgm:t>
        <a:bodyPr/>
        <a:lstStyle/>
        <a:p>
          <a:r>
            <a:rPr lang="hu-HU" altLang="hu-HU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Fixérték tárolók</a:t>
          </a:r>
          <a:endParaRPr lang="hu-HU" sz="1800" dirty="0">
            <a:latin typeface="Book Antiqua" panose="02040602050305030304" pitchFamily="18" charset="0"/>
          </a:endParaRPr>
        </a:p>
      </dgm:t>
    </dgm:pt>
    <dgm:pt modelId="{15E33630-FD2A-4D07-9625-C9699FE1571C}" type="parTrans" cxnId="{AD88355D-0F39-49CE-B8E8-7E50E5EE1CFB}">
      <dgm:prSet/>
      <dgm:spPr/>
      <dgm:t>
        <a:bodyPr/>
        <a:lstStyle/>
        <a:p>
          <a:endParaRPr lang="hu-HU"/>
        </a:p>
      </dgm:t>
    </dgm:pt>
    <dgm:pt modelId="{9FE12391-FD9D-4F10-83A1-7CAA2788C07D}" type="sibTrans" cxnId="{AD88355D-0F39-49CE-B8E8-7E50E5EE1CFB}">
      <dgm:prSet/>
      <dgm:spPr/>
      <dgm:t>
        <a:bodyPr/>
        <a:lstStyle/>
        <a:p>
          <a:endParaRPr lang="hu-HU"/>
        </a:p>
      </dgm:t>
    </dgm:pt>
    <dgm:pt modelId="{EB49DE45-3108-4A76-B653-425E854B1F7A}">
      <dgm:prSet phldrT="[Text]" custT="1"/>
      <dgm:spPr/>
      <dgm:t>
        <a:bodyPr/>
        <a:lstStyle/>
        <a:p>
          <a:r>
            <a:rPr lang="hu-HU" altLang="hu-HU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Át nem programozható</a:t>
          </a:r>
        </a:p>
        <a:p>
          <a:r>
            <a:rPr lang="hu-HU" altLang="hu-HU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memóriák</a:t>
          </a:r>
          <a:endParaRPr lang="hu-HU" sz="1400" dirty="0">
            <a:latin typeface="Book Antiqua" panose="02040602050305030304" pitchFamily="18" charset="0"/>
          </a:endParaRPr>
        </a:p>
      </dgm:t>
    </dgm:pt>
    <dgm:pt modelId="{952E7610-1910-4A00-9659-F783DAACA421}" type="parTrans" cxnId="{5D305A39-0365-427A-96BF-9B378715F970}">
      <dgm:prSet/>
      <dgm:spPr/>
      <dgm:t>
        <a:bodyPr/>
        <a:lstStyle/>
        <a:p>
          <a:endParaRPr lang="hu-HU"/>
        </a:p>
      </dgm:t>
    </dgm:pt>
    <dgm:pt modelId="{E78BFFD6-7620-4800-877D-D84516284E84}" type="sibTrans" cxnId="{5D305A39-0365-427A-96BF-9B378715F970}">
      <dgm:prSet/>
      <dgm:spPr/>
      <dgm:t>
        <a:bodyPr/>
        <a:lstStyle/>
        <a:p>
          <a:endParaRPr lang="hu-HU"/>
        </a:p>
      </dgm:t>
    </dgm:pt>
    <dgm:pt modelId="{7296D9AE-37AB-4317-BE65-0F6DDCA70A26}">
      <dgm:prSet phldrT="[Text]"/>
      <dgm:spPr/>
      <dgm:t>
        <a:bodyPr/>
        <a:lstStyle/>
        <a:p>
          <a:r>
            <a:rPr lang="hu-HU" alt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Írható-olvasható tárolók</a:t>
          </a:r>
          <a:endParaRPr lang="hu-HU" dirty="0">
            <a:latin typeface="Book Antiqua" panose="02040602050305030304" pitchFamily="18" charset="0"/>
          </a:endParaRPr>
        </a:p>
      </dgm:t>
    </dgm:pt>
    <dgm:pt modelId="{A413946F-9881-4E27-90C8-98EEE0EBC2B4}" type="parTrans" cxnId="{D0A85440-08DA-4D41-A484-E6C0E6C94193}">
      <dgm:prSet/>
      <dgm:spPr/>
      <dgm:t>
        <a:bodyPr/>
        <a:lstStyle/>
        <a:p>
          <a:endParaRPr lang="hu-HU"/>
        </a:p>
      </dgm:t>
    </dgm:pt>
    <dgm:pt modelId="{2477FCB7-97C0-424B-9457-F9290F39CAA9}" type="sibTrans" cxnId="{D0A85440-08DA-4D41-A484-E6C0E6C94193}">
      <dgm:prSet/>
      <dgm:spPr/>
      <dgm:t>
        <a:bodyPr/>
        <a:lstStyle/>
        <a:p>
          <a:endParaRPr lang="hu-HU"/>
        </a:p>
      </dgm:t>
    </dgm:pt>
    <dgm:pt modelId="{C6003E94-B0A4-4ED3-B53E-F8ABC23D05DF}">
      <dgm:prSet phldrT="[Text]"/>
      <dgm:spPr/>
      <dgm:t>
        <a:bodyPr/>
        <a:lstStyle/>
        <a:p>
          <a:r>
            <a: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DRAM</a:t>
          </a:r>
          <a:r>
            <a: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B2C3B88D-49A2-4734-A28F-8423438C9AEF}" type="parTrans" cxnId="{B070ACE1-9BBC-4B84-A653-4429D732D5DA}">
      <dgm:prSet/>
      <dgm:spPr/>
      <dgm:t>
        <a:bodyPr/>
        <a:lstStyle/>
        <a:p>
          <a:endParaRPr lang="hu-HU"/>
        </a:p>
      </dgm:t>
    </dgm:pt>
    <dgm:pt modelId="{FF773C32-56F1-49C7-BAE6-C6A99D54463C}" type="sibTrans" cxnId="{B070ACE1-9BBC-4B84-A653-4429D732D5DA}">
      <dgm:prSet/>
      <dgm:spPr/>
      <dgm:t>
        <a:bodyPr/>
        <a:lstStyle/>
        <a:p>
          <a:endParaRPr lang="hu-HU"/>
        </a:p>
      </dgm:t>
    </dgm:pt>
    <dgm:pt modelId="{2403A1CF-317E-485A-8171-F9B31AAA118C}">
      <dgm:prSet phldrT="[Text]" custT="1"/>
      <dgm:spPr/>
      <dgm:t>
        <a:bodyPr/>
        <a:lstStyle/>
        <a:p>
          <a:r>
            <a:rPr lang="hu-HU" altLang="hu-HU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Átprogramozható memóriák</a:t>
          </a:r>
          <a:endParaRPr lang="hu-HU" sz="1400" dirty="0">
            <a:latin typeface="Book Antiqua" panose="02040602050305030304" pitchFamily="18" charset="0"/>
          </a:endParaRPr>
        </a:p>
      </dgm:t>
    </dgm:pt>
    <dgm:pt modelId="{A9AD6598-0F34-46C5-8FE2-EF59436EFE16}" type="sibTrans" cxnId="{151647D0-A34D-4D7F-A3CF-530FF6ADD848}">
      <dgm:prSet/>
      <dgm:spPr/>
      <dgm:t>
        <a:bodyPr/>
        <a:lstStyle/>
        <a:p>
          <a:endParaRPr lang="hu-HU"/>
        </a:p>
      </dgm:t>
    </dgm:pt>
    <dgm:pt modelId="{F13F5D7E-1C53-457E-91AB-DD853D95E838}" type="parTrans" cxnId="{151647D0-A34D-4D7F-A3CF-530FF6ADD848}">
      <dgm:prSet/>
      <dgm:spPr/>
      <dgm:t>
        <a:bodyPr/>
        <a:lstStyle/>
        <a:p>
          <a:endParaRPr lang="hu-HU"/>
        </a:p>
      </dgm:t>
    </dgm:pt>
    <dgm:pt modelId="{AA91C990-833D-4678-8949-181079319E10}">
      <dgm:prSet phldrT="[Text]"/>
      <dgm:spPr/>
      <dgm:t>
        <a:bodyPr/>
        <a:lstStyle/>
        <a:p>
          <a:r>
            <a: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SRAM</a:t>
          </a:r>
        </a:p>
      </dgm:t>
    </dgm:pt>
    <dgm:pt modelId="{F9B07CC8-C376-4455-86CB-90F9F6793B7E}" type="parTrans" cxnId="{E557DED4-89E4-4B68-B503-527100722484}">
      <dgm:prSet/>
      <dgm:spPr/>
      <dgm:t>
        <a:bodyPr/>
        <a:lstStyle/>
        <a:p>
          <a:endParaRPr lang="hu-HU"/>
        </a:p>
      </dgm:t>
    </dgm:pt>
    <dgm:pt modelId="{43268514-8EA7-4BC2-AFAB-F1846103AD76}" type="sibTrans" cxnId="{E557DED4-89E4-4B68-B503-527100722484}">
      <dgm:prSet/>
      <dgm:spPr/>
      <dgm:t>
        <a:bodyPr/>
        <a:lstStyle/>
        <a:p>
          <a:endParaRPr lang="hu-HU"/>
        </a:p>
      </dgm:t>
    </dgm:pt>
    <dgm:pt modelId="{0FF07E56-CF6B-4F99-A780-A88377964645}" type="pres">
      <dgm:prSet presAssocID="{A45967F8-00C6-46DB-A34C-7EFF6AD795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E0F727-25F3-4848-A34C-A2D59E8485E5}" type="pres">
      <dgm:prSet presAssocID="{3EE24FD4-81C6-4BCC-85E4-267CBA6B1ED3}" presName="hierRoot1" presStyleCnt="0"/>
      <dgm:spPr/>
    </dgm:pt>
    <dgm:pt modelId="{D75A5A5F-DACF-4E17-AD4C-6C8D7C42D7F2}" type="pres">
      <dgm:prSet presAssocID="{3EE24FD4-81C6-4BCC-85E4-267CBA6B1ED3}" presName="composite" presStyleCnt="0"/>
      <dgm:spPr/>
    </dgm:pt>
    <dgm:pt modelId="{A7E73456-58F8-4518-84D8-F89D50AD433B}" type="pres">
      <dgm:prSet presAssocID="{3EE24FD4-81C6-4BCC-85E4-267CBA6B1ED3}" presName="background" presStyleLbl="node0" presStyleIdx="0" presStyleCnt="2"/>
      <dgm:spPr/>
    </dgm:pt>
    <dgm:pt modelId="{CB88C281-AC7B-4529-8E16-6D02AD903348}" type="pres">
      <dgm:prSet presAssocID="{3EE24FD4-81C6-4BCC-85E4-267CBA6B1ED3}" presName="text" presStyleLbl="fgAcc0" presStyleIdx="0" presStyleCnt="2" custScaleX="120660" custLinFactNeighborX="516" custLinFactNeighborY="-79">
        <dgm:presLayoutVars>
          <dgm:chPref val="3"/>
        </dgm:presLayoutVars>
      </dgm:prSet>
      <dgm:spPr/>
    </dgm:pt>
    <dgm:pt modelId="{FCD41C17-96ED-482F-AE00-4AAAF2B136CC}" type="pres">
      <dgm:prSet presAssocID="{3EE24FD4-81C6-4BCC-85E4-267CBA6B1ED3}" presName="hierChild2" presStyleCnt="0"/>
      <dgm:spPr/>
    </dgm:pt>
    <dgm:pt modelId="{0EA816EE-9EC7-4ADA-B5BA-4138B53F3087}" type="pres">
      <dgm:prSet presAssocID="{15E33630-FD2A-4D07-9625-C9699FE1571C}" presName="Name10" presStyleLbl="parChTrans1D2" presStyleIdx="0" presStyleCnt="2"/>
      <dgm:spPr/>
    </dgm:pt>
    <dgm:pt modelId="{2D292721-CEAB-4528-AF5C-B1467BB1831F}" type="pres">
      <dgm:prSet presAssocID="{D5B83CD8-FF6D-45F3-B303-823343FE82C2}" presName="hierRoot2" presStyleCnt="0"/>
      <dgm:spPr/>
    </dgm:pt>
    <dgm:pt modelId="{8532157D-73D1-40FB-989D-88B99C38245F}" type="pres">
      <dgm:prSet presAssocID="{D5B83CD8-FF6D-45F3-B303-823343FE82C2}" presName="composite2" presStyleCnt="0"/>
      <dgm:spPr/>
    </dgm:pt>
    <dgm:pt modelId="{736CF2E3-EA90-44FA-8596-85A6B985D522}" type="pres">
      <dgm:prSet presAssocID="{D5B83CD8-FF6D-45F3-B303-823343FE82C2}" presName="background2" presStyleLbl="node2" presStyleIdx="0" presStyleCnt="2"/>
      <dgm:spPr/>
    </dgm:pt>
    <dgm:pt modelId="{1DCED893-99C1-426C-B9DA-FF97232A18BA}" type="pres">
      <dgm:prSet presAssocID="{D5B83CD8-FF6D-45F3-B303-823343FE82C2}" presName="text2" presStyleLbl="fgAcc2" presStyleIdx="0" presStyleCnt="2">
        <dgm:presLayoutVars>
          <dgm:chPref val="3"/>
        </dgm:presLayoutVars>
      </dgm:prSet>
      <dgm:spPr/>
    </dgm:pt>
    <dgm:pt modelId="{95F285F6-ABAB-492E-8CBF-2B02FA97B307}" type="pres">
      <dgm:prSet presAssocID="{D5B83CD8-FF6D-45F3-B303-823343FE82C2}" presName="hierChild3" presStyleCnt="0"/>
      <dgm:spPr/>
    </dgm:pt>
    <dgm:pt modelId="{75BF77B7-2972-4545-8579-01F56995B979}" type="pres">
      <dgm:prSet presAssocID="{952E7610-1910-4A00-9659-F783DAACA421}" presName="Name17" presStyleLbl="parChTrans1D3" presStyleIdx="0" presStyleCnt="3"/>
      <dgm:spPr/>
    </dgm:pt>
    <dgm:pt modelId="{7BCE484B-A235-4637-867E-746ACB53A2F5}" type="pres">
      <dgm:prSet presAssocID="{EB49DE45-3108-4A76-B653-425E854B1F7A}" presName="hierRoot3" presStyleCnt="0"/>
      <dgm:spPr/>
    </dgm:pt>
    <dgm:pt modelId="{97D98E7F-FF42-4CCC-A6E7-06C5303C583C}" type="pres">
      <dgm:prSet presAssocID="{EB49DE45-3108-4A76-B653-425E854B1F7A}" presName="composite3" presStyleCnt="0"/>
      <dgm:spPr/>
    </dgm:pt>
    <dgm:pt modelId="{A58A6DD1-3C24-49D2-9361-CCEEC48B1675}" type="pres">
      <dgm:prSet presAssocID="{EB49DE45-3108-4A76-B653-425E854B1F7A}" presName="background3" presStyleLbl="node3" presStyleIdx="0" presStyleCnt="3"/>
      <dgm:spPr/>
    </dgm:pt>
    <dgm:pt modelId="{EB141D55-2170-46AB-8C9E-DA2D7D6966F6}" type="pres">
      <dgm:prSet presAssocID="{EB49DE45-3108-4A76-B653-425E854B1F7A}" presName="text3" presStyleLbl="fgAcc3" presStyleIdx="0" presStyleCnt="3" custScaleX="133085" custLinFactX="-100000" custLinFactNeighborX="-104247" custLinFactNeighborY="13510">
        <dgm:presLayoutVars>
          <dgm:chPref val="3"/>
        </dgm:presLayoutVars>
      </dgm:prSet>
      <dgm:spPr/>
    </dgm:pt>
    <dgm:pt modelId="{4D85E8FF-7818-497E-9CA4-67C3A0E198F9}" type="pres">
      <dgm:prSet presAssocID="{EB49DE45-3108-4A76-B653-425E854B1F7A}" presName="hierChild4" presStyleCnt="0"/>
      <dgm:spPr/>
    </dgm:pt>
    <dgm:pt modelId="{75814215-684A-4F6A-A57E-98A222CFC0A9}" type="pres">
      <dgm:prSet presAssocID="{F13F5D7E-1C53-457E-91AB-DD853D95E838}" presName="Name17" presStyleLbl="parChTrans1D3" presStyleIdx="1" presStyleCnt="3"/>
      <dgm:spPr/>
    </dgm:pt>
    <dgm:pt modelId="{37AC67C3-C914-49F6-A723-8C03721E3414}" type="pres">
      <dgm:prSet presAssocID="{2403A1CF-317E-485A-8171-F9B31AAA118C}" presName="hierRoot3" presStyleCnt="0"/>
      <dgm:spPr/>
    </dgm:pt>
    <dgm:pt modelId="{A1AA68CF-32D7-4B16-8D9D-41C6E95D24C3}" type="pres">
      <dgm:prSet presAssocID="{2403A1CF-317E-485A-8171-F9B31AAA118C}" presName="composite3" presStyleCnt="0"/>
      <dgm:spPr/>
    </dgm:pt>
    <dgm:pt modelId="{0B3096F6-BF14-447A-B8D4-8ECB462B87BE}" type="pres">
      <dgm:prSet presAssocID="{2403A1CF-317E-485A-8171-F9B31AAA118C}" presName="background3" presStyleLbl="node3" presStyleIdx="1" presStyleCnt="3"/>
      <dgm:spPr/>
    </dgm:pt>
    <dgm:pt modelId="{EA38F651-66CC-44CD-9424-A2FD8AC32DF1}" type="pres">
      <dgm:prSet presAssocID="{2403A1CF-317E-485A-8171-F9B31AAA118C}" presName="text3" presStyleLbl="fgAcc3" presStyleIdx="1" presStyleCnt="3" custScaleX="129096" custLinFactNeighborX="-46594" custLinFactNeighborY="4805">
        <dgm:presLayoutVars>
          <dgm:chPref val="3"/>
        </dgm:presLayoutVars>
      </dgm:prSet>
      <dgm:spPr/>
    </dgm:pt>
    <dgm:pt modelId="{DF8FE071-716F-49B9-844C-F0A67CF5E427}" type="pres">
      <dgm:prSet presAssocID="{2403A1CF-317E-485A-8171-F9B31AAA118C}" presName="hierChild4" presStyleCnt="0"/>
      <dgm:spPr/>
    </dgm:pt>
    <dgm:pt modelId="{63C27F2F-706B-4954-BEA7-3B49199A85F7}" type="pres">
      <dgm:prSet presAssocID="{A413946F-9881-4E27-90C8-98EEE0EBC2B4}" presName="Name10" presStyleLbl="parChTrans1D2" presStyleIdx="1" presStyleCnt="2"/>
      <dgm:spPr/>
    </dgm:pt>
    <dgm:pt modelId="{4B4A7884-6629-40C8-B283-0AAEFFC16917}" type="pres">
      <dgm:prSet presAssocID="{7296D9AE-37AB-4317-BE65-0F6DDCA70A26}" presName="hierRoot2" presStyleCnt="0"/>
      <dgm:spPr/>
    </dgm:pt>
    <dgm:pt modelId="{6DD0B9F8-5B7E-44C1-A71C-748B80CDDEBB}" type="pres">
      <dgm:prSet presAssocID="{7296D9AE-37AB-4317-BE65-0F6DDCA70A26}" presName="composite2" presStyleCnt="0"/>
      <dgm:spPr/>
    </dgm:pt>
    <dgm:pt modelId="{2B0B671B-5422-4FA4-828B-D5F75C0558E4}" type="pres">
      <dgm:prSet presAssocID="{7296D9AE-37AB-4317-BE65-0F6DDCA70A26}" presName="background2" presStyleLbl="node2" presStyleIdx="1" presStyleCnt="2"/>
      <dgm:spPr/>
    </dgm:pt>
    <dgm:pt modelId="{E45CB1E6-1733-4E1D-8C7B-98BEB00D8978}" type="pres">
      <dgm:prSet presAssocID="{7296D9AE-37AB-4317-BE65-0F6DDCA70A26}" presName="text2" presStyleLbl="fgAcc2" presStyleIdx="1" presStyleCnt="2">
        <dgm:presLayoutVars>
          <dgm:chPref val="3"/>
        </dgm:presLayoutVars>
      </dgm:prSet>
      <dgm:spPr/>
    </dgm:pt>
    <dgm:pt modelId="{23614BBF-6E23-406C-BDA4-A4C96A83402D}" type="pres">
      <dgm:prSet presAssocID="{7296D9AE-37AB-4317-BE65-0F6DDCA70A26}" presName="hierChild3" presStyleCnt="0"/>
      <dgm:spPr/>
    </dgm:pt>
    <dgm:pt modelId="{5531800C-0AB4-45EC-9695-3D89828C7E81}" type="pres">
      <dgm:prSet presAssocID="{B2C3B88D-49A2-4734-A28F-8423438C9AEF}" presName="Name17" presStyleLbl="parChTrans1D3" presStyleIdx="2" presStyleCnt="3"/>
      <dgm:spPr/>
    </dgm:pt>
    <dgm:pt modelId="{46CC4B1B-6204-4ADD-B656-151FFDA65D38}" type="pres">
      <dgm:prSet presAssocID="{C6003E94-B0A4-4ED3-B53E-F8ABC23D05DF}" presName="hierRoot3" presStyleCnt="0"/>
      <dgm:spPr/>
    </dgm:pt>
    <dgm:pt modelId="{E2249A23-5438-47E7-89CB-10EE33DE36B5}" type="pres">
      <dgm:prSet presAssocID="{C6003E94-B0A4-4ED3-B53E-F8ABC23D05DF}" presName="composite3" presStyleCnt="0"/>
      <dgm:spPr/>
    </dgm:pt>
    <dgm:pt modelId="{BDDDDC9B-6C2E-4181-B60F-162ADA830378}" type="pres">
      <dgm:prSet presAssocID="{C6003E94-B0A4-4ED3-B53E-F8ABC23D05DF}" presName="background3" presStyleLbl="node3" presStyleIdx="2" presStyleCnt="3"/>
      <dgm:spPr/>
    </dgm:pt>
    <dgm:pt modelId="{AA6938D7-1C83-4CF5-B8EB-F246E78A8E9B}" type="pres">
      <dgm:prSet presAssocID="{C6003E94-B0A4-4ED3-B53E-F8ABC23D05DF}" presName="text3" presStyleLbl="fgAcc3" presStyleIdx="2" presStyleCnt="3" custLinFactX="100000" custLinFactNeighborX="109781" custLinFactNeighborY="-8836">
        <dgm:presLayoutVars>
          <dgm:chPref val="3"/>
        </dgm:presLayoutVars>
      </dgm:prSet>
      <dgm:spPr/>
    </dgm:pt>
    <dgm:pt modelId="{E1FF443A-D187-4E58-A16D-3954202952C4}" type="pres">
      <dgm:prSet presAssocID="{C6003E94-B0A4-4ED3-B53E-F8ABC23D05DF}" presName="hierChild4" presStyleCnt="0"/>
      <dgm:spPr/>
    </dgm:pt>
    <dgm:pt modelId="{63B9E72F-2415-43E7-BD4C-E5110634D198}" type="pres">
      <dgm:prSet presAssocID="{AA91C990-833D-4678-8949-181079319E10}" presName="hierRoot1" presStyleCnt="0"/>
      <dgm:spPr/>
    </dgm:pt>
    <dgm:pt modelId="{40E45EB9-6B0F-4345-A171-338119FD6019}" type="pres">
      <dgm:prSet presAssocID="{AA91C990-833D-4678-8949-181079319E10}" presName="composite" presStyleCnt="0"/>
      <dgm:spPr/>
    </dgm:pt>
    <dgm:pt modelId="{8093B47E-6F1A-49A7-A8FD-F7679751A82B}" type="pres">
      <dgm:prSet presAssocID="{AA91C990-833D-4678-8949-181079319E10}" presName="background" presStyleLbl="node0" presStyleIdx="1" presStyleCnt="2"/>
      <dgm:spPr/>
    </dgm:pt>
    <dgm:pt modelId="{E1A213EC-DD67-467E-AF7D-BC9C66C0C574}" type="pres">
      <dgm:prSet presAssocID="{AA91C990-833D-4678-8949-181079319E10}" presName="text" presStyleLbl="fgAcc0" presStyleIdx="1" presStyleCnt="2" custLinFactY="100000" custLinFactNeighborX="11476" custLinFactNeighborY="179885">
        <dgm:presLayoutVars>
          <dgm:chPref val="3"/>
        </dgm:presLayoutVars>
      </dgm:prSet>
      <dgm:spPr/>
    </dgm:pt>
    <dgm:pt modelId="{8A7DC23A-B6EC-4024-BF34-686EF53167F7}" type="pres">
      <dgm:prSet presAssocID="{AA91C990-833D-4678-8949-181079319E10}" presName="hierChild2" presStyleCnt="0"/>
      <dgm:spPr/>
    </dgm:pt>
  </dgm:ptLst>
  <dgm:cxnLst>
    <dgm:cxn modelId="{0BE6B9E2-F30E-4515-BED2-C5917DCBA03A}" type="presOf" srcId="{15E33630-FD2A-4D07-9625-C9699FE1571C}" destId="{0EA816EE-9EC7-4ADA-B5BA-4138B53F3087}" srcOrd="0" destOrd="0" presId="urn:microsoft.com/office/officeart/2005/8/layout/hierarchy1"/>
    <dgm:cxn modelId="{151647D0-A34D-4D7F-A3CF-530FF6ADD848}" srcId="{D5B83CD8-FF6D-45F3-B303-823343FE82C2}" destId="{2403A1CF-317E-485A-8171-F9B31AAA118C}" srcOrd="1" destOrd="0" parTransId="{F13F5D7E-1C53-457E-91AB-DD853D95E838}" sibTransId="{A9AD6598-0F34-46C5-8FE2-EF59436EFE16}"/>
    <dgm:cxn modelId="{6FAB5786-9333-4A60-848D-32A1FEDF3343}" type="presOf" srcId="{A45967F8-00C6-46DB-A34C-7EFF6AD7957C}" destId="{0FF07E56-CF6B-4F99-A780-A88377964645}" srcOrd="0" destOrd="0" presId="urn:microsoft.com/office/officeart/2005/8/layout/hierarchy1"/>
    <dgm:cxn modelId="{E1C130D7-A45F-4656-90C4-2223D83DF7E2}" type="presOf" srcId="{B2C3B88D-49A2-4734-A28F-8423438C9AEF}" destId="{5531800C-0AB4-45EC-9695-3D89828C7E81}" srcOrd="0" destOrd="0" presId="urn:microsoft.com/office/officeart/2005/8/layout/hierarchy1"/>
    <dgm:cxn modelId="{3A5E3E26-5526-47EF-B7EF-C46843232ECA}" type="presOf" srcId="{A413946F-9881-4E27-90C8-98EEE0EBC2B4}" destId="{63C27F2F-706B-4954-BEA7-3B49199A85F7}" srcOrd="0" destOrd="0" presId="urn:microsoft.com/office/officeart/2005/8/layout/hierarchy1"/>
    <dgm:cxn modelId="{94C9FB17-CCEE-4143-91AD-B539101B4EDC}" srcId="{A45967F8-00C6-46DB-A34C-7EFF6AD7957C}" destId="{3EE24FD4-81C6-4BCC-85E4-267CBA6B1ED3}" srcOrd="0" destOrd="0" parTransId="{FE150BC6-D0F6-40F2-A0DD-C513F4127766}" sibTransId="{F993D1F6-2E13-4371-8326-56F1BFC4A70B}"/>
    <dgm:cxn modelId="{B070ACE1-9BBC-4B84-A653-4429D732D5DA}" srcId="{7296D9AE-37AB-4317-BE65-0F6DDCA70A26}" destId="{C6003E94-B0A4-4ED3-B53E-F8ABC23D05DF}" srcOrd="0" destOrd="0" parTransId="{B2C3B88D-49A2-4734-A28F-8423438C9AEF}" sibTransId="{FF773C32-56F1-49C7-BAE6-C6A99D54463C}"/>
    <dgm:cxn modelId="{5D305A39-0365-427A-96BF-9B378715F970}" srcId="{D5B83CD8-FF6D-45F3-B303-823343FE82C2}" destId="{EB49DE45-3108-4A76-B653-425E854B1F7A}" srcOrd="0" destOrd="0" parTransId="{952E7610-1910-4A00-9659-F783DAACA421}" sibTransId="{E78BFFD6-7620-4800-877D-D84516284E84}"/>
    <dgm:cxn modelId="{43A73BB4-32B7-4963-B382-E5DFD84C66D8}" type="presOf" srcId="{F13F5D7E-1C53-457E-91AB-DD853D95E838}" destId="{75814215-684A-4F6A-A57E-98A222CFC0A9}" srcOrd="0" destOrd="0" presId="urn:microsoft.com/office/officeart/2005/8/layout/hierarchy1"/>
    <dgm:cxn modelId="{507A969F-7BCC-4A85-BC93-F4989C031C50}" type="presOf" srcId="{2403A1CF-317E-485A-8171-F9B31AAA118C}" destId="{EA38F651-66CC-44CD-9424-A2FD8AC32DF1}" srcOrd="0" destOrd="0" presId="urn:microsoft.com/office/officeart/2005/8/layout/hierarchy1"/>
    <dgm:cxn modelId="{E557DED4-89E4-4B68-B503-527100722484}" srcId="{A45967F8-00C6-46DB-A34C-7EFF6AD7957C}" destId="{AA91C990-833D-4678-8949-181079319E10}" srcOrd="1" destOrd="0" parTransId="{F9B07CC8-C376-4455-86CB-90F9F6793B7E}" sibTransId="{43268514-8EA7-4BC2-AFAB-F1846103AD76}"/>
    <dgm:cxn modelId="{E9EDA277-BB56-49F7-8983-79E1DF80D1A7}" type="presOf" srcId="{C6003E94-B0A4-4ED3-B53E-F8ABC23D05DF}" destId="{AA6938D7-1C83-4CF5-B8EB-F246E78A8E9B}" srcOrd="0" destOrd="0" presId="urn:microsoft.com/office/officeart/2005/8/layout/hierarchy1"/>
    <dgm:cxn modelId="{D0A85440-08DA-4D41-A484-E6C0E6C94193}" srcId="{3EE24FD4-81C6-4BCC-85E4-267CBA6B1ED3}" destId="{7296D9AE-37AB-4317-BE65-0F6DDCA70A26}" srcOrd="1" destOrd="0" parTransId="{A413946F-9881-4E27-90C8-98EEE0EBC2B4}" sibTransId="{2477FCB7-97C0-424B-9457-F9290F39CAA9}"/>
    <dgm:cxn modelId="{892F075D-3067-4D55-9E3A-48A7A4C3DB1C}" type="presOf" srcId="{952E7610-1910-4A00-9659-F783DAACA421}" destId="{75BF77B7-2972-4545-8579-01F56995B979}" srcOrd="0" destOrd="0" presId="urn:microsoft.com/office/officeart/2005/8/layout/hierarchy1"/>
    <dgm:cxn modelId="{5BD2E7B0-8A61-4ADF-AC7A-E5C27D695CBC}" type="presOf" srcId="{D5B83CD8-FF6D-45F3-B303-823343FE82C2}" destId="{1DCED893-99C1-426C-B9DA-FF97232A18BA}" srcOrd="0" destOrd="0" presId="urn:microsoft.com/office/officeart/2005/8/layout/hierarchy1"/>
    <dgm:cxn modelId="{46D7F08E-B519-4A23-BD27-F1D8E2D63DF2}" type="presOf" srcId="{7296D9AE-37AB-4317-BE65-0F6DDCA70A26}" destId="{E45CB1E6-1733-4E1D-8C7B-98BEB00D8978}" srcOrd="0" destOrd="0" presId="urn:microsoft.com/office/officeart/2005/8/layout/hierarchy1"/>
    <dgm:cxn modelId="{E32D5F20-AD8C-4C2A-8FF6-3FA1F74848C1}" type="presOf" srcId="{AA91C990-833D-4678-8949-181079319E10}" destId="{E1A213EC-DD67-467E-AF7D-BC9C66C0C574}" srcOrd="0" destOrd="0" presId="urn:microsoft.com/office/officeart/2005/8/layout/hierarchy1"/>
    <dgm:cxn modelId="{AD88355D-0F39-49CE-B8E8-7E50E5EE1CFB}" srcId="{3EE24FD4-81C6-4BCC-85E4-267CBA6B1ED3}" destId="{D5B83CD8-FF6D-45F3-B303-823343FE82C2}" srcOrd="0" destOrd="0" parTransId="{15E33630-FD2A-4D07-9625-C9699FE1571C}" sibTransId="{9FE12391-FD9D-4F10-83A1-7CAA2788C07D}"/>
    <dgm:cxn modelId="{C7CAC832-09D1-468D-8DD5-F5D2A8EF8819}" type="presOf" srcId="{3EE24FD4-81C6-4BCC-85E4-267CBA6B1ED3}" destId="{CB88C281-AC7B-4529-8E16-6D02AD903348}" srcOrd="0" destOrd="0" presId="urn:microsoft.com/office/officeart/2005/8/layout/hierarchy1"/>
    <dgm:cxn modelId="{18341F48-42C1-4154-B1BB-2B4706884B1D}" type="presOf" srcId="{EB49DE45-3108-4A76-B653-425E854B1F7A}" destId="{EB141D55-2170-46AB-8C9E-DA2D7D6966F6}" srcOrd="0" destOrd="0" presId="urn:microsoft.com/office/officeart/2005/8/layout/hierarchy1"/>
    <dgm:cxn modelId="{254B9CC7-F589-48CC-A2FD-8C14AA1B09C2}" type="presParOf" srcId="{0FF07E56-CF6B-4F99-A780-A88377964645}" destId="{7DE0F727-25F3-4848-A34C-A2D59E8485E5}" srcOrd="0" destOrd="0" presId="urn:microsoft.com/office/officeart/2005/8/layout/hierarchy1"/>
    <dgm:cxn modelId="{3C5BC5EE-B834-47D8-9BEE-202625333B3C}" type="presParOf" srcId="{7DE0F727-25F3-4848-A34C-A2D59E8485E5}" destId="{D75A5A5F-DACF-4E17-AD4C-6C8D7C42D7F2}" srcOrd="0" destOrd="0" presId="urn:microsoft.com/office/officeart/2005/8/layout/hierarchy1"/>
    <dgm:cxn modelId="{10D7ADCD-ACA3-4DD6-8743-0062A6B208E1}" type="presParOf" srcId="{D75A5A5F-DACF-4E17-AD4C-6C8D7C42D7F2}" destId="{A7E73456-58F8-4518-84D8-F89D50AD433B}" srcOrd="0" destOrd="0" presId="urn:microsoft.com/office/officeart/2005/8/layout/hierarchy1"/>
    <dgm:cxn modelId="{2F26E929-4905-4F44-B088-0B5E49E9B91E}" type="presParOf" srcId="{D75A5A5F-DACF-4E17-AD4C-6C8D7C42D7F2}" destId="{CB88C281-AC7B-4529-8E16-6D02AD903348}" srcOrd="1" destOrd="0" presId="urn:microsoft.com/office/officeart/2005/8/layout/hierarchy1"/>
    <dgm:cxn modelId="{694D08BF-8F84-49C2-9D27-81EAA98BD64A}" type="presParOf" srcId="{7DE0F727-25F3-4848-A34C-A2D59E8485E5}" destId="{FCD41C17-96ED-482F-AE00-4AAAF2B136CC}" srcOrd="1" destOrd="0" presId="urn:microsoft.com/office/officeart/2005/8/layout/hierarchy1"/>
    <dgm:cxn modelId="{71CBC65C-2E99-45EB-960C-7C33CC3D973E}" type="presParOf" srcId="{FCD41C17-96ED-482F-AE00-4AAAF2B136CC}" destId="{0EA816EE-9EC7-4ADA-B5BA-4138B53F3087}" srcOrd="0" destOrd="0" presId="urn:microsoft.com/office/officeart/2005/8/layout/hierarchy1"/>
    <dgm:cxn modelId="{B7CC086C-EF5B-48CC-B5A2-8185D22E7580}" type="presParOf" srcId="{FCD41C17-96ED-482F-AE00-4AAAF2B136CC}" destId="{2D292721-CEAB-4528-AF5C-B1467BB1831F}" srcOrd="1" destOrd="0" presId="urn:microsoft.com/office/officeart/2005/8/layout/hierarchy1"/>
    <dgm:cxn modelId="{BEE27A73-C805-41D2-9A76-6E06C7DE4947}" type="presParOf" srcId="{2D292721-CEAB-4528-AF5C-B1467BB1831F}" destId="{8532157D-73D1-40FB-989D-88B99C38245F}" srcOrd="0" destOrd="0" presId="urn:microsoft.com/office/officeart/2005/8/layout/hierarchy1"/>
    <dgm:cxn modelId="{49052342-A08B-4ECA-BC96-37DDE1A2AA8E}" type="presParOf" srcId="{8532157D-73D1-40FB-989D-88B99C38245F}" destId="{736CF2E3-EA90-44FA-8596-85A6B985D522}" srcOrd="0" destOrd="0" presId="urn:microsoft.com/office/officeart/2005/8/layout/hierarchy1"/>
    <dgm:cxn modelId="{036830F8-EBE4-4F7C-8B79-C9883CB60734}" type="presParOf" srcId="{8532157D-73D1-40FB-989D-88B99C38245F}" destId="{1DCED893-99C1-426C-B9DA-FF97232A18BA}" srcOrd="1" destOrd="0" presId="urn:microsoft.com/office/officeart/2005/8/layout/hierarchy1"/>
    <dgm:cxn modelId="{DE5DFC15-ED43-4285-A7B5-08F39A80C31D}" type="presParOf" srcId="{2D292721-CEAB-4528-AF5C-B1467BB1831F}" destId="{95F285F6-ABAB-492E-8CBF-2B02FA97B307}" srcOrd="1" destOrd="0" presId="urn:microsoft.com/office/officeart/2005/8/layout/hierarchy1"/>
    <dgm:cxn modelId="{1678B102-A762-4247-89FD-528F25F6B1EB}" type="presParOf" srcId="{95F285F6-ABAB-492E-8CBF-2B02FA97B307}" destId="{75BF77B7-2972-4545-8579-01F56995B979}" srcOrd="0" destOrd="0" presId="urn:microsoft.com/office/officeart/2005/8/layout/hierarchy1"/>
    <dgm:cxn modelId="{D0C88CFD-D5BF-48A9-88ED-3D98B4FA2E90}" type="presParOf" srcId="{95F285F6-ABAB-492E-8CBF-2B02FA97B307}" destId="{7BCE484B-A235-4637-867E-746ACB53A2F5}" srcOrd="1" destOrd="0" presId="urn:microsoft.com/office/officeart/2005/8/layout/hierarchy1"/>
    <dgm:cxn modelId="{F15B8CCE-2B85-4D49-B0F8-B0331233F612}" type="presParOf" srcId="{7BCE484B-A235-4637-867E-746ACB53A2F5}" destId="{97D98E7F-FF42-4CCC-A6E7-06C5303C583C}" srcOrd="0" destOrd="0" presId="urn:microsoft.com/office/officeart/2005/8/layout/hierarchy1"/>
    <dgm:cxn modelId="{674BF77E-140F-4FFC-9B50-D0ED23EBE407}" type="presParOf" srcId="{97D98E7F-FF42-4CCC-A6E7-06C5303C583C}" destId="{A58A6DD1-3C24-49D2-9361-CCEEC48B1675}" srcOrd="0" destOrd="0" presId="urn:microsoft.com/office/officeart/2005/8/layout/hierarchy1"/>
    <dgm:cxn modelId="{D35819C5-2C25-4CAF-8D7D-5B51B00F8CE9}" type="presParOf" srcId="{97D98E7F-FF42-4CCC-A6E7-06C5303C583C}" destId="{EB141D55-2170-46AB-8C9E-DA2D7D6966F6}" srcOrd="1" destOrd="0" presId="urn:microsoft.com/office/officeart/2005/8/layout/hierarchy1"/>
    <dgm:cxn modelId="{3126D4D1-F68F-4FE0-B2CB-9B383EB53C60}" type="presParOf" srcId="{7BCE484B-A235-4637-867E-746ACB53A2F5}" destId="{4D85E8FF-7818-497E-9CA4-67C3A0E198F9}" srcOrd="1" destOrd="0" presId="urn:microsoft.com/office/officeart/2005/8/layout/hierarchy1"/>
    <dgm:cxn modelId="{7813BE76-C269-4CA1-984D-80E0FF6DDE9B}" type="presParOf" srcId="{95F285F6-ABAB-492E-8CBF-2B02FA97B307}" destId="{75814215-684A-4F6A-A57E-98A222CFC0A9}" srcOrd="2" destOrd="0" presId="urn:microsoft.com/office/officeart/2005/8/layout/hierarchy1"/>
    <dgm:cxn modelId="{2A6AA13A-C8D9-4310-8D42-4F31FF15903C}" type="presParOf" srcId="{95F285F6-ABAB-492E-8CBF-2B02FA97B307}" destId="{37AC67C3-C914-49F6-A723-8C03721E3414}" srcOrd="3" destOrd="0" presId="urn:microsoft.com/office/officeart/2005/8/layout/hierarchy1"/>
    <dgm:cxn modelId="{F001B98C-60E6-4FF4-8910-35D8494C5D5F}" type="presParOf" srcId="{37AC67C3-C914-49F6-A723-8C03721E3414}" destId="{A1AA68CF-32D7-4B16-8D9D-41C6E95D24C3}" srcOrd="0" destOrd="0" presId="urn:microsoft.com/office/officeart/2005/8/layout/hierarchy1"/>
    <dgm:cxn modelId="{1DED9FAC-7795-45FC-992C-993995D8A7CB}" type="presParOf" srcId="{A1AA68CF-32D7-4B16-8D9D-41C6E95D24C3}" destId="{0B3096F6-BF14-447A-B8D4-8ECB462B87BE}" srcOrd="0" destOrd="0" presId="urn:microsoft.com/office/officeart/2005/8/layout/hierarchy1"/>
    <dgm:cxn modelId="{B7F0585F-DD51-463C-900B-ED78B2E9029D}" type="presParOf" srcId="{A1AA68CF-32D7-4B16-8D9D-41C6E95D24C3}" destId="{EA38F651-66CC-44CD-9424-A2FD8AC32DF1}" srcOrd="1" destOrd="0" presId="urn:microsoft.com/office/officeart/2005/8/layout/hierarchy1"/>
    <dgm:cxn modelId="{797E14D2-BB7C-4DC8-9EF7-B83B102C58D1}" type="presParOf" srcId="{37AC67C3-C914-49F6-A723-8C03721E3414}" destId="{DF8FE071-716F-49B9-844C-F0A67CF5E427}" srcOrd="1" destOrd="0" presId="urn:microsoft.com/office/officeart/2005/8/layout/hierarchy1"/>
    <dgm:cxn modelId="{C3B08BD0-3BC7-46D4-ABDC-6530D28E37C7}" type="presParOf" srcId="{FCD41C17-96ED-482F-AE00-4AAAF2B136CC}" destId="{63C27F2F-706B-4954-BEA7-3B49199A85F7}" srcOrd="2" destOrd="0" presId="urn:microsoft.com/office/officeart/2005/8/layout/hierarchy1"/>
    <dgm:cxn modelId="{5B5A517B-C142-4FA7-8C8D-2C4C14302455}" type="presParOf" srcId="{FCD41C17-96ED-482F-AE00-4AAAF2B136CC}" destId="{4B4A7884-6629-40C8-B283-0AAEFFC16917}" srcOrd="3" destOrd="0" presId="urn:microsoft.com/office/officeart/2005/8/layout/hierarchy1"/>
    <dgm:cxn modelId="{3A4DBE0A-0980-4296-BBBE-99A567FE397A}" type="presParOf" srcId="{4B4A7884-6629-40C8-B283-0AAEFFC16917}" destId="{6DD0B9F8-5B7E-44C1-A71C-748B80CDDEBB}" srcOrd="0" destOrd="0" presId="urn:microsoft.com/office/officeart/2005/8/layout/hierarchy1"/>
    <dgm:cxn modelId="{1E9201CF-A74E-4690-B2D8-6ACF197E6F0F}" type="presParOf" srcId="{6DD0B9F8-5B7E-44C1-A71C-748B80CDDEBB}" destId="{2B0B671B-5422-4FA4-828B-D5F75C0558E4}" srcOrd="0" destOrd="0" presId="urn:microsoft.com/office/officeart/2005/8/layout/hierarchy1"/>
    <dgm:cxn modelId="{F092CCF6-6E6C-4D86-B849-6CE03A00616E}" type="presParOf" srcId="{6DD0B9F8-5B7E-44C1-A71C-748B80CDDEBB}" destId="{E45CB1E6-1733-4E1D-8C7B-98BEB00D8978}" srcOrd="1" destOrd="0" presId="urn:microsoft.com/office/officeart/2005/8/layout/hierarchy1"/>
    <dgm:cxn modelId="{19C6E2FB-BB82-4710-B9DB-2E47D355EF33}" type="presParOf" srcId="{4B4A7884-6629-40C8-B283-0AAEFFC16917}" destId="{23614BBF-6E23-406C-BDA4-A4C96A83402D}" srcOrd="1" destOrd="0" presId="urn:microsoft.com/office/officeart/2005/8/layout/hierarchy1"/>
    <dgm:cxn modelId="{47DDBE6E-C4B7-478C-985F-761970A78836}" type="presParOf" srcId="{23614BBF-6E23-406C-BDA4-A4C96A83402D}" destId="{5531800C-0AB4-45EC-9695-3D89828C7E81}" srcOrd="0" destOrd="0" presId="urn:microsoft.com/office/officeart/2005/8/layout/hierarchy1"/>
    <dgm:cxn modelId="{E3F09E56-E331-45D4-9B23-EE7C27284B12}" type="presParOf" srcId="{23614BBF-6E23-406C-BDA4-A4C96A83402D}" destId="{46CC4B1B-6204-4ADD-B656-151FFDA65D38}" srcOrd="1" destOrd="0" presId="urn:microsoft.com/office/officeart/2005/8/layout/hierarchy1"/>
    <dgm:cxn modelId="{FB688335-EE21-4F98-AE45-569008A3BB0B}" type="presParOf" srcId="{46CC4B1B-6204-4ADD-B656-151FFDA65D38}" destId="{E2249A23-5438-47E7-89CB-10EE33DE36B5}" srcOrd="0" destOrd="0" presId="urn:microsoft.com/office/officeart/2005/8/layout/hierarchy1"/>
    <dgm:cxn modelId="{755CDBBD-CFE9-4E94-97D1-C72B3AD905B3}" type="presParOf" srcId="{E2249A23-5438-47E7-89CB-10EE33DE36B5}" destId="{BDDDDC9B-6C2E-4181-B60F-162ADA830378}" srcOrd="0" destOrd="0" presId="urn:microsoft.com/office/officeart/2005/8/layout/hierarchy1"/>
    <dgm:cxn modelId="{13A303F8-5C2C-4D99-80B4-E2CF76CA66CA}" type="presParOf" srcId="{E2249A23-5438-47E7-89CB-10EE33DE36B5}" destId="{AA6938D7-1C83-4CF5-B8EB-F246E78A8E9B}" srcOrd="1" destOrd="0" presId="urn:microsoft.com/office/officeart/2005/8/layout/hierarchy1"/>
    <dgm:cxn modelId="{F14131F4-6735-4F1B-9A5C-0667A2450604}" type="presParOf" srcId="{46CC4B1B-6204-4ADD-B656-151FFDA65D38}" destId="{E1FF443A-D187-4E58-A16D-3954202952C4}" srcOrd="1" destOrd="0" presId="urn:microsoft.com/office/officeart/2005/8/layout/hierarchy1"/>
    <dgm:cxn modelId="{EEC6940E-C085-4621-A2DA-666E498C6F32}" type="presParOf" srcId="{0FF07E56-CF6B-4F99-A780-A88377964645}" destId="{63B9E72F-2415-43E7-BD4C-E5110634D198}" srcOrd="1" destOrd="0" presId="urn:microsoft.com/office/officeart/2005/8/layout/hierarchy1"/>
    <dgm:cxn modelId="{AACAC50A-12A8-496E-9C7C-5255F223A078}" type="presParOf" srcId="{63B9E72F-2415-43E7-BD4C-E5110634D198}" destId="{40E45EB9-6B0F-4345-A171-338119FD6019}" srcOrd="0" destOrd="0" presId="urn:microsoft.com/office/officeart/2005/8/layout/hierarchy1"/>
    <dgm:cxn modelId="{9BBAF7D3-FF63-4EFE-B5B3-7853D16BA1B3}" type="presParOf" srcId="{40E45EB9-6B0F-4345-A171-338119FD6019}" destId="{8093B47E-6F1A-49A7-A8FD-F7679751A82B}" srcOrd="0" destOrd="0" presId="urn:microsoft.com/office/officeart/2005/8/layout/hierarchy1"/>
    <dgm:cxn modelId="{2992D213-3253-4619-8A84-85B01D1A7C24}" type="presParOf" srcId="{40E45EB9-6B0F-4345-A171-338119FD6019}" destId="{E1A213EC-DD67-467E-AF7D-BC9C66C0C574}" srcOrd="1" destOrd="0" presId="urn:microsoft.com/office/officeart/2005/8/layout/hierarchy1"/>
    <dgm:cxn modelId="{D28843FA-686C-49AD-90F6-EC8686A2C4F1}" type="presParOf" srcId="{63B9E72F-2415-43E7-BD4C-E5110634D198}" destId="{8A7DC23A-B6EC-4024-BF34-686EF53167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1800C-0AB4-45EC-9695-3D89828C7E81}">
      <dsp:nvSpPr>
        <dsp:cNvPr id="0" name=""/>
        <dsp:cNvSpPr/>
      </dsp:nvSpPr>
      <dsp:spPr>
        <a:xfrm>
          <a:off x="6169227" y="1950768"/>
          <a:ext cx="2032096" cy="293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8"/>
              </a:lnTo>
              <a:lnTo>
                <a:pt x="2032096" y="177438"/>
              </a:lnTo>
              <a:lnTo>
                <a:pt x="2032096" y="293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27F2F-706B-4954-BEA7-3B49199A85F7}">
      <dsp:nvSpPr>
        <dsp:cNvPr id="0" name=""/>
        <dsp:cNvSpPr/>
      </dsp:nvSpPr>
      <dsp:spPr>
        <a:xfrm>
          <a:off x="4836795" y="793949"/>
          <a:ext cx="1332432" cy="363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134"/>
              </a:lnTo>
              <a:lnTo>
                <a:pt x="1332432" y="248134"/>
              </a:lnTo>
              <a:lnTo>
                <a:pt x="1332432" y="363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14215-684A-4F6A-A57E-98A222CFC0A9}">
      <dsp:nvSpPr>
        <dsp:cNvPr id="0" name=""/>
        <dsp:cNvSpPr/>
      </dsp:nvSpPr>
      <dsp:spPr>
        <a:xfrm>
          <a:off x="3491475" y="1950768"/>
          <a:ext cx="387876" cy="364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87"/>
              </a:lnTo>
              <a:lnTo>
                <a:pt x="387876" y="249087"/>
              </a:lnTo>
              <a:lnTo>
                <a:pt x="387876" y="364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F77B7-2972-4545-8579-01F56995B979}">
      <dsp:nvSpPr>
        <dsp:cNvPr id="0" name=""/>
        <dsp:cNvSpPr/>
      </dsp:nvSpPr>
      <dsp:spPr>
        <a:xfrm>
          <a:off x="692234" y="1950768"/>
          <a:ext cx="2799241" cy="364776"/>
        </a:xfrm>
        <a:custGeom>
          <a:avLst/>
          <a:gdLst/>
          <a:ahLst/>
          <a:cxnLst/>
          <a:rect l="0" t="0" r="0" b="0"/>
          <a:pathLst>
            <a:path>
              <a:moveTo>
                <a:pt x="2799241" y="0"/>
              </a:moveTo>
              <a:lnTo>
                <a:pt x="2799241" y="249087"/>
              </a:lnTo>
              <a:lnTo>
                <a:pt x="0" y="249087"/>
              </a:lnTo>
              <a:lnTo>
                <a:pt x="0" y="364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816EE-9EC7-4ADA-B5BA-4138B53F3087}">
      <dsp:nvSpPr>
        <dsp:cNvPr id="0" name=""/>
        <dsp:cNvSpPr/>
      </dsp:nvSpPr>
      <dsp:spPr>
        <a:xfrm>
          <a:off x="3491475" y="793949"/>
          <a:ext cx="1345319" cy="363822"/>
        </a:xfrm>
        <a:custGeom>
          <a:avLst/>
          <a:gdLst/>
          <a:ahLst/>
          <a:cxnLst/>
          <a:rect l="0" t="0" r="0" b="0"/>
          <a:pathLst>
            <a:path>
              <a:moveTo>
                <a:pt x="1345319" y="0"/>
              </a:moveTo>
              <a:lnTo>
                <a:pt x="1345319" y="248134"/>
              </a:lnTo>
              <a:lnTo>
                <a:pt x="0" y="248134"/>
              </a:lnTo>
              <a:lnTo>
                <a:pt x="0" y="363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3456-58F8-4518-84D8-F89D50AD433B}">
      <dsp:nvSpPr>
        <dsp:cNvPr id="0" name=""/>
        <dsp:cNvSpPr/>
      </dsp:nvSpPr>
      <dsp:spPr>
        <a:xfrm>
          <a:off x="4083386" y="953"/>
          <a:ext cx="1506817" cy="792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8C281-AC7B-4529-8E16-6D02AD903348}">
      <dsp:nvSpPr>
        <dsp:cNvPr id="0" name=""/>
        <dsp:cNvSpPr/>
      </dsp:nvSpPr>
      <dsp:spPr>
        <a:xfrm>
          <a:off x="4222143" y="132772"/>
          <a:ext cx="1506817" cy="79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8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RAM fajtái</a:t>
          </a:r>
          <a:endParaRPr lang="hu-HU" sz="1800" kern="1200" dirty="0">
            <a:latin typeface="Book Antiqua" panose="02040602050305030304" pitchFamily="18" charset="0"/>
          </a:endParaRPr>
        </a:p>
      </dsp:txBody>
      <dsp:txXfrm>
        <a:off x="4245369" y="155998"/>
        <a:ext cx="1460365" cy="746544"/>
      </dsp:txXfrm>
    </dsp:sp>
    <dsp:sp modelId="{736CF2E3-EA90-44FA-8596-85A6B985D522}">
      <dsp:nvSpPr>
        <dsp:cNvPr id="0" name=""/>
        <dsp:cNvSpPr/>
      </dsp:nvSpPr>
      <dsp:spPr>
        <a:xfrm>
          <a:off x="2867069" y="1157772"/>
          <a:ext cx="1248812" cy="792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ED893-99C1-426C-B9DA-FF97232A18BA}">
      <dsp:nvSpPr>
        <dsp:cNvPr id="0" name=""/>
        <dsp:cNvSpPr/>
      </dsp:nvSpPr>
      <dsp:spPr>
        <a:xfrm>
          <a:off x="3005826" y="1289591"/>
          <a:ext cx="1248812" cy="79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8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Fixérték tárolók</a:t>
          </a:r>
          <a:endParaRPr lang="hu-HU" sz="1800" kern="1200" dirty="0">
            <a:latin typeface="Book Antiqua" panose="02040602050305030304" pitchFamily="18" charset="0"/>
          </a:endParaRPr>
        </a:p>
      </dsp:txBody>
      <dsp:txXfrm>
        <a:off x="3029052" y="1312817"/>
        <a:ext cx="1202360" cy="746544"/>
      </dsp:txXfrm>
    </dsp:sp>
    <dsp:sp modelId="{A58A6DD1-3C24-49D2-9361-CCEEC48B1675}">
      <dsp:nvSpPr>
        <dsp:cNvPr id="0" name=""/>
        <dsp:cNvSpPr/>
      </dsp:nvSpPr>
      <dsp:spPr>
        <a:xfrm>
          <a:off x="-138756" y="2315544"/>
          <a:ext cx="1661982" cy="792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41D55-2170-46AB-8C9E-DA2D7D6966F6}">
      <dsp:nvSpPr>
        <dsp:cNvPr id="0" name=""/>
        <dsp:cNvSpPr/>
      </dsp:nvSpPr>
      <dsp:spPr>
        <a:xfrm>
          <a:off x="0" y="2447363"/>
          <a:ext cx="1661982" cy="79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4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Át nem programozható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4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memóriák</a:t>
          </a:r>
          <a:endParaRPr lang="hu-HU" sz="1400" kern="1200" dirty="0">
            <a:latin typeface="Book Antiqua" panose="02040602050305030304" pitchFamily="18" charset="0"/>
          </a:endParaRPr>
        </a:p>
      </dsp:txBody>
      <dsp:txXfrm>
        <a:off x="23226" y="2470589"/>
        <a:ext cx="1615530" cy="746544"/>
      </dsp:txXfrm>
    </dsp:sp>
    <dsp:sp modelId="{0B3096F6-BF14-447A-B8D4-8ECB462B87BE}">
      <dsp:nvSpPr>
        <dsp:cNvPr id="0" name=""/>
        <dsp:cNvSpPr/>
      </dsp:nvSpPr>
      <dsp:spPr>
        <a:xfrm>
          <a:off x="3073268" y="2315544"/>
          <a:ext cx="1612167" cy="792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8F651-66CC-44CD-9424-A2FD8AC32DF1}">
      <dsp:nvSpPr>
        <dsp:cNvPr id="0" name=""/>
        <dsp:cNvSpPr/>
      </dsp:nvSpPr>
      <dsp:spPr>
        <a:xfrm>
          <a:off x="3212025" y="2447363"/>
          <a:ext cx="1612167" cy="79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4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Átprogramozható memóriák</a:t>
          </a:r>
          <a:endParaRPr lang="hu-HU" sz="1400" kern="1200" dirty="0">
            <a:latin typeface="Book Antiqua" panose="02040602050305030304" pitchFamily="18" charset="0"/>
          </a:endParaRPr>
        </a:p>
      </dsp:txBody>
      <dsp:txXfrm>
        <a:off x="3235251" y="2470589"/>
        <a:ext cx="1565715" cy="746544"/>
      </dsp:txXfrm>
    </dsp:sp>
    <dsp:sp modelId="{2B0B671B-5422-4FA4-828B-D5F75C0558E4}">
      <dsp:nvSpPr>
        <dsp:cNvPr id="0" name=""/>
        <dsp:cNvSpPr/>
      </dsp:nvSpPr>
      <dsp:spPr>
        <a:xfrm>
          <a:off x="5544821" y="1157772"/>
          <a:ext cx="1248812" cy="792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CB1E6-1733-4E1D-8C7B-98BEB00D8978}">
      <dsp:nvSpPr>
        <dsp:cNvPr id="0" name=""/>
        <dsp:cNvSpPr/>
      </dsp:nvSpPr>
      <dsp:spPr>
        <a:xfrm>
          <a:off x="5683578" y="1289591"/>
          <a:ext cx="1248812" cy="79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Írható-olvasható tárolók</a:t>
          </a:r>
          <a:endParaRPr lang="hu-HU" sz="1500" kern="1200" dirty="0">
            <a:latin typeface="Book Antiqua" panose="02040602050305030304" pitchFamily="18" charset="0"/>
          </a:endParaRPr>
        </a:p>
      </dsp:txBody>
      <dsp:txXfrm>
        <a:off x="5706804" y="1312817"/>
        <a:ext cx="1202360" cy="746544"/>
      </dsp:txXfrm>
    </dsp:sp>
    <dsp:sp modelId="{BDDDDC9B-6C2E-4181-B60F-162ADA830378}">
      <dsp:nvSpPr>
        <dsp:cNvPr id="0" name=""/>
        <dsp:cNvSpPr/>
      </dsp:nvSpPr>
      <dsp:spPr>
        <a:xfrm>
          <a:off x="7576918" y="2243895"/>
          <a:ext cx="1248812" cy="792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938D7-1C83-4CF5-B8EB-F246E78A8E9B}">
      <dsp:nvSpPr>
        <dsp:cNvPr id="0" name=""/>
        <dsp:cNvSpPr/>
      </dsp:nvSpPr>
      <dsp:spPr>
        <a:xfrm>
          <a:off x="7715675" y="2375714"/>
          <a:ext cx="1248812" cy="79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DRAM</a:t>
          </a:r>
          <a:r>
            <a:rPr lang="hu-HU" sz="1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7738901" y="2398940"/>
        <a:ext cx="1202360" cy="746544"/>
      </dsp:txXfrm>
    </dsp:sp>
    <dsp:sp modelId="{8093B47E-6F1A-49A7-A8FD-F7679751A82B}">
      <dsp:nvSpPr>
        <dsp:cNvPr id="0" name=""/>
        <dsp:cNvSpPr/>
      </dsp:nvSpPr>
      <dsp:spPr>
        <a:xfrm>
          <a:off x="6004588" y="2221057"/>
          <a:ext cx="1248812" cy="792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213EC-DD67-467E-AF7D-BC9C66C0C574}">
      <dsp:nvSpPr>
        <dsp:cNvPr id="0" name=""/>
        <dsp:cNvSpPr/>
      </dsp:nvSpPr>
      <dsp:spPr>
        <a:xfrm>
          <a:off x="6143345" y="2352876"/>
          <a:ext cx="1248812" cy="79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SRAM</a:t>
          </a:r>
        </a:p>
      </dsp:txBody>
      <dsp:txXfrm>
        <a:off x="6166571" y="2376102"/>
        <a:ext cx="1202360" cy="74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76698-C791-4501-8D88-48740AFE3547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26A05-EA5B-4414-936F-49188B6E495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80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26A05-EA5B-4414-936F-49188B6E4958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7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565E-13B9-4BE6-8F93-C66E1046F9B0}" type="datetimeFigureOut">
              <a:rPr lang="hu-HU" smtClean="0"/>
              <a:pPr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mi.hu/informatika/integralt_aramkor.html" TargetMode="External"/><Relationship Id="rId2" Type="http://schemas.openxmlformats.org/officeDocument/2006/relationships/hyperlink" Target="https://pcforum.hu/szotar/?term=integr%C3%A1lt%20%C3%A1ramk%C3%B6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yakorikerdesek.hu/szamitastechnika__hardverek__1762464-mit-jelent-az-eszaki-hid-illetve-a-deli-hid-megnevezes-az-alaplapoknal" TargetMode="External"/><Relationship Id="rId4" Type="http://schemas.openxmlformats.org/officeDocument/2006/relationships/hyperlink" Target="http://www.tankonyvtar.hu/hu/tartalom/tamop425/0046_operacios_rendszerek/ch07s0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Memória áramkörök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357274"/>
          </a:xfrm>
        </p:spPr>
        <p:txBody>
          <a:bodyPr>
            <a:normAutofit fontScale="85000" lnSpcReduction="20000"/>
          </a:bodyPr>
          <a:lstStyle/>
          <a:p>
            <a:r>
              <a:rPr lang="hu-H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Készítette: 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Elek Vivien</a:t>
            </a:r>
          </a:p>
          <a:p>
            <a:r>
              <a:rPr lang="hu-H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Felkészítő tanár neve: 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Siteriné Nagy Judit</a:t>
            </a:r>
          </a:p>
          <a:p>
            <a:r>
              <a:rPr lang="hu-H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Iskola: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Csokonai Vitéz Mihály Gimnázium 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CPU a bemeneti eszközök segítségével kódolt információkat dolgoz fel, majd az eredményt a kimeneti eszközök felé továbbítja, melyek ezeket információvá alakítják vissza.</a:t>
            </a:r>
          </a:p>
        </p:txBody>
      </p:sp>
      <p:pic>
        <p:nvPicPr>
          <p:cNvPr id="4099" name="Picture 2" descr="Fájl:Intel 80486DX2 bot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19446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3995936" y="3933056"/>
            <a:ext cx="1224136" cy="50405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</a:p>
        </p:txBody>
      </p:sp>
      <p:pic>
        <p:nvPicPr>
          <p:cNvPr id="4103" name="Picture 6" descr="http://t1.gstatic.com/images?q=tbn:ANd9GcSS3MZHLlHjxFwtAUqCsEHCWuymDjujn5yj_iM7u82_3n3fnibo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57563"/>
            <a:ext cx="16557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://t2.gstatic.com/images?q=tbn:ANd9GcQ5EzixNkOFmmDw01ufL3p7Pq0ZZzO5cv22DR7XpxKIDb0Sow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05263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ttp://t2.gstatic.com/images?q=tbn:ANd9GcSTglNCdZh3C6ydzjzOMdKSMx1h7Y88z5JJl0-ZcO51hYYjnBboF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kerekített téglalap 9"/>
          <p:cNvSpPr/>
          <p:nvPr/>
        </p:nvSpPr>
        <p:spPr>
          <a:xfrm>
            <a:off x="251519" y="5229200"/>
            <a:ext cx="1440755" cy="50405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Információ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1763713" y="5373688"/>
            <a:ext cx="1512887" cy="6477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Kódolás</a:t>
            </a:r>
          </a:p>
        </p:txBody>
      </p:sp>
      <p:sp>
        <p:nvSpPr>
          <p:cNvPr id="12" name="Jobbra nyíl 11"/>
          <p:cNvSpPr/>
          <p:nvPr/>
        </p:nvSpPr>
        <p:spPr>
          <a:xfrm>
            <a:off x="5795963" y="5373688"/>
            <a:ext cx="1512887" cy="6477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Dekódolás</a:t>
            </a:r>
          </a:p>
        </p:txBody>
      </p:sp>
      <p:pic>
        <p:nvPicPr>
          <p:cNvPr id="4111" name="Picture 12" descr="http://t2.gstatic.com/images?q=tbn:ANd9GcRA-TFR05Ei6MsM-bBxfKb0KK6ObHcnGwvgt7LfStkrOi-X_4wp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1663"/>
            <a:ext cx="13128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ekerekített téglalap 15"/>
          <p:cNvSpPr/>
          <p:nvPr/>
        </p:nvSpPr>
        <p:spPr>
          <a:xfrm>
            <a:off x="7668343" y="5301208"/>
            <a:ext cx="1377231" cy="50405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Információ</a:t>
            </a:r>
          </a:p>
        </p:txBody>
      </p:sp>
      <p:pic>
        <p:nvPicPr>
          <p:cNvPr id="4116" name="Picture 18" descr="http://t1.gstatic.com/images?q=tbn:ANd9GcR5FqB1hrcNaW-eMp9gKTaXqieCGYGOydkM-Z_rkbw_6TN_ccJ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ekerekített téglalap 17"/>
          <p:cNvSpPr/>
          <p:nvPr/>
        </p:nvSpPr>
        <p:spPr>
          <a:xfrm>
            <a:off x="3851920" y="6021288"/>
            <a:ext cx="1512168" cy="3600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Feldolgozás</a:t>
            </a:r>
          </a:p>
        </p:txBody>
      </p:sp>
      <p:sp>
        <p:nvSpPr>
          <p:cNvPr id="19" name="Lefelé nyíl feliratnak 18"/>
          <p:cNvSpPr/>
          <p:nvPr/>
        </p:nvSpPr>
        <p:spPr>
          <a:xfrm>
            <a:off x="1692275" y="2420938"/>
            <a:ext cx="1584325" cy="936625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Bemeneti eszközök</a:t>
            </a:r>
          </a:p>
        </p:txBody>
      </p:sp>
      <p:sp>
        <p:nvSpPr>
          <p:cNvPr id="20" name="Lefelé nyíl feliratnak 19"/>
          <p:cNvSpPr/>
          <p:nvPr/>
        </p:nvSpPr>
        <p:spPr>
          <a:xfrm>
            <a:off x="5795963" y="2205038"/>
            <a:ext cx="1584325" cy="936625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Kimeneti eszközök</a:t>
            </a:r>
          </a:p>
        </p:txBody>
      </p:sp>
      <p:pic>
        <p:nvPicPr>
          <p:cNvPr id="4112" name="Picture 14" descr="http://t1.gstatic.com/images?q=tbn:ANd9GcSq2sFUOl7R2traXQGystwqGXmjubgX-DZI4TER2ajoky0E3ls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44727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77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134" y="22281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processzor elhelyezkedése</a:t>
            </a:r>
          </a:p>
        </p:txBody>
      </p:sp>
      <p:pic>
        <p:nvPicPr>
          <p:cNvPr id="5123" name="Picture 2" descr="http://t1.gstatic.com/images?q=tbn:ANd9GcREjjkwbHIlKZVu3aTsBTyKf0m-_LFnp-9iJbXXBbc6CiDjem0q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598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843213" y="2781300"/>
            <a:ext cx="720725" cy="792163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3635375" y="2852738"/>
            <a:ext cx="1008063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4" descr="http://t3.gstatic.com/images?q=tbn:ANd9GcQgLeErBURKv8t9oZfAvrl-ldYWz7jm2YOY4F-dnQsnGHxZUzT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32099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4644008" y="2708920"/>
            <a:ext cx="1522512" cy="39290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Processzor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5795963" y="3141663"/>
            <a:ext cx="136525" cy="1071562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6012160" y="3284984"/>
            <a:ext cx="2016224" cy="50405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hűtőventillátor</a:t>
            </a:r>
          </a:p>
        </p:txBody>
      </p:sp>
      <p:pic>
        <p:nvPicPr>
          <p:cNvPr id="5134" name="Picture 6" descr="http://t0.gstatic.com/images?q=tbn:ANd9GcRVRzezpncR-uLO1vUsWs86Pm5GspwkPs7lvkh4DlOXhv4yOX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8129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251520" y="5445224"/>
            <a:ext cx="460851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mai processzorok olyan magas frekvencián dolgoznak, hogy egyszerűen elolvadnának az elektromos áram hőhatása miatt, ezért ezt kell hűtőrendszerrel orvosolni.</a:t>
            </a:r>
          </a:p>
        </p:txBody>
      </p:sp>
    </p:spTree>
    <p:extLst>
      <p:ext uri="{BB962C8B-B14F-4D97-AF65-F5344CB8AC3E}">
        <p14:creationId xmlns:p14="http://schemas.microsoft.com/office/powerpoint/2010/main" val="22315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build="p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Memória</a:t>
            </a:r>
            <a:endParaRPr lang="en-US" alt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u-HU" altLang="hu-HU" sz="3200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Szerepe</a:t>
            </a:r>
            <a:endParaRPr lang="en-US" altLang="hu-HU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 működésképtelen enélkül.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 kikapcsolásakor és újraindításakor elveszti a tartalmát.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 van tárolva minden adat és utasítás.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memória általában egy 3x13 cm-es műanyaglapra épített integrált áramkörök csoportja.</a:t>
            </a:r>
            <a:endParaRPr lang="en-US" alt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memóriák egy gépben</a:t>
            </a:r>
            <a:endParaRPr lang="hu-HU" dirty="0">
              <a:solidFill>
                <a:srgbClr val="1F497D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és 2 szint cache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Normál rendszer RAM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Virtuális memória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Merevlemez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20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Memória osztályozások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Elsődleges, másodlagos, vagy harmadlagos tároló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Adatmegőrzés szerint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Csak olvasható vagy írható és olvasható is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Tetszőleges vagy soros hozzáférésű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Blokk vagy fájl hozzáférésű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közvetítő közeg alapján: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félvezető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optikai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mágneses</a:t>
            </a:r>
          </a:p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98" y="4077072"/>
            <a:ext cx="299484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79712" y="11894"/>
            <a:ext cx="4572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hu-H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Memória</a:t>
            </a:r>
            <a:r>
              <a:rPr lang="hu-HU" sz="2800" dirty="0"/>
              <a:t> </a:t>
            </a:r>
          </a:p>
        </p:txBody>
      </p:sp>
      <p:sp>
        <p:nvSpPr>
          <p:cNvPr id="3" name="Téglalap 2"/>
          <p:cNvSpPr/>
          <p:nvPr/>
        </p:nvSpPr>
        <p:spPr>
          <a:xfrm>
            <a:off x="1187624" y="620688"/>
            <a:ext cx="64807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Feladata az adattárolás. Két típusa van: a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ROM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és a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RAM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1742025" y="1052736"/>
            <a:ext cx="7617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ROM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239416" y="1052736"/>
            <a:ext cx="788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RAM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412776"/>
            <a:ext cx="4572000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Only Memory (csak olvasható memória)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ez már nem igaz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EEPROM (FLASH ROM): törölhetők, írhatók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Feladata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BIOS tárolása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(Számítógép alapvető beállításait tartalmazza)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Energiaellátás nélkül is megőrzi tartalmát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Írása, olvasása lassabb 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RAM-nál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572000" y="1412776"/>
            <a:ext cx="4572000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(véletlen hozzáférésű memória)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Írható és olvasható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Operatív memóriaként használjuk, vagyis itt tárolódnak a futó programok és a futáshoz szükséges adatok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Energiaellátás nélkül „elfelejti”  tartalmát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Gyorsabb 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ROM-nál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(ezért használjuk operatív memóriaként)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több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GByte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kapacitás (DDR 3)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4572000" y="1062028"/>
            <a:ext cx="0" cy="57959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EP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81499"/>
            <a:ext cx="12573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155575" y="4011477"/>
            <a:ext cx="44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EPROM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UV. Fénnyel törölhető tartalom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7740352" y="4196143"/>
            <a:ext cx="504056" cy="1853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0" name="Picture 6" descr="http://www.karbosguide.com/images/u1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44" y="4900611"/>
            <a:ext cx="18954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2987804" y="581116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Eeprom</a:t>
            </a:r>
            <a:r>
              <a:rPr lang="hu-H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 descr="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51475" y="3439330"/>
            <a:ext cx="26574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2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gyorsabban olvasható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ezért a számítógépek gyorsítása érdekében szokás átmásolni egyiket a másikra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995937" y="1535113"/>
            <a:ext cx="5148063" cy="639762"/>
          </a:xfrm>
        </p:spPr>
        <p:txBody>
          <a:bodyPr>
            <a:noAutofit/>
          </a:bodyPr>
          <a:lstStyle/>
          <a:p>
            <a:pPr algn="ctr"/>
            <a:r>
              <a:rPr lang="hu-HU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Árnyékmemória (shadow memory)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ROM tartalmat átmásolják egy RAM területre, és azt használják.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22" y="4293096"/>
            <a:ext cx="2798077" cy="25649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  <a14:imgEffect>
                      <a14:colorTemperature colorTemp="3200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" y="4061154"/>
            <a:ext cx="2320919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94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5646096"/>
              </p:ext>
            </p:extLst>
          </p:nvPr>
        </p:nvGraphicFramePr>
        <p:xfrm>
          <a:off x="179512" y="116632"/>
          <a:ext cx="89644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87735" y="3415813"/>
            <a:ext cx="186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Statikus RAM tartalmukat feszültség alatt frissítés nélkül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megőrzik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0269" y="4943034"/>
            <a:ext cx="207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Dinamikus RAM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tartalmukat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csak néhány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 ideig őrzik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meg, frissítésre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szorulnak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122342" y="3603050"/>
            <a:ext cx="1261576" cy="568067"/>
            <a:chOff x="-327841" y="340821"/>
            <a:chExt cx="1261576" cy="332131"/>
          </a:xfrm>
        </p:grpSpPr>
        <p:sp>
          <p:nvSpPr>
            <p:cNvPr id="61" name="Rectangle 60"/>
            <p:cNvSpPr/>
            <p:nvPr/>
          </p:nvSpPr>
          <p:spPr>
            <a:xfrm>
              <a:off x="-278444" y="340821"/>
              <a:ext cx="1129959" cy="28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-327841" y="384952"/>
              <a:ext cx="1261576" cy="28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6576" rIns="64008" bIns="3657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altLang="hu-HU" sz="2400" b="1" i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EPROM</a:t>
              </a:r>
              <a:endParaRPr lang="hu-H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72383" y="3594889"/>
            <a:ext cx="1287392" cy="575189"/>
            <a:chOff x="4499220" y="1442463"/>
            <a:chExt cx="1318129" cy="517134"/>
          </a:xfrm>
        </p:grpSpPr>
        <p:sp>
          <p:nvSpPr>
            <p:cNvPr id="64" name="Rectangle 63"/>
            <p:cNvSpPr/>
            <p:nvPr/>
          </p:nvSpPr>
          <p:spPr>
            <a:xfrm>
              <a:off x="4575283" y="1442463"/>
              <a:ext cx="1129959" cy="44173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4499220" y="1517863"/>
              <a:ext cx="1318129" cy="44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altLang="hu-HU" sz="2400" b="1" i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EEROM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14613" y="3635435"/>
            <a:ext cx="1225047" cy="503518"/>
            <a:chOff x="360614" y="517451"/>
            <a:chExt cx="1225047" cy="503518"/>
          </a:xfrm>
        </p:grpSpPr>
        <p:sp>
          <p:nvSpPr>
            <p:cNvPr id="67" name="Rectangle 66"/>
            <p:cNvSpPr/>
            <p:nvPr/>
          </p:nvSpPr>
          <p:spPr>
            <a:xfrm>
              <a:off x="396107" y="517451"/>
              <a:ext cx="1129959" cy="44173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 67"/>
            <p:cNvSpPr/>
            <p:nvPr/>
          </p:nvSpPr>
          <p:spPr>
            <a:xfrm>
              <a:off x="360614" y="579235"/>
              <a:ext cx="1225047" cy="441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altLang="hu-HU" sz="2400" b="1" i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PROM</a:t>
              </a:r>
              <a:endParaRPr lang="hu-HU" sz="105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115" y="3623675"/>
            <a:ext cx="1156274" cy="515276"/>
            <a:chOff x="212267" y="1542435"/>
            <a:chExt cx="1156274" cy="406813"/>
          </a:xfrm>
        </p:grpSpPr>
        <p:sp>
          <p:nvSpPr>
            <p:cNvPr id="70" name="Rectangle 69"/>
            <p:cNvSpPr/>
            <p:nvPr/>
          </p:nvSpPr>
          <p:spPr>
            <a:xfrm>
              <a:off x="238582" y="1542435"/>
              <a:ext cx="1129959" cy="3648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212267" y="1584381"/>
              <a:ext cx="1129959" cy="364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altLang="hu-HU" sz="2400" b="1" i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ROM</a:t>
              </a:r>
              <a:endParaRPr lang="hu-H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80228" y="4231421"/>
            <a:ext cx="1699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Maszk Programozott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áramkörök </a:t>
            </a:r>
          </a:p>
          <a:p>
            <a:endParaRPr lang="hu-HU" dirty="0"/>
          </a:p>
        </p:txBody>
      </p:sp>
      <p:sp>
        <p:nvSpPr>
          <p:cNvPr id="31" name="TextBox 30"/>
          <p:cNvSpPr txBox="1"/>
          <p:nvPr/>
        </p:nvSpPr>
        <p:spPr>
          <a:xfrm>
            <a:off x="1446047" y="4225145"/>
            <a:ext cx="187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felhasználó által egyszer programozható eszközök</a:t>
            </a:r>
          </a:p>
          <a:p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3140049" y="4159366"/>
            <a:ext cx="19686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Röntgen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vagy ultraibolya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sugárzással törölhető és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elektromos úton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programozható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áramkörök</a:t>
            </a:r>
          </a:p>
          <a:p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4884195" y="4138953"/>
            <a:ext cx="2140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Elektromos úton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törölhető és átprogramozható</a:t>
            </a:r>
          </a:p>
          <a:p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fixértéktárak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969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Flash memória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979677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Gyors</a:t>
            </a:r>
          </a:p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törölhető </a:t>
            </a:r>
          </a:p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újraírható memória</a:t>
            </a:r>
          </a:p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információt kikapcsolt állapotban is megőrzi. </a:t>
            </a:r>
          </a:p>
          <a:p>
            <a:pPr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incs szüksége tápfeszültségre ahhoz, hogy a benne tárolt információt megőrizze.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100264" cy="3921299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Memóriakártyákban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USB flash drive-okban (pl. pen drive) 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SDD-kben</a:t>
            </a: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(szilárdtest-meghajtókban)</a:t>
            </a:r>
          </a:p>
          <a:p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6816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felhasználás</a:t>
            </a:r>
          </a:p>
        </p:txBody>
      </p:sp>
    </p:spTree>
    <p:extLst>
      <p:ext uri="{BB962C8B-B14F-4D97-AF65-F5344CB8AC3E}">
        <p14:creationId xmlns:p14="http://schemas.microsoft.com/office/powerpoint/2010/main" val="2784403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8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34000"/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34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flash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memória nem tartalmaz mozgó alkatrészt</a:t>
            </a:r>
          </a:p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ellenáll a mechanikai behatásoknak (rázkódásnak) mint a merevlemez.</a:t>
            </a:r>
          </a:p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mérete kicsi</a:t>
            </a:r>
          </a:p>
          <a:p>
            <a:pPr>
              <a:lnSpc>
                <a:spcPct val="90000"/>
              </a:lnSpc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műanyag tokba helyezik el őket  </a:t>
            </a:r>
          </a:p>
        </p:txBody>
      </p:sp>
      <p:pic>
        <p:nvPicPr>
          <p:cNvPr id="5" name="Picture 7" descr="flash_memory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00" y="3618000"/>
            <a:ext cx="3492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lash-intro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00" y="3611858"/>
            <a:ext cx="3492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6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Virtuális memória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fizikai memória drága, és sosem elég</a:t>
            </a:r>
          </a:p>
          <a:p>
            <a:pPr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 rá lehetőség, hogy a merevlemezen lefoglaljunk egy részt a RAM „kiegészítésére”</a:t>
            </a:r>
          </a:p>
          <a:p>
            <a:pPr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memóriakezelés feladata a virtuális címek valósra konvertálása (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címfordítás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Fő típusai: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Lapozás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Szegmentálás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864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586" y="332656"/>
            <a:ext cx="6858000" cy="538163"/>
          </a:xfrm>
        </p:spPr>
        <p:txBody>
          <a:bodyPr>
            <a:noAutofit/>
          </a:bodyPr>
          <a:lstStyle/>
          <a:p>
            <a:pPr algn="ctr"/>
            <a:r>
              <a:rPr lang="hu-HU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Egyszerű Áramkör</a:t>
            </a:r>
            <a:endParaRPr lang="hu-HU" b="1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3505" y="2245221"/>
            <a:ext cx="2332382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az áramforrást összekötjük egy fogyasztóval (izzóval), akkor a zárt áramkörben áram folyik </a:t>
            </a:r>
          </a:p>
          <a:p>
            <a:r>
              <a:rPr lang="hu-H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(az izzó világít)</a:t>
            </a:r>
          </a:p>
          <a:p>
            <a:endParaRPr lang="hu-HU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3"/>
            <a:ext cx="413995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7904" y="265234"/>
            <a:ext cx="5061248" cy="947251"/>
          </a:xfrm>
        </p:spPr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Lapozás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420" y="43804"/>
            <a:ext cx="4038600" cy="55183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program és  memória is egyenlő darabokra van tördelve</a:t>
            </a:r>
          </a:p>
          <a:p>
            <a:pPr>
              <a:lnSpc>
                <a:spcPct val="90000"/>
              </a:lnSpc>
            </a:pP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kisméretű adatok is nagy darabokra van tördelve</a:t>
            </a:r>
          </a:p>
          <a:p>
            <a:pPr>
              <a:lnSpc>
                <a:spcPct val="90000"/>
              </a:lnSpc>
            </a:pP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Így nem használható ki annyira</a:t>
            </a:r>
          </a:p>
          <a:p>
            <a:pPr>
              <a:lnSpc>
                <a:spcPct val="90000"/>
              </a:lnSpc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megoldása: ha a memóriát és a processzusokat kis, egyenlő méretű egységekre osztjuk (processzusdarab: lap – page ; memóriadarab: keret – frame) </a:t>
            </a:r>
          </a:p>
          <a:p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operációs rendszer minden processzushoz egy ún. laptáblát (page table) tart fent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38870"/>
            <a:ext cx="4038600" cy="4175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 processzus lapjaihoz tarozó keretek helyzetét (ábra) </a:t>
            </a: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logikai cím: lap sorszáma + lapon belüli relatív cím </a:t>
            </a: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fizikai cím: keret memóriabeli kezdőcíme + kereten belüli kezdőcím </a:t>
            </a:r>
          </a:p>
          <a:p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48869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Tartalmazza:</a:t>
            </a:r>
          </a:p>
        </p:txBody>
      </p:sp>
      <p:sp>
        <p:nvSpPr>
          <p:cNvPr id="8" name="Down Arrow 7"/>
          <p:cNvSpPr/>
          <p:nvPr/>
        </p:nvSpPr>
        <p:spPr>
          <a:xfrm>
            <a:off x="1691680" y="2182865"/>
            <a:ext cx="360040" cy="576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8" y="4158000"/>
            <a:ext cx="4320000" cy="270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8" y="4158000"/>
            <a:ext cx="432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229600" cy="744866"/>
          </a:xfrm>
        </p:spPr>
        <p:txBody>
          <a:bodyPr>
            <a:no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Szegmentálás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39849" y="2049677"/>
            <a:ext cx="4038600" cy="4525963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Változó méretű logikai egységekre osztás</a:t>
            </a:r>
          </a:p>
          <a:p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2049677"/>
            <a:ext cx="4038600" cy="4076485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 sokszor cseréljük a szegmenseket, a változó blokkméret miatt üres helyek keletkeznek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 a memória rossz kihasználtságát eredményezi =&gt;Töredezettség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7" y="3217514"/>
            <a:ext cx="4032448" cy="3638355"/>
          </a:xfrm>
          <a:prstGeom prst="rect">
            <a:avLst/>
          </a:prstGeom>
        </p:spPr>
      </p:pic>
      <p:sp>
        <p:nvSpPr>
          <p:cNvPr id="6" name="Lekerekített téglalap 7"/>
          <p:cNvSpPr/>
          <p:nvPr/>
        </p:nvSpPr>
        <p:spPr>
          <a:xfrm>
            <a:off x="5148064" y="1340768"/>
            <a:ext cx="2304256" cy="4790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Hátrány:</a:t>
            </a:r>
          </a:p>
        </p:txBody>
      </p:sp>
    </p:spTree>
    <p:extLst>
      <p:ext uri="{BB962C8B-B14F-4D97-AF65-F5344CB8AC3E}">
        <p14:creationId xmlns:p14="http://schemas.microsoft.com/office/powerpoint/2010/main" val="2764112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67" name="Picture 71" descr="3_2_Gb_merevlemez-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2494" y="1016835"/>
            <a:ext cx="2590800" cy="2024062"/>
          </a:xfrm>
          <a:prstGeom prst="rect">
            <a:avLst/>
          </a:prstGeom>
          <a:noFill/>
        </p:spPr>
      </p:pic>
      <p:sp>
        <p:nvSpPr>
          <p:cNvPr id="29729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385192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l"/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Merevlemez</a:t>
            </a:r>
            <a:endParaRPr lang="fr-FR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5000628" y="0"/>
            <a:ext cx="3168650" cy="649287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tárcsa egy merev fémkorong,</a:t>
            </a:r>
            <a:b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ez hordozza a mágnesezhető réteget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5000628" y="785794"/>
            <a:ext cx="316865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Egy egységben több is van</a:t>
            </a:r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5143504" y="2500306"/>
            <a:ext cx="3168650" cy="649287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fej efölött mozog,</a:t>
            </a:r>
            <a:b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nem ér hozzá a lemezhez</a:t>
            </a:r>
          </a:p>
        </p:txBody>
      </p:sp>
      <p:pic>
        <p:nvPicPr>
          <p:cNvPr id="29771" name="Picture 75" descr="1128merevlemez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4140" y="3371859"/>
            <a:ext cx="2376488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72" name="Picture 76" descr="F_08-8-4_abra"/>
          <p:cNvPicPr>
            <a:picLocks noChangeAspect="1" noChangeArrowheads="1"/>
          </p:cNvPicPr>
          <p:nvPr/>
        </p:nvPicPr>
        <p:blipFill>
          <a:blip r:embed="rId5"/>
          <a:srcRect t="53473"/>
          <a:stretch>
            <a:fillRect/>
          </a:stretch>
        </p:blipFill>
        <p:spPr bwMode="auto">
          <a:xfrm>
            <a:off x="7500958" y="6072206"/>
            <a:ext cx="1439862" cy="625475"/>
          </a:xfrm>
          <a:prstGeom prst="rect">
            <a:avLst/>
          </a:prstGeom>
          <a:noFill/>
        </p:spPr>
      </p:pic>
      <p:pic>
        <p:nvPicPr>
          <p:cNvPr id="29773" name="Picture 77" descr="F_08-8-5_abra"/>
          <p:cNvPicPr>
            <a:picLocks noChangeAspect="1" noChangeArrowheads="1"/>
          </p:cNvPicPr>
          <p:nvPr/>
        </p:nvPicPr>
        <p:blipFill>
          <a:blip r:embed="rId6"/>
          <a:srcRect t="76190"/>
          <a:stretch>
            <a:fillRect/>
          </a:stretch>
        </p:blipFill>
        <p:spPr bwMode="auto">
          <a:xfrm>
            <a:off x="5143504" y="4714884"/>
            <a:ext cx="2160588" cy="425450"/>
          </a:xfrm>
          <a:prstGeom prst="rect">
            <a:avLst/>
          </a:prstGeom>
          <a:noFill/>
        </p:spPr>
      </p:pic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5429256" y="3929066"/>
            <a:ext cx="151130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Sávok</a:t>
            </a:r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7429520" y="5500702"/>
            <a:ext cx="151130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Cilinderek</a:t>
            </a: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7286644" y="3929066"/>
            <a:ext cx="151130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Szektorok</a:t>
            </a:r>
          </a:p>
        </p:txBody>
      </p:sp>
      <p:sp>
        <p:nvSpPr>
          <p:cNvPr id="29777" name="Line 81"/>
          <p:cNvSpPr>
            <a:spLocks noChangeShapeType="1"/>
          </p:cNvSpPr>
          <p:nvPr/>
        </p:nvSpPr>
        <p:spPr bwMode="auto">
          <a:xfrm flipH="1">
            <a:off x="6572264" y="4429132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549639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9" grpId="0" animBg="1"/>
      <p:bldP spid="29768" grpId="0" animBg="1"/>
      <p:bldP spid="29769" grpId="0" animBg="1"/>
      <p:bldP spid="29770" grpId="0" animBg="1"/>
      <p:bldP spid="29774" grpId="0" animBg="1"/>
      <p:bldP spid="29775" grpId="0" animBg="1"/>
      <p:bldP spid="29776" grpId="0" animBg="1"/>
      <p:bldP spid="297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1214422"/>
            <a:ext cx="47148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Tárolókapacitás:</a:t>
            </a:r>
            <a:r>
              <a:rPr lang="hu-HU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ennyi adat fér rá: kezdetekben csak pár megabájt volt, manapság már 40 GB – 3 TB között mozog.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Írási és olvasási sebessége: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Befolyásolja a lemez forgási sebessége (fordulat/perc)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Csatolófelület:</a:t>
            </a:r>
            <a:r>
              <a:rPr lang="hu-HU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hány bit tárolható egy adathordozón. Ezen történik az adatátvitel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Több fajta létezik.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500" dirty="0">
              <a:latin typeface="+mn-lt"/>
              <a:cs typeface="+mn-cs"/>
            </a:endParaRPr>
          </a:p>
        </p:txBody>
      </p:sp>
      <p:pic>
        <p:nvPicPr>
          <p:cNvPr id="2050" name="Picture 2" descr="C:\Users\Martin\Desktop\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9" y="2204864"/>
            <a:ext cx="43783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u-HU" sz="4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merevlemez főbb tulajdonságai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98903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1403350" y="2349500"/>
            <a:ext cx="6337300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20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20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író fej mágneses mintákat hagy a mágnesezhető anyagon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1403350" y="2954338"/>
            <a:ext cx="6337300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20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20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olvasófejben a mintázat feszültségimpulzusokat indukál</a:t>
            </a:r>
          </a:p>
        </p:txBody>
      </p:sp>
      <p:sp>
        <p:nvSpPr>
          <p:cNvPr id="22568" name="Titre 1"/>
          <p:cNvSpPr>
            <a:spLocks/>
          </p:cNvSpPr>
          <p:nvPr/>
        </p:nvSpPr>
        <p:spPr bwMode="auto">
          <a:xfrm>
            <a:off x="59055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600" dirty="0"/>
          </a:p>
        </p:txBody>
      </p:sp>
      <p:pic>
        <p:nvPicPr>
          <p:cNvPr id="22569" name="Picture 41" descr="merevleme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44900"/>
            <a:ext cx="4032250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4716462" y="4221163"/>
            <a:ext cx="3959993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mágnesezhető anyag nagy remanenciájú</a:t>
            </a: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4716463" y="5157788"/>
            <a:ext cx="3744912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Számottevő koercitív erővel rendelkezik</a:t>
            </a: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71570"/>
          </a:xfrm>
        </p:spPr>
        <p:txBody>
          <a:bodyPr>
            <a:norm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Felépítése:</a:t>
            </a:r>
          </a:p>
        </p:txBody>
      </p:sp>
    </p:spTree>
    <p:extLst>
      <p:ext uri="{BB962C8B-B14F-4D97-AF65-F5344CB8AC3E}">
        <p14:creationId xmlns:p14="http://schemas.microsoft.com/office/powerpoint/2010/main" val="2582111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 animBg="1"/>
      <p:bldP spid="22565" grpId="0" animBg="1"/>
      <p:bldP spid="22568" grpId="0"/>
      <p:bldP spid="22570" grpId="0" animBg="1"/>
      <p:bldP spid="225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826768" cy="1143000"/>
          </a:xfrm>
        </p:spPr>
        <p:txBody>
          <a:bodyPr>
            <a:normAutofit/>
          </a:bodyPr>
          <a:lstStyle/>
          <a:p>
            <a:r>
              <a:rPr lang="hu-HU" sz="3200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Szükséges: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idx="1"/>
          </p:nvPr>
        </p:nvSpPr>
        <p:spPr>
          <a:xfrm>
            <a:off x="357158" y="571480"/>
            <a:ext cx="4143404" cy="639762"/>
          </a:xfrm>
        </p:spPr>
        <p:txBody>
          <a:bodyPr>
            <a:noAutofit/>
          </a:bodyPr>
          <a:lstStyle/>
          <a:p>
            <a:pPr algn="ctr"/>
            <a:r>
              <a:rPr lang="hu-HU" sz="3200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Felhasználhatóságai:</a:t>
            </a:r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40188" cy="5072098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Otthoni internet felhasználó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Mobilis felhasználó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letöltés nagymestere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HD felhasználó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üzleti felhasználó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sz="quarter" idx="4"/>
          </p:nvPr>
        </p:nvSpPr>
        <p:spPr>
          <a:xfrm>
            <a:off x="4645025" y="1628799"/>
            <a:ext cx="4041775" cy="5229199"/>
          </a:xfrm>
        </p:spPr>
        <p:txBody>
          <a:bodyPr>
            <a:normAutofit fontScale="925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 maximum 250 GB-os belső winchester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320GB információt tárolható külső merevlemez</a:t>
            </a:r>
          </a:p>
          <a:p>
            <a:pPr lvl="0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Terrabájt méretű külső merevlemez.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Több terrabájtos, gyors merevlemez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Külső tárolóegység, nagy mennyiségű adat tárolására szolgál, akár számkombinációval, vagy ujjlenyomattal zárolható.</a:t>
            </a:r>
          </a:p>
          <a:p>
            <a:endParaRPr lang="hu-HU" dirty="0"/>
          </a:p>
          <a:p>
            <a:pPr lvl="0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794158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02" y="5051898"/>
            <a:ext cx="2626298" cy="1812146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9+1gondolkodtató kérdés </a:t>
            </a:r>
            <a:endParaRPr lang="en-US" altLang="hu-HU" b="1" i="1" u="sng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84976" cy="42050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CPU és mire használjuk? /2pont/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feladata és minek a segítségével végzi azt? /3pont/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az az alaplap és mik találhatóak rajta?/6pont/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Hány memória osztály van?/3pont/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memória lehet ....... </a:t>
            </a:r>
            <a:r>
              <a:rPr lang="hu-HU" altLang="hu-HU" sz="280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 /2pont/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fajták? (minimum 4-et sorolj fel)/5pont/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Virtuális memória 2 típusa?/2pont/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tudsz a merevlemezről? /5pont/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az árnyékmemória? /1pont/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9+1) Miért ezt a képet választottam? /1pont/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3813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Összesen</a:t>
            </a:r>
            <a:r>
              <a:rPr lang="hu-H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29+1 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</a:p>
        </p:txBody>
      </p:sp>
    </p:spTree>
    <p:extLst>
      <p:ext uri="{BB962C8B-B14F-4D97-AF65-F5344CB8AC3E}">
        <p14:creationId xmlns:p14="http://schemas.microsoft.com/office/powerpoint/2010/main" val="222432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Források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hu-HU" dirty="0">
                <a:hlinkClick r:id="rId2"/>
              </a:rPr>
              <a:t>Integrált áramkör-szótár</a:t>
            </a:r>
            <a:endParaRPr lang="hu-HU" dirty="0"/>
          </a:p>
          <a:p>
            <a:r>
              <a:rPr lang="hu-HU" dirty="0">
                <a:hlinkClick r:id="rId3"/>
              </a:rPr>
              <a:t>Integrált áramkör</a:t>
            </a:r>
            <a:endParaRPr lang="hu-HU" dirty="0"/>
          </a:p>
          <a:p>
            <a:r>
              <a:rPr lang="hu-HU" dirty="0">
                <a:hlinkClick r:id="rId4"/>
              </a:rPr>
              <a:t>Operációs rendszerek</a:t>
            </a:r>
            <a:endParaRPr lang="hu-HU" dirty="0"/>
          </a:p>
          <a:p>
            <a:r>
              <a:rPr lang="hu-HU" dirty="0">
                <a:hlinkClick r:id="rId5"/>
              </a:rPr>
              <a:t>Gyakorikérdések</a:t>
            </a:r>
            <a:endParaRPr lang="hu-HU" dirty="0"/>
          </a:p>
          <a:p>
            <a:pPr marL="0" indent="0">
              <a:buNone/>
            </a:pPr>
            <a:r>
              <a:rPr lang="hu-HU" sz="1800" dirty="0">
                <a:latin typeface="Book Antiqua" panose="02040602050305030304" pitchFamily="18" charset="0"/>
              </a:rPr>
              <a:t>(Utolsó letöltések: 2017. 02. 15.)</a:t>
            </a:r>
          </a:p>
          <a:p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+ Kis Ádám Gergő rajzai</a:t>
            </a:r>
          </a:p>
        </p:txBody>
      </p:sp>
    </p:spTree>
    <p:extLst>
      <p:ext uri="{BB962C8B-B14F-4D97-AF65-F5344CB8AC3E}">
        <p14:creationId xmlns:p14="http://schemas.microsoft.com/office/powerpoint/2010/main" val="5706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>
            <a:no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Integrált áramkör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(IC=Integrated Circuit)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Mechanikusan egységes,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szilárd testet alkotó áramkör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melyben az áramkör alkotóelemei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felismerhetők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de mechanikusan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szét nem választhatók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egész egy tokban foglal helyet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legjelesebb képviselői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398141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processzorok, a lapkakészletek és a mikrokontrollerek. </a:t>
            </a:r>
          </a:p>
          <a:p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876800"/>
            <a:ext cx="28575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45074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Kilby készítette 1958-ban.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29200"/>
            <a:ext cx="190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extLst/>
          </p:nvPr>
        </p:nvGraphicFramePr>
        <p:xfrm>
          <a:off x="4902376" y="2730750"/>
          <a:ext cx="3726656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Image" r:id="rId4" imgW="2011684" imgH="973838" progId="Photoshop.Image.7">
                  <p:embed/>
                </p:oleObj>
              </mc:Choice>
              <mc:Fallback>
                <p:oleObj name="Image" r:id="rId4" imgW="2011684" imgH="97383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376" y="2730750"/>
                        <a:ext cx="3726656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07504" y="157948"/>
            <a:ext cx="9001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4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Nyitott vagy zárt az áramkör?</a:t>
            </a:r>
            <a:br>
              <a:rPr lang="hu-HU" sz="4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hu-HU" sz="4400" b="1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Nevezd meg a részeit</a:t>
            </a:r>
            <a:r>
              <a:rPr lang="hu-HU" sz="4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39552" y="2564904"/>
            <a:ext cx="374441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800" dirty="0">
                <a:latin typeface="Times New Roman" panose="02020603050405020304" pitchFamily="18" charset="0"/>
              </a:rPr>
              <a:t>1……………………….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>
                <a:latin typeface="Times New Roman" panose="02020603050405020304" pitchFamily="18" charset="0"/>
              </a:rPr>
              <a:t>2……………………….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>
                <a:latin typeface="Times New Roman" panose="02020603050405020304" pitchFamily="18" charset="0"/>
              </a:rPr>
              <a:t>3……………………….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>
                <a:latin typeface="Times New Roman" panose="02020603050405020304" pitchFamily="18" charset="0"/>
              </a:rPr>
              <a:t>4……………………….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55576" y="2492896"/>
            <a:ext cx="47525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Fogyasztó-izzó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Áramforrás-zsebtelep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Kapcsoló-nyitott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>
                <a:solidFill>
                  <a:srgbClr val="CC0000"/>
                </a:solidFill>
                <a:latin typeface="Times New Roman" panose="02020603050405020304" pitchFamily="18" charset="0"/>
              </a:rPr>
              <a:t>Vezeték</a:t>
            </a:r>
          </a:p>
        </p:txBody>
      </p:sp>
      <p:sp>
        <p:nvSpPr>
          <p:cNvPr id="4" name="Action Button: Forward or Next 3">
            <a:hlinkClick r:id="rId6" action="ppaction://hlinksldjump" highlightClick="1"/>
          </p:cNvPr>
          <p:cNvSpPr/>
          <p:nvPr/>
        </p:nvSpPr>
        <p:spPr>
          <a:xfrm>
            <a:off x="8422566" y="649796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6404261" y="6497960"/>
            <a:ext cx="218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összehasonlítás után</a:t>
            </a:r>
          </a:p>
        </p:txBody>
      </p:sp>
    </p:spTree>
    <p:extLst>
      <p:ext uri="{BB962C8B-B14F-4D97-AF65-F5344CB8AC3E}">
        <p14:creationId xmlns:p14="http://schemas.microsoft.com/office/powerpoint/2010/main" val="4143555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3" y="28170"/>
            <a:ext cx="8229600" cy="850106"/>
          </a:xfrm>
        </p:spPr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Összehasonlítás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4119" y="1473208"/>
            <a:ext cx="4040188" cy="639762"/>
          </a:xfrm>
        </p:spPr>
        <p:txBody>
          <a:bodyPr/>
          <a:lstStyle/>
          <a:p>
            <a:pPr algn="ctr"/>
            <a:r>
              <a:rPr lang="hu-HU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Integrált áramkör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4104455"/>
          </a:xfrm>
        </p:spPr>
        <p:txBody>
          <a:bodyPr>
            <a:norm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Nagyobb megbízhatóság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Kompakt kivitel, nagy funkciósűrűség kis helyen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Nagyobb sebesség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Kisebb fogyasztás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Gazdaságosabb tömeggyártás</a:t>
            </a:r>
          </a:p>
          <a:p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73208"/>
            <a:ext cx="4041775" cy="639762"/>
          </a:xfrm>
        </p:spPr>
        <p:txBody>
          <a:bodyPr/>
          <a:lstStyle/>
          <a:p>
            <a:pPr algn="ctr"/>
            <a:r>
              <a:rPr lang="hu-HU" i="1" u="sng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Hagyományos áramkör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388" y="2241860"/>
            <a:ext cx="4041775" cy="3951288"/>
          </a:xfrm>
        </p:spPr>
        <p:txBody>
          <a:bodyPr/>
          <a:lstStyle/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 megbízható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Lassú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 fogyasztású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Veszteséges a gyártása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971600" y="2204343"/>
            <a:ext cx="2088232" cy="4078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Előnyök</a:t>
            </a:r>
            <a:r>
              <a:rPr lang="hu-HU" sz="2800" dirty="0"/>
              <a:t>:</a:t>
            </a:r>
          </a:p>
        </p:txBody>
      </p:sp>
      <p:sp>
        <p:nvSpPr>
          <p:cNvPr id="9" name="Szövegdoboz 8">
            <a:hlinkClick r:id="rId3" action="ppaction://hlinksldjump"/>
          </p:cNvPr>
          <p:cNvSpPr txBox="1"/>
          <p:nvPr/>
        </p:nvSpPr>
        <p:spPr>
          <a:xfrm>
            <a:off x="7525143" y="6471063"/>
            <a:ext cx="1584176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Ismétlés:</a:t>
            </a:r>
          </a:p>
        </p:txBody>
      </p:sp>
      <p:sp>
        <p:nvSpPr>
          <p:cNvPr id="10" name="Lekerekített téglalap 7"/>
          <p:cNvSpPr/>
          <p:nvPr/>
        </p:nvSpPr>
        <p:spPr>
          <a:xfrm>
            <a:off x="5264572" y="2241860"/>
            <a:ext cx="2260572" cy="3578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Hátrány:</a:t>
            </a:r>
          </a:p>
        </p:txBody>
      </p:sp>
    </p:spTree>
    <p:extLst>
      <p:ext uri="{BB962C8B-B14F-4D97-AF65-F5344CB8AC3E}">
        <p14:creationId xmlns:p14="http://schemas.microsoft.com/office/powerpoint/2010/main" val="3374208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3851920" y="0"/>
            <a:ext cx="5328592" cy="674136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Alaplap</a:t>
            </a:r>
          </a:p>
        </p:txBody>
      </p:sp>
      <p:sp>
        <p:nvSpPr>
          <p:cNvPr id="6150" name="Tartalom helye 2"/>
          <p:cNvSpPr>
            <a:spLocks noGrp="1"/>
          </p:cNvSpPr>
          <p:nvPr>
            <p:ph idx="1"/>
          </p:nvPr>
        </p:nvSpPr>
        <p:spPr>
          <a:xfrm>
            <a:off x="3851274" y="116632"/>
            <a:ext cx="5292725" cy="6436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számítógép elektronikus elemei az alaplapra vannak építve.</a:t>
            </a:r>
          </a:p>
          <a:p>
            <a:endParaRPr lang="hu-H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egyes elemek fogadására több különböző méretű és alakú csatlakozó, illetve néhány előre beépített eszköz helyezkedik el.</a:t>
            </a:r>
          </a:p>
          <a:p>
            <a:endParaRPr lang="hu-H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találhatóak rajta: 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-Processzor, 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memória,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bővítőkártyahelyek, 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csatlakozók (bill., egér, usb, hálózati kártya, hangszóró bementek, mikrofon kimenet) stb.</a:t>
            </a:r>
          </a:p>
        </p:txBody>
      </p:sp>
      <p:pic>
        <p:nvPicPr>
          <p:cNvPr id="6151" name="Picture 2" descr="http://t1.gstatic.com/images?q=tbn:ANd9GcT_dco3R4-x5AS_Iu6ZeCS6wg5jppoJHc993fcbPxO3b_-5L-rDD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2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http://t2.gstatic.com/images?q=tbn:ANd9GcQ7m24B3v3wQyJU7ahIAW8q7-VhBcc4dzd57LVVJYV5N8ir6Gm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00624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http://t0.gstatic.com/images?q=tbn:ANd9GcT9IEmNDcK-yftC0fQAEUCgLM02RWqHSrjX2RwoplVvYTYF2N9xpw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5" y="3062786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alaplap felépítési ábrája</a:t>
            </a:r>
          </a:p>
        </p:txBody>
      </p:sp>
      <p:pic>
        <p:nvPicPr>
          <p:cNvPr id="7171" name="Picture 2" descr="Fájl:ASRock K7VT4A Pro Mainboard-hun-la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624637" cy="5070475"/>
          </a:xfrm>
          <a:prstGeom prst="rect">
            <a:avLst/>
          </a:prstGeom>
          <a:solidFill>
            <a:schemeClr val="lt1"/>
          </a:solidFill>
          <a:ln>
            <a:noFill/>
          </a:ln>
          <a:extLst/>
        </p:spPr>
      </p:pic>
      <p:sp>
        <p:nvSpPr>
          <p:cNvPr id="5" name="Lekerekített téglalap 4"/>
          <p:cNvSpPr/>
          <p:nvPr/>
        </p:nvSpPr>
        <p:spPr>
          <a:xfrm>
            <a:off x="827584" y="5805264"/>
            <a:ext cx="2016224" cy="504056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Processzor foglalat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0" y="5085184"/>
            <a:ext cx="2483768" cy="64807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Memória (RAM) foglalat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1763713" y="4292600"/>
            <a:ext cx="792162" cy="79216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124075" y="4797425"/>
            <a:ext cx="1295400" cy="10795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kerekített téglalap 14"/>
          <p:cNvSpPr/>
          <p:nvPr/>
        </p:nvSpPr>
        <p:spPr>
          <a:xfrm>
            <a:off x="4644231" y="5957442"/>
            <a:ext cx="3168352" cy="64807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PS/2 billentyűzet/egér csatlakozó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652120" y="5517232"/>
            <a:ext cx="864096" cy="28803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5868144" y="5229200"/>
            <a:ext cx="2088406" cy="27964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Hálózati csatlakozó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6084167" y="4869465"/>
            <a:ext cx="2952775" cy="36004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Mikrofon és hangfal csatlakozó</a:t>
            </a:r>
          </a:p>
        </p:txBody>
      </p:sp>
    </p:spTree>
    <p:extLst>
      <p:ext uri="{BB962C8B-B14F-4D97-AF65-F5344CB8AC3E}">
        <p14:creationId xmlns:p14="http://schemas.microsoft.com/office/powerpoint/2010/main" val="401334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8000"/>
                    </a14:imgEffect>
                    <a14:imgEffect>
                      <a14:brightnessContrast bright="11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" y="-29290"/>
            <a:ext cx="9280882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5536" y="1196752"/>
            <a:ext cx="8280920" cy="4062651"/>
          </a:xfrm>
          <a:prstGeom prst="rect">
            <a:avLst/>
          </a:prstGeom>
          <a:solidFill>
            <a:schemeClr val="lt1">
              <a:alpha val="2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u-HU" sz="28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Érdeklődőknek:</a:t>
            </a:r>
            <a:r>
              <a:rPr lang="hu-HU" sz="24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u-HU" sz="20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déli híd és az északi híd szerepe az alaplapon</a:t>
            </a:r>
          </a:p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északi és déli hídra együttesen alkotja a chipset-et, amire magyarul lapkakészlet néven is szoktak hivatkozni. A chip lapra integrált áramkört jelent, ezért nevezik lapkának. A lapkakészlet a chipek egy olyan csoportjára vonatkozik tehát, ami a processzor és a perifériák összehangolt kommunikációját szolgálja. A lapkakészlet az alaplapon két egységre tagolódik: az északi híd a memória működését, míg a déli híd a különböző perifériákat, csatlakoztatott eszközöket felügyeli.</a:t>
            </a:r>
          </a:p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mai modern platformoknál az északi híd már nem az alaplapon, hanem a processzorban található. </a:t>
            </a:r>
          </a:p>
        </p:txBody>
      </p:sp>
    </p:spTree>
    <p:extLst>
      <p:ext uri="{BB962C8B-B14F-4D97-AF65-F5344CB8AC3E}">
        <p14:creationId xmlns:p14="http://schemas.microsoft.com/office/powerpoint/2010/main" val="328708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Processzor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CPU (Central Processing Unit)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 „agya”,  </a:t>
            </a:r>
            <a:r>
              <a:rPr lang="hu-H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azon egysége, amely az utasítások értelmezését és végrehajtását vezérli.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 egy szilícium kristályra integrált, sok tízmillió tranzisztort tartalmazó digitális egység.</a:t>
            </a:r>
          </a:p>
          <a:p>
            <a:pPr fontAlgn="auto">
              <a:spcAft>
                <a:spcPts val="0"/>
              </a:spcAft>
              <a:defRPr/>
            </a:pP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hu-H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Tranzisztor</a:t>
            </a:r>
            <a:r>
              <a:rPr lang="hu-H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 félvezető, amelyet elektronikus áramkörökben használnak erősítési és kapcsolási célokra.)</a:t>
            </a: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" descr="http://images.bit-tech.net/content_images/2009/09/intel-lynnfield-details-and-architecture/cpu2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1" y="2492896"/>
            <a:ext cx="324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http://www.guru3d.com/imageview.php?image=133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3" y="2482138"/>
            <a:ext cx="324008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20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1161</Words>
  <Application>Microsoft Office PowerPoint</Application>
  <PresentationFormat>Diavetítés a képernyőre (4:3 oldalarány)</PresentationFormat>
  <Paragraphs>253</Paragraphs>
  <Slides>27</Slides>
  <Notes>1</Notes>
  <HiddenSlides>2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Calibri</vt:lpstr>
      <vt:lpstr>Matura MT Script Capitals</vt:lpstr>
      <vt:lpstr>Times New Roman</vt:lpstr>
      <vt:lpstr>Wingdings</vt:lpstr>
      <vt:lpstr>Office-téma</vt:lpstr>
      <vt:lpstr>Image</vt:lpstr>
      <vt:lpstr>Memória áramkörök</vt:lpstr>
      <vt:lpstr>Egyszerű Áramkör</vt:lpstr>
      <vt:lpstr>Integrált áramkör</vt:lpstr>
      <vt:lpstr>PowerPoint-bemutató</vt:lpstr>
      <vt:lpstr>Összehasonlítás</vt:lpstr>
      <vt:lpstr>Alaplap</vt:lpstr>
      <vt:lpstr>Az alaplap felépítési ábrája</vt:lpstr>
      <vt:lpstr>PowerPoint-bemutató</vt:lpstr>
      <vt:lpstr>Processzor</vt:lpstr>
      <vt:lpstr>PowerPoint-bemutató</vt:lpstr>
      <vt:lpstr>A processzor elhelyezkedése</vt:lpstr>
      <vt:lpstr> Memória</vt:lpstr>
      <vt:lpstr>Memória osztályozások</vt:lpstr>
      <vt:lpstr>PowerPoint-bemutató</vt:lpstr>
      <vt:lpstr>PowerPoint-bemutató</vt:lpstr>
      <vt:lpstr>PowerPoint-bemutató</vt:lpstr>
      <vt:lpstr>Flash memória</vt:lpstr>
      <vt:lpstr>PowerPoint-bemutató</vt:lpstr>
      <vt:lpstr>Virtuális memória</vt:lpstr>
      <vt:lpstr>Lapozás</vt:lpstr>
      <vt:lpstr>Szegmentálás</vt:lpstr>
      <vt:lpstr>Merevlemez</vt:lpstr>
      <vt:lpstr>A merevlemez főbb tulajdonságai </vt:lpstr>
      <vt:lpstr>Felépítése:</vt:lpstr>
      <vt:lpstr>Szükséges:</vt:lpstr>
      <vt:lpstr>9+1gondolkodtató kérdés </vt:lpstr>
      <vt:lpstr>Források</vt:lpstr>
    </vt:vector>
  </TitlesOfParts>
  <Company>WXPEE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Korszerű háttértárolók:</dc:title>
  <dc:creator>Dell</dc:creator>
  <cp:lastModifiedBy>EDU_KJOU_4357@sulid.hu</cp:lastModifiedBy>
  <cp:revision>250</cp:revision>
  <dcterms:created xsi:type="dcterms:W3CDTF">2016-01-09T22:43:53Z</dcterms:created>
  <dcterms:modified xsi:type="dcterms:W3CDTF">2017-02-15T21:25:11Z</dcterms:modified>
</cp:coreProperties>
</file>