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65" r:id="rId4"/>
    <p:sldId id="258" r:id="rId5"/>
    <p:sldId id="259" r:id="rId6"/>
    <p:sldId id="263" r:id="rId7"/>
    <p:sldId id="261" r:id="rId8"/>
    <p:sldId id="262" r:id="rId9"/>
    <p:sldId id="264" r:id="rId10"/>
    <p:sldId id="266" r:id="rId11"/>
    <p:sldId id="267" r:id="rId12"/>
    <p:sldId id="273" r:id="rId13"/>
    <p:sldId id="274" r:id="rId14"/>
    <p:sldId id="275" r:id="rId15"/>
    <p:sldId id="268" r:id="rId16"/>
    <p:sldId id="260" r:id="rId17"/>
    <p:sldId id="269" r:id="rId18"/>
    <p:sldId id="271" r:id="rId19"/>
    <p:sldId id="270" r:id="rId20"/>
    <p:sldId id="272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35" autoAdjust="0"/>
    <p:restoredTop sz="94660"/>
  </p:normalViewPr>
  <p:slideViewPr>
    <p:cSldViewPr snapToGrid="0">
      <p:cViewPr>
        <p:scale>
          <a:sx n="66" d="100"/>
          <a:sy n="66" d="100"/>
        </p:scale>
        <p:origin x="-618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0CB2D-06C1-4397-8D36-025C5A8253BE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D1F9-198A-48D3-8781-8BACED3899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052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0CB2D-06C1-4397-8D36-025C5A8253BE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D1F9-198A-48D3-8781-8BACED3899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769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0CB2D-06C1-4397-8D36-025C5A8253BE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D1F9-198A-48D3-8781-8BACED3899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808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0CB2D-06C1-4397-8D36-025C5A8253BE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D1F9-198A-48D3-8781-8BACED38998E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4625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0CB2D-06C1-4397-8D36-025C5A8253BE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D1F9-198A-48D3-8781-8BACED3899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8815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0CB2D-06C1-4397-8D36-025C5A8253BE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D1F9-198A-48D3-8781-8BACED3899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9746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0CB2D-06C1-4397-8D36-025C5A8253BE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D1F9-198A-48D3-8781-8BACED3899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1312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0CB2D-06C1-4397-8D36-025C5A8253BE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D1F9-198A-48D3-8781-8BACED3899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1997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0CB2D-06C1-4397-8D36-025C5A8253BE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D1F9-198A-48D3-8781-8BACED3899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816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0CB2D-06C1-4397-8D36-025C5A8253BE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D1F9-198A-48D3-8781-8BACED3899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167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0CB2D-06C1-4397-8D36-025C5A8253BE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D1F9-198A-48D3-8781-8BACED3899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906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0CB2D-06C1-4397-8D36-025C5A8253BE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D1F9-198A-48D3-8781-8BACED3899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66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0CB2D-06C1-4397-8D36-025C5A8253BE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D1F9-198A-48D3-8781-8BACED3899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694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0CB2D-06C1-4397-8D36-025C5A8253BE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D1F9-198A-48D3-8781-8BACED3899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6815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0CB2D-06C1-4397-8D36-025C5A8253BE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D1F9-198A-48D3-8781-8BACED3899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595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0CB2D-06C1-4397-8D36-025C5A8253BE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D1F9-198A-48D3-8781-8BACED3899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274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0CB2D-06C1-4397-8D36-025C5A8253BE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D1F9-198A-48D3-8781-8BACED3899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66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E0CB2D-06C1-4397-8D36-025C5A8253BE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DD1F9-198A-48D3-8781-8BACED3899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58574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bg1"/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000" dirty="0" smtClean="0"/>
              <a:t>Böngésző Programok</a:t>
            </a:r>
            <a:endParaRPr lang="hu-HU" sz="6000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 smtClean="0"/>
              <a:t> </a:t>
            </a:r>
            <a:endParaRPr lang="hu-HU" sz="4000" dirty="0" smtClean="0"/>
          </a:p>
          <a:p>
            <a:pPr marL="0" indent="0" algn="ctr">
              <a:buNone/>
            </a:pPr>
            <a:r>
              <a:rPr lang="hu-HU" sz="4000" dirty="0" smtClean="0"/>
              <a:t>Magyar </a:t>
            </a:r>
            <a:r>
              <a:rPr lang="hu-HU" sz="4000" dirty="0" smtClean="0"/>
              <a:t>Tannyelvű Magán Szakközépiskola </a:t>
            </a:r>
            <a:r>
              <a:rPr lang="hu-HU" sz="4000" dirty="0" err="1" smtClean="0"/>
              <a:t>Gúta</a:t>
            </a:r>
            <a:endParaRPr lang="hu-HU" sz="4000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r>
              <a:rPr lang="hu-HU" sz="1800" b="1" dirty="0" smtClean="0"/>
              <a:t>Készítette:  </a:t>
            </a:r>
            <a:r>
              <a:rPr lang="hu-HU" sz="1800" dirty="0" smtClean="0"/>
              <a:t>Cseh Barbara</a:t>
            </a:r>
            <a:endParaRPr lang="hu-HU" sz="1800" dirty="0"/>
          </a:p>
          <a:p>
            <a:pPr marL="0" indent="0">
              <a:buNone/>
            </a:pPr>
            <a:r>
              <a:rPr lang="hu-HU" sz="1800" b="1" dirty="0" smtClean="0"/>
              <a:t>Felkészítő Tanár: </a:t>
            </a:r>
            <a:r>
              <a:rPr lang="hu-HU" sz="1800" b="1" dirty="0" err="1" smtClean="0"/>
              <a:t>PaedDr</a:t>
            </a:r>
            <a:r>
              <a:rPr lang="hu-HU" sz="1800" b="1" dirty="0" smtClean="0"/>
              <a:t>. </a:t>
            </a:r>
            <a:r>
              <a:rPr lang="hu-HU" sz="1800" b="1" dirty="0" err="1" smtClean="0"/>
              <a:t>Spek</a:t>
            </a:r>
            <a:r>
              <a:rPr lang="hu-HU" sz="1800" b="1" dirty="0" smtClean="0"/>
              <a:t> Krisztina							2016/2017</a:t>
            </a:r>
            <a:endParaRPr lang="hu-HU" sz="1800" b="1" dirty="0"/>
          </a:p>
        </p:txBody>
      </p:sp>
    </p:spTree>
    <p:extLst>
      <p:ext uri="{BB962C8B-B14F-4D97-AF65-F5344CB8AC3E}">
        <p14:creationId xmlns:p14="http://schemas.microsoft.com/office/powerpoint/2010/main" val="1927030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bg1"/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Google Chrome mindennapi használata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Nincs vele dolgunk a telepítése után.</a:t>
            </a:r>
          </a:p>
          <a:p>
            <a:r>
              <a:rPr lang="sk-SK" dirty="0" smtClean="0"/>
              <a:t>Minden szükséges dolog telepítve van és automatikussan frissül.</a:t>
            </a:r>
          </a:p>
          <a:p>
            <a:r>
              <a:rPr lang="sk-SK" dirty="0" smtClean="0"/>
              <a:t>Egyszerű új lapokat megnyitni, vagy bezárni vele.</a:t>
            </a:r>
          </a:p>
          <a:p>
            <a:r>
              <a:rPr lang="sk-SK" dirty="0" smtClean="0"/>
              <a:t>A böngészőn belül tudunk bővítményeket letölteni ,és a böngészőn belül használni.</a:t>
            </a:r>
          </a:p>
          <a:p>
            <a:r>
              <a:rPr lang="sk-SK" dirty="0" smtClean="0"/>
              <a:t>A súgó kifejezetten hasznos és jól át tekinthető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7949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bg1"/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Google</a:t>
            </a:r>
            <a:r>
              <a:rPr lang="sk-SK" b="1" dirty="0"/>
              <a:t> </a:t>
            </a:r>
            <a:r>
              <a:rPr lang="sk-SK" b="1" dirty="0" err="1"/>
              <a:t>Chrome</a:t>
            </a:r>
            <a:r>
              <a:rPr lang="sk-SK" b="1" dirty="0"/>
              <a:t> </a:t>
            </a:r>
            <a:r>
              <a:rPr lang="sk-SK" b="1" dirty="0" err="1"/>
              <a:t>mindennapi</a:t>
            </a:r>
            <a:r>
              <a:rPr lang="sk-SK" b="1" dirty="0"/>
              <a:t> </a:t>
            </a:r>
            <a:r>
              <a:rPr lang="sk-SK" b="1" dirty="0" err="1"/>
              <a:t>használata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b="1" dirty="0" smtClean="0"/>
              <a:t>A google chrome elérhető androidos, ios mobiltelefonokon is.</a:t>
            </a:r>
          </a:p>
          <a:p>
            <a:r>
              <a:rPr lang="sk-SK" b="1" dirty="0" smtClean="0"/>
              <a:t>Mobiltelefonon is egyszerű a használatuk.</a:t>
            </a:r>
          </a:p>
          <a:p>
            <a:r>
              <a:rPr lang="sk-SK" b="1" dirty="0" smtClean="0"/>
              <a:t>A bejelentkezéssel nem csak számítógépekre hanem telefonokra is  át tudjuk vinni a jelszavakat ,előzményeink stb..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63772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Hátrányok és előnyök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30741" y="1690061"/>
            <a:ext cx="8946541" cy="4195481"/>
          </a:xfrm>
        </p:spPr>
        <p:txBody>
          <a:bodyPr>
            <a:normAutofit fontScale="92500" lnSpcReduction="20000"/>
          </a:bodyPr>
          <a:lstStyle/>
          <a:p>
            <a:r>
              <a:rPr lang="hu-HU" b="1" dirty="0" smtClean="0"/>
              <a:t>Előnyei</a:t>
            </a:r>
            <a:r>
              <a:rPr lang="hu-HU" b="1" dirty="0" smtClean="0"/>
              <a:t>:</a:t>
            </a:r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r>
              <a:rPr lang="hu-HU" b="1" dirty="0" smtClean="0"/>
              <a:t>- Gyors</a:t>
            </a:r>
          </a:p>
          <a:p>
            <a:pPr marL="0" indent="0">
              <a:buNone/>
            </a:pPr>
            <a:r>
              <a:rPr lang="hu-HU" b="1" dirty="0" smtClean="0"/>
              <a:t>- Könnyen megszerkeszthető</a:t>
            </a:r>
          </a:p>
          <a:p>
            <a:pPr marL="0" indent="0">
              <a:buNone/>
            </a:pPr>
            <a:r>
              <a:rPr lang="hu-HU" b="1" dirty="0" smtClean="0"/>
              <a:t>- Kényelmes </a:t>
            </a:r>
            <a:r>
              <a:rPr lang="hu-HU" b="1" dirty="0" err="1" smtClean="0"/>
              <a:t>újitások</a:t>
            </a:r>
            <a:endParaRPr lang="hu-HU" b="1" dirty="0" smtClean="0"/>
          </a:p>
          <a:p>
            <a:pPr>
              <a:buFontTx/>
              <a:buChar char="-"/>
            </a:pPr>
            <a:r>
              <a:rPr lang="hu-HU" b="1" dirty="0" smtClean="0"/>
              <a:t>Biztonságos</a:t>
            </a:r>
            <a:r>
              <a:rPr lang="hu-HU" b="1" dirty="0" smtClean="0"/>
              <a:t>, inkognitó lap PL.: ha valahol bejelentkezel nem marad </a:t>
            </a:r>
            <a:r>
              <a:rPr lang="hu-HU" b="1" dirty="0" smtClean="0"/>
              <a:t>  bejelentkezve</a:t>
            </a:r>
          </a:p>
          <a:p>
            <a:pPr>
              <a:buFontTx/>
              <a:buChar char="-"/>
            </a:pPr>
            <a:endParaRPr lang="hu-HU" b="1" dirty="0" smtClean="0"/>
          </a:p>
          <a:p>
            <a:r>
              <a:rPr lang="hu-HU" b="1" dirty="0" smtClean="0"/>
              <a:t>Hátrányai</a:t>
            </a:r>
            <a:r>
              <a:rPr lang="hu-HU" b="1" dirty="0" smtClean="0"/>
              <a:t>:</a:t>
            </a:r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r>
              <a:rPr lang="hu-HU" b="1" dirty="0" smtClean="0"/>
              <a:t>- Sok helyet foglal</a:t>
            </a:r>
          </a:p>
          <a:p>
            <a:pPr marL="0" indent="0">
              <a:buNone/>
            </a:pPr>
            <a:r>
              <a:rPr lang="hu-HU" b="1" dirty="0" smtClean="0"/>
              <a:t>- Sok a CPU fogyasztása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183944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Google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hu-HU" b="1" dirty="0" smtClean="0"/>
              <a:t>A </a:t>
            </a:r>
            <a:r>
              <a:rPr lang="hu-HU" b="1" dirty="0" err="1" smtClean="0"/>
              <a:t>google</a:t>
            </a:r>
            <a:r>
              <a:rPr lang="hu-HU" b="1" dirty="0" smtClean="0"/>
              <a:t> nem csak kereső rendszer hanem egyúttal használható térképként, pénzváltóként, számológépként, naptárként, </a:t>
            </a:r>
            <a:r>
              <a:rPr lang="hu-HU" b="1" dirty="0" err="1" smtClean="0"/>
              <a:t>helyesirás-ellenőrzőként</a:t>
            </a:r>
            <a:r>
              <a:rPr lang="hu-HU" b="1" dirty="0" smtClean="0"/>
              <a:t> és naptárként is.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u-HU" b="1" dirty="0" smtClean="0"/>
              <a:t>22 olyan alapfunkciót biztosit amely </a:t>
            </a:r>
            <a:r>
              <a:rPr lang="hu-HU" b="1" dirty="0" err="1" smtClean="0"/>
              <a:t>gyorsitja</a:t>
            </a:r>
            <a:r>
              <a:rPr lang="hu-HU" b="1" dirty="0" smtClean="0"/>
              <a:t> a keresést.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u-HU" b="1" dirty="0" err="1" smtClean="0"/>
              <a:t>Pagerank</a:t>
            </a:r>
            <a:r>
              <a:rPr lang="hu-HU" b="1" dirty="0" smtClean="0"/>
              <a:t> eljáráson alapszik a keresési mechanizmusa.</a:t>
            </a:r>
          </a:p>
        </p:txBody>
      </p:sp>
      <p:pic>
        <p:nvPicPr>
          <p:cNvPr id="1028" name="Picture 4" descr="Výsledok vyhľadávania obrázkov pre dopyt goo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770" y="4991124"/>
            <a:ext cx="4535261" cy="153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993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 </a:t>
            </a:r>
            <a:r>
              <a:rPr lang="hu-HU" b="1" dirty="0" err="1" smtClean="0"/>
              <a:t>google</a:t>
            </a:r>
            <a:r>
              <a:rPr lang="hu-HU" b="1" dirty="0" smtClean="0"/>
              <a:t> igazodik az ünnepekhez 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Pl.: </a:t>
            </a:r>
            <a:r>
              <a:rPr lang="hu-HU" dirty="0" err="1" smtClean="0"/>
              <a:t>valentin</a:t>
            </a:r>
            <a:r>
              <a:rPr lang="hu-HU" dirty="0" smtClean="0"/>
              <a:t> nap, karácsony stb.</a:t>
            </a:r>
          </a:p>
          <a:p>
            <a:endParaRPr lang="hu-HU" dirty="0"/>
          </a:p>
        </p:txBody>
      </p:sp>
      <p:pic>
        <p:nvPicPr>
          <p:cNvPr id="2050" name="Picture 2" descr="Výsledok vyhľadávania obrázkov pre dopyt google valent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2805112"/>
            <a:ext cx="4997791" cy="199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ok vyhľadávania obrázkov pre dopyt google christm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16" y="3804670"/>
            <a:ext cx="4431335" cy="26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bg1"/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Feladat</a:t>
            </a:r>
            <a:r>
              <a:rPr lang="sk-SK" dirty="0" smtClean="0"/>
              <a:t>!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Helyettesitsd be a szavakat!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3312" y="2796988"/>
            <a:ext cx="8946541" cy="34514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b="1" dirty="0"/>
              <a:t>A </a:t>
            </a:r>
            <a:r>
              <a:rPr lang="hu-HU" b="1" dirty="0" err="1"/>
              <a:t>google</a:t>
            </a:r>
            <a:r>
              <a:rPr lang="hu-HU" b="1" dirty="0"/>
              <a:t> </a:t>
            </a:r>
            <a:r>
              <a:rPr lang="hu-HU" b="1" dirty="0" err="1"/>
              <a:t>chrome</a:t>
            </a:r>
            <a:r>
              <a:rPr lang="hu-HU" b="1" dirty="0"/>
              <a:t> elérhető </a:t>
            </a:r>
            <a:r>
              <a:rPr lang="hu-HU" b="1" dirty="0" smtClean="0"/>
              <a:t>………, … mobiltelefonokon </a:t>
            </a:r>
            <a:r>
              <a:rPr lang="hu-HU" b="1" dirty="0"/>
              <a:t>is</a:t>
            </a:r>
            <a:r>
              <a:rPr lang="hu-HU" b="1" dirty="0" smtClean="0"/>
              <a:t>.</a:t>
            </a:r>
            <a:endParaRPr lang="hu-HU" b="1" dirty="0"/>
          </a:p>
          <a:p>
            <a:pPr>
              <a:lnSpc>
                <a:spcPct val="150000"/>
              </a:lnSpc>
            </a:pPr>
            <a:r>
              <a:rPr lang="es-ES" b="1" dirty="0"/>
              <a:t>A fejlesztői csapat </a:t>
            </a:r>
            <a:r>
              <a:rPr lang="sk-SK" b="1" dirty="0" smtClean="0"/>
              <a:t>.......</a:t>
            </a:r>
            <a:r>
              <a:rPr lang="es-ES" b="1" dirty="0" smtClean="0"/>
              <a:t> </a:t>
            </a:r>
            <a:r>
              <a:rPr lang="es-ES" b="1" dirty="0"/>
              <a:t>található</a:t>
            </a:r>
            <a:r>
              <a:rPr lang="es-ES" b="1" dirty="0" smtClean="0"/>
              <a:t>.</a:t>
            </a:r>
            <a:endParaRPr lang="sk-SK" b="1" dirty="0" smtClean="0"/>
          </a:p>
          <a:p>
            <a:pPr>
              <a:lnSpc>
                <a:spcPct val="150000"/>
              </a:lnSpc>
            </a:pPr>
            <a:r>
              <a:rPr lang="es-ES" b="1" dirty="0"/>
              <a:t>A chrome az oldalak megjelenítéséhez </a:t>
            </a:r>
            <a:r>
              <a:rPr lang="sk-SK" b="1" dirty="0" smtClean="0"/>
              <a:t>......</a:t>
            </a:r>
            <a:r>
              <a:rPr lang="es-ES" b="1" dirty="0" smtClean="0"/>
              <a:t> </a:t>
            </a:r>
            <a:r>
              <a:rPr lang="es-ES" b="1" dirty="0"/>
              <a:t>motort használ</a:t>
            </a:r>
            <a:r>
              <a:rPr lang="es-ES" b="1" dirty="0" smtClean="0"/>
              <a:t>.</a:t>
            </a:r>
            <a:endParaRPr lang="es-ES" b="1" dirty="0"/>
          </a:p>
          <a:p>
            <a:pPr>
              <a:lnSpc>
                <a:spcPct val="150000"/>
              </a:lnSpc>
            </a:pPr>
            <a:r>
              <a:rPr lang="es-ES" sz="1800" b="1" dirty="0"/>
              <a:t>A böngésző olyan </a:t>
            </a:r>
            <a:r>
              <a:rPr lang="sk-SK" sz="1800" b="1" dirty="0" smtClean="0"/>
              <a:t>......</a:t>
            </a:r>
            <a:r>
              <a:rPr lang="es-ES" sz="1800" b="1" dirty="0" smtClean="0"/>
              <a:t> </a:t>
            </a:r>
            <a:r>
              <a:rPr lang="es-ES" sz="1800" b="1" dirty="0"/>
              <a:t>amellyel az interneten megtudunk nyitni </a:t>
            </a:r>
            <a:r>
              <a:rPr lang="sk-SK" sz="1800" b="1" dirty="0" smtClean="0"/>
              <a:t>..........</a:t>
            </a:r>
            <a:r>
              <a:rPr lang="es-ES" sz="1800" b="1" dirty="0" smtClean="0"/>
              <a:t>.</a:t>
            </a:r>
            <a:endParaRPr lang="es-ES" sz="1800" b="1" dirty="0"/>
          </a:p>
          <a:p>
            <a:pPr>
              <a:lnSpc>
                <a:spcPct val="150000"/>
              </a:lnSpc>
            </a:pPr>
            <a:endParaRPr lang="es-ES" sz="1800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04001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Kérdések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sk-SK" b="1" dirty="0" smtClean="0"/>
              <a:t>Milyen böngészőket ismerünk?</a:t>
            </a:r>
          </a:p>
          <a:p>
            <a:pPr>
              <a:lnSpc>
                <a:spcPct val="200000"/>
              </a:lnSpc>
            </a:pPr>
            <a:r>
              <a:rPr lang="sk-SK" b="1" dirty="0" smtClean="0"/>
              <a:t>Melyik böngésző a leggyorsabb?</a:t>
            </a:r>
          </a:p>
          <a:p>
            <a:pPr>
              <a:lnSpc>
                <a:spcPct val="200000"/>
              </a:lnSpc>
            </a:pPr>
            <a:r>
              <a:rPr lang="sk-SK" b="1" dirty="0" smtClean="0"/>
              <a:t>Mire használjuk a böngészőket?</a:t>
            </a:r>
          </a:p>
          <a:p>
            <a:pPr>
              <a:lnSpc>
                <a:spcPct val="200000"/>
              </a:lnSpc>
            </a:pPr>
            <a:r>
              <a:rPr lang="sk-SK" b="1" dirty="0" smtClean="0"/>
              <a:t>Mit kapunk a böngészőktől?</a:t>
            </a:r>
          </a:p>
          <a:p>
            <a:endParaRPr lang="hu-HU" dirty="0"/>
          </a:p>
        </p:txBody>
      </p:sp>
      <p:pic>
        <p:nvPicPr>
          <p:cNvPr id="2052" name="Picture 4" descr="Výsledok vyhľadávania obrázkov pre dopyt kerdojel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525" y="2633960"/>
            <a:ext cx="4473271" cy="336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93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Válaszok 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265" y="1761413"/>
            <a:ext cx="8820043" cy="41580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sk-SK" b="1" dirty="0" smtClean="0"/>
              <a:t>Google Chrome, Internet Explorer, Safari, Mozilla Firefox, Opera stb...</a:t>
            </a:r>
          </a:p>
          <a:p>
            <a:pPr>
              <a:lnSpc>
                <a:spcPct val="200000"/>
              </a:lnSpc>
            </a:pPr>
            <a:r>
              <a:rPr lang="sk-SK" b="1" dirty="0" smtClean="0"/>
              <a:t>Google Chrome és az Opera</a:t>
            </a:r>
          </a:p>
          <a:p>
            <a:pPr>
              <a:lnSpc>
                <a:spcPct val="200000"/>
              </a:lnSpc>
            </a:pPr>
            <a:r>
              <a:rPr lang="sk-SK" b="1" dirty="0" smtClean="0"/>
              <a:t>Információk keresésére, kapcsolat teremtésre</a:t>
            </a:r>
          </a:p>
          <a:p>
            <a:pPr>
              <a:lnSpc>
                <a:spcPct val="200000"/>
              </a:lnSpc>
            </a:pPr>
            <a:r>
              <a:rPr lang="sk-SK" b="1" dirty="0" smtClean="0"/>
              <a:t>Gyors információ hozzáférést</a:t>
            </a:r>
          </a:p>
          <a:p>
            <a:endParaRPr lang="sk-SK" dirty="0" smtClean="0"/>
          </a:p>
          <a:p>
            <a:endParaRPr lang="sk-SK" dirty="0" smtClean="0"/>
          </a:p>
        </p:txBody>
      </p:sp>
      <p:pic>
        <p:nvPicPr>
          <p:cNvPr id="3076" name="Picture 4" descr="Výsledok vyhľadávania obrázkov pre dopyt felkialtoj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145" y="2765758"/>
            <a:ext cx="2085377" cy="364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48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0284"/>
            <a:ext cx="9913257" cy="617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71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90313" y="2861637"/>
            <a:ext cx="9404723" cy="2571766"/>
          </a:xfrm>
        </p:spPr>
        <p:txBody>
          <a:bodyPr/>
          <a:lstStyle/>
          <a:p>
            <a:r>
              <a:rPr lang="sk-SK" sz="5400" b="1" dirty="0" smtClean="0"/>
              <a:t>K</a:t>
            </a:r>
            <a:r>
              <a:rPr lang="hu-HU" sz="5400" b="1" dirty="0" smtClean="0"/>
              <a:t>ÖSZÖNÖM A FIGYELMET</a:t>
            </a:r>
            <a:r>
              <a:rPr lang="sk-SK" sz="5400" b="1" dirty="0" smtClean="0"/>
              <a:t>!!!!</a:t>
            </a:r>
            <a:endParaRPr lang="hu-HU" sz="5400" b="1" dirty="0"/>
          </a:p>
        </p:txBody>
      </p:sp>
    </p:spTree>
    <p:extLst>
      <p:ext uri="{BB962C8B-B14F-4D97-AF65-F5344CB8AC3E}">
        <p14:creationId xmlns:p14="http://schemas.microsoft.com/office/powerpoint/2010/main" val="41384195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Milyen böngészőket ismerünk?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17612" y="2207985"/>
            <a:ext cx="4876800" cy="3124201"/>
          </a:xfrm>
        </p:spPr>
        <p:txBody>
          <a:bodyPr/>
          <a:lstStyle/>
          <a:p>
            <a:r>
              <a:rPr lang="hu-HU" dirty="0" err="1" smtClean="0"/>
              <a:t>Google</a:t>
            </a:r>
            <a:r>
              <a:rPr lang="hu-HU" dirty="0" smtClean="0"/>
              <a:t> </a:t>
            </a:r>
            <a:r>
              <a:rPr lang="hu-HU" dirty="0" err="1" smtClean="0"/>
              <a:t>Chrome</a:t>
            </a:r>
            <a:endParaRPr lang="hu-HU" dirty="0" smtClean="0"/>
          </a:p>
          <a:p>
            <a:r>
              <a:rPr lang="hu-HU" dirty="0" smtClean="0"/>
              <a:t>Internet </a:t>
            </a:r>
            <a:r>
              <a:rPr lang="hu-HU" dirty="0" err="1" smtClean="0"/>
              <a:t>explorer</a:t>
            </a:r>
            <a:endParaRPr lang="hu-HU" dirty="0" smtClean="0"/>
          </a:p>
          <a:p>
            <a:r>
              <a:rPr lang="hu-HU" dirty="0" err="1" smtClean="0"/>
              <a:t>Mozilla</a:t>
            </a:r>
            <a:r>
              <a:rPr lang="hu-HU" dirty="0" smtClean="0"/>
              <a:t> </a:t>
            </a:r>
            <a:r>
              <a:rPr lang="hu-HU" dirty="0" err="1" smtClean="0"/>
              <a:t>firefox</a:t>
            </a:r>
            <a:endParaRPr lang="hu-HU" dirty="0" smtClean="0"/>
          </a:p>
          <a:p>
            <a:r>
              <a:rPr lang="hu-HU" dirty="0" smtClean="0"/>
              <a:t>Opera</a:t>
            </a:r>
          </a:p>
          <a:p>
            <a:r>
              <a:rPr lang="hu-HU" dirty="0" err="1" smtClean="0"/>
              <a:t>Safari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16190" y="2514600"/>
            <a:ext cx="5283573" cy="29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639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Felhasznált 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http://image.hotdog.hu/user/_hotdog_/bongeszok_nagy.jpg</a:t>
            </a:r>
          </a:p>
          <a:p>
            <a:r>
              <a:rPr lang="hu-HU" dirty="0"/>
              <a:t>https://www.google.com/intl/sk/chrome/browser/desktop/</a:t>
            </a:r>
          </a:p>
          <a:p>
            <a:r>
              <a:rPr lang="hu-HU" dirty="0"/>
              <a:t>http://eulife.appchallenge.net/wp-content/uploads/2015/07/javascript.png </a:t>
            </a:r>
          </a:p>
          <a:p>
            <a:r>
              <a:rPr lang="hu-HU" dirty="0"/>
              <a:t>http://images.slideplayer.hu/8/2134113/slides/slide_12.jpg </a:t>
            </a:r>
          </a:p>
          <a:p>
            <a:r>
              <a:rPr lang="hu-HU" dirty="0"/>
              <a:t>https://entity.hu/altalanos-beszelgetes/1228-marketing-viccek-267.html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17560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bg1"/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böngöszőkről</a:t>
            </a:r>
            <a:r>
              <a:rPr lang="hu-HU" dirty="0" smtClean="0"/>
              <a:t> általánosan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böngésző olyan program amellyel az interneten megtudunk nyitni weboldalakat.</a:t>
            </a:r>
          </a:p>
          <a:p>
            <a:r>
              <a:rPr lang="hu-HU" dirty="0">
                <a:effectLst/>
              </a:rPr>
              <a:t>A böngésző </a:t>
            </a:r>
            <a:r>
              <a:rPr lang="hu-HU" dirty="0" smtClean="0">
                <a:effectLst/>
              </a:rPr>
              <a:t>programok </a:t>
            </a:r>
            <a:r>
              <a:rPr lang="hu-HU" dirty="0">
                <a:effectLst/>
              </a:rPr>
              <a:t>különböző programozási nyelveken, vagy a </a:t>
            </a:r>
            <a:r>
              <a:rPr lang="hu-HU" dirty="0" err="1">
                <a:effectLst/>
              </a:rPr>
              <a:t>Html-kódban</a:t>
            </a:r>
            <a:r>
              <a:rPr lang="hu-HU" dirty="0">
                <a:effectLst/>
              </a:rPr>
              <a:t> megírt oldalakat képekkel, linkekkel, animációkkal, hangokkal együtt megjeleníteni. </a:t>
            </a:r>
            <a:endParaRPr lang="hu-HU" dirty="0" smtClean="0">
              <a:effectLst/>
            </a:endParaRPr>
          </a:p>
          <a:p>
            <a:r>
              <a:rPr lang="sk-SK" dirty="0" smtClean="0">
                <a:effectLst/>
              </a:rPr>
              <a:t>Manapság többféle böngésző fajtát ismerünk.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0611" y="1963616"/>
            <a:ext cx="4876800" cy="3124200"/>
          </a:xfrm>
        </p:spPr>
        <p:txBody>
          <a:bodyPr>
            <a:normAutofit/>
          </a:bodyPr>
          <a:lstStyle/>
          <a:p>
            <a:r>
              <a:rPr lang="sk-SK" dirty="0" smtClean="0"/>
              <a:t>Könnyen kezelhetőek.</a:t>
            </a:r>
          </a:p>
          <a:p>
            <a:r>
              <a:rPr lang="sk-SK" dirty="0" smtClean="0"/>
              <a:t>A böngésző programokkal gyorsan hozzá lehet férni a hálózaton lévő információkhoz.</a:t>
            </a:r>
          </a:p>
        </p:txBody>
      </p:sp>
    </p:spTree>
    <p:extLst>
      <p:ext uri="{BB962C8B-B14F-4D97-AF65-F5344CB8AC3E}">
        <p14:creationId xmlns:p14="http://schemas.microsoft.com/office/powerpoint/2010/main" val="156081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Google</a:t>
            </a:r>
            <a:r>
              <a:rPr lang="hu-HU" dirty="0" smtClean="0"/>
              <a:t> </a:t>
            </a:r>
            <a:r>
              <a:rPr lang="hu-HU" dirty="0" err="1" smtClean="0"/>
              <a:t>chrome</a:t>
            </a:r>
            <a:endParaRPr lang="hu-HU" dirty="0"/>
          </a:p>
        </p:txBody>
      </p:sp>
      <p:pic>
        <p:nvPicPr>
          <p:cNvPr id="1026" name="Picture 2" descr="Výsledok vyhľadávania obrázkov pre dopyt google chrom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7606" y="2782094"/>
            <a:ext cx="42672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2008. szeptember 2. </a:t>
            </a:r>
            <a:r>
              <a:rPr lang="hu-HU" dirty="0" err="1" smtClean="0"/>
              <a:t>-án</a:t>
            </a:r>
            <a:r>
              <a:rPr lang="hu-HU" dirty="0" smtClean="0"/>
              <a:t> jelent meg.</a:t>
            </a:r>
          </a:p>
          <a:p>
            <a:r>
              <a:rPr lang="sk-SK" dirty="0" smtClean="0"/>
              <a:t>Platformok:  -Windows</a:t>
            </a:r>
            <a:endParaRPr lang="hu-HU" dirty="0" smtClean="0"/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		     -Os X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-Linux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		     -Android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-iOS</a:t>
            </a:r>
            <a:endParaRPr lang="sk-SK" dirty="0"/>
          </a:p>
          <a:p>
            <a:r>
              <a:rPr lang="sk-SK" dirty="0" smtClean="0"/>
              <a:t>Programozási nyelv: C++,Assemply, Python, Javascript, Java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75110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Google chromeról bővebben</a:t>
            </a:r>
            <a:br>
              <a:rPr lang="sk-SK" b="1" dirty="0" smtClean="0"/>
            </a:br>
            <a:endParaRPr lang="hu-HU" sz="20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A google chrome-ot a google fejlesztette, nyílt forráskódú.</a:t>
            </a:r>
          </a:p>
          <a:p>
            <a:r>
              <a:rPr lang="sk-SK" b="1" dirty="0" smtClean="0"/>
              <a:t>Blink böngésző motort alkalmaz.</a:t>
            </a:r>
          </a:p>
          <a:p>
            <a:r>
              <a:rPr lang="sk-SK" b="1" dirty="0" smtClean="0"/>
              <a:t>A chrome nevét a böngészők grafikus felületének nem létfontosságú részeiről kapta.</a:t>
            </a:r>
          </a:p>
          <a:p>
            <a:r>
              <a:rPr lang="sk-SK" b="1" dirty="0" smtClean="0"/>
              <a:t>2014 januárjában a világ legnépszerűbbje volt.</a:t>
            </a:r>
          </a:p>
          <a:p>
            <a:endParaRPr lang="hu-HU" b="1" dirty="0"/>
          </a:p>
        </p:txBody>
      </p:sp>
      <p:pic>
        <p:nvPicPr>
          <p:cNvPr id="1026" name="Picture 2" descr="Výsledok vyhľadávania obrázkov pre dopyt internetes böngészé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5681">
            <a:off x="6829131" y="2061029"/>
            <a:ext cx="366243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914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400800" y="1531257"/>
            <a:ext cx="4808844" cy="4339192"/>
          </a:xfrm>
        </p:spPr>
        <p:txBody>
          <a:bodyPr/>
          <a:lstStyle/>
          <a:p>
            <a:r>
              <a:rPr lang="sk-SK" dirty="0" smtClean="0"/>
              <a:t>A chrome az oldalak megjelenítéséhez webkit motort használ.</a:t>
            </a:r>
          </a:p>
          <a:p>
            <a:r>
              <a:rPr lang="sk-SK" dirty="0" smtClean="0"/>
              <a:t>2010. december –MSI telepítőcsomag.</a:t>
            </a:r>
          </a:p>
          <a:p>
            <a:endParaRPr lang="hu-HU" dirty="0"/>
          </a:p>
        </p:txBody>
      </p:sp>
      <p:pic>
        <p:nvPicPr>
          <p:cNvPr id="3080" name="Picture 8" descr="Výsledok vyhľadávania obrázkov pre dopyt msi telepítőcsom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52" y="1531256"/>
            <a:ext cx="4876800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558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Google chrome</a:t>
            </a:r>
            <a:br>
              <a:rPr lang="sk-SK" b="1" dirty="0" smtClean="0"/>
            </a:br>
            <a:r>
              <a:rPr lang="sk-SK" sz="2000" b="1" dirty="0" smtClean="0"/>
              <a:t>(története)</a:t>
            </a:r>
            <a:endParaRPr lang="hu-HU" sz="2000" b="1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A vezérigazgató </a:t>
            </a:r>
            <a:r>
              <a:rPr lang="hu-HU" b="1" dirty="0" smtClean="0"/>
              <a:t>évekig ellenezte,a cég saját </a:t>
            </a:r>
            <a:r>
              <a:rPr lang="hu-HU" b="1" dirty="0" err="1" smtClean="0"/>
              <a:t>webböngészőjének</a:t>
            </a:r>
            <a:r>
              <a:rPr lang="hu-HU" b="1" dirty="0" smtClean="0"/>
              <a:t> a kiadását.</a:t>
            </a:r>
          </a:p>
          <a:p>
            <a:r>
              <a:rPr lang="sk-SK" b="1" dirty="0" smtClean="0"/>
              <a:t>A társalapítók több Firefox vezetőt vettek fel.</a:t>
            </a:r>
          </a:p>
          <a:p>
            <a:r>
              <a:rPr lang="sk-SK" b="1" dirty="0" smtClean="0"/>
              <a:t>Készítettek egy bemutató verziót a Chromeró.</a:t>
            </a:r>
          </a:p>
          <a:p>
            <a:r>
              <a:rPr lang="sk-SK" b="1" dirty="0" smtClean="0"/>
              <a:t>A vezérigazgató a bemutató alapján jóváhagyta a böngésző kiadását.</a:t>
            </a:r>
          </a:p>
        </p:txBody>
      </p:sp>
      <p:pic>
        <p:nvPicPr>
          <p:cNvPr id="1026" name="Picture 2" descr="Výsledok vyhľadávania obrázkov pre dopyt google chrom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82" y="1683204"/>
            <a:ext cx="4195763" cy="41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004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Fejlesztés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90398" y="1741260"/>
            <a:ext cx="4396339" cy="4195763"/>
          </a:xfrm>
        </p:spPr>
        <p:txBody>
          <a:bodyPr>
            <a:normAutofit/>
          </a:bodyPr>
          <a:lstStyle/>
          <a:p>
            <a:r>
              <a:rPr lang="sk-SK" b="1" dirty="0" smtClean="0"/>
              <a:t>26 különböző kódkönyvtárból és külső fordításból fordították le.</a:t>
            </a:r>
          </a:p>
          <a:p>
            <a:r>
              <a:rPr lang="sk-SK" b="1" dirty="0" smtClean="0"/>
              <a:t>A javasrcipttet fontosnak tartották, hogy külön projektben kezejék.</a:t>
            </a:r>
          </a:p>
          <a:p>
            <a:r>
              <a:rPr lang="sk-SK" b="1" dirty="0" smtClean="0"/>
              <a:t>A fejlesztői csapat dániában található.</a:t>
            </a:r>
            <a:endParaRPr lang="sk-SK" b="1" dirty="0"/>
          </a:p>
          <a:p>
            <a:r>
              <a:rPr lang="sk-SK" b="1" dirty="0" smtClean="0"/>
              <a:t>Kisebb programok futtatására tervezték.</a:t>
            </a:r>
          </a:p>
          <a:p>
            <a:r>
              <a:rPr lang="sk-SK" b="1" dirty="0" smtClean="0"/>
              <a:t>A webes alkalmazások maximálissan kihasználjáka képességeit.</a:t>
            </a:r>
            <a:endParaRPr lang="hu-HU" b="1" dirty="0" smtClean="0"/>
          </a:p>
        </p:txBody>
      </p:sp>
      <p:pic>
        <p:nvPicPr>
          <p:cNvPr id="2050" name="Picture 2" descr="Výsledok vyhľadávania obrázkov pre dopyt javascrip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4675" y="2690813"/>
            <a:ext cx="4395788" cy="2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48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bg1"/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Google Chrome funkciói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Sebesség(Gyorsan tölti be az oldalakat és indul el )</a:t>
            </a:r>
          </a:p>
          <a:p>
            <a:r>
              <a:rPr lang="sk-SK" b="1" dirty="0" smtClean="0"/>
              <a:t>Egyszerűség</a:t>
            </a:r>
            <a:endParaRPr lang="hu-HU" b="1" dirty="0"/>
          </a:p>
          <a:p>
            <a:r>
              <a:rPr lang="sk-SK" b="1" dirty="0" smtClean="0"/>
              <a:t>Biztonság</a:t>
            </a:r>
          </a:p>
          <a:p>
            <a:r>
              <a:rPr lang="sk-SK" b="1" dirty="0" smtClean="0"/>
              <a:t>Beépített édelem a vírusok ellen (automatikus frissítés)</a:t>
            </a:r>
          </a:p>
          <a:p>
            <a:r>
              <a:rPr lang="sk-SK" b="1" dirty="0" smtClean="0"/>
              <a:t>Adatvédelem </a:t>
            </a:r>
          </a:p>
          <a:p>
            <a:r>
              <a:rPr lang="sk-SK" b="1" dirty="0" smtClean="0"/>
              <a:t>Személyre szabás</a:t>
            </a:r>
          </a:p>
          <a:p>
            <a:r>
              <a:rPr lang="sk-SK" b="1" dirty="0" smtClean="0"/>
              <a:t>Bejelentkezés(ha bejelentkezik pl.: előzményeit összes számítógépről elérhetőek)</a:t>
            </a:r>
          </a:p>
        </p:txBody>
      </p:sp>
    </p:spTree>
    <p:extLst>
      <p:ext uri="{BB962C8B-B14F-4D97-AF65-F5344CB8AC3E}">
        <p14:creationId xmlns:p14="http://schemas.microsoft.com/office/powerpoint/2010/main" val="3115429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168</TotalTime>
  <Words>548</Words>
  <Application>Microsoft Office PowerPoint</Application>
  <PresentationFormat>Vlastná</PresentationFormat>
  <Paragraphs>103</Paragraphs>
  <Slides>20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Ion</vt:lpstr>
      <vt:lpstr>Böngésző Programok</vt:lpstr>
      <vt:lpstr>Milyen böngészőket ismerünk?</vt:lpstr>
      <vt:lpstr>A böngöszőkről általánosan</vt:lpstr>
      <vt:lpstr>Google chrome</vt:lpstr>
      <vt:lpstr>Google chromeról bővebben </vt:lpstr>
      <vt:lpstr>Prezentácia programu PowerPoint</vt:lpstr>
      <vt:lpstr>Google chrome (története)</vt:lpstr>
      <vt:lpstr>Fejlesztés</vt:lpstr>
      <vt:lpstr>Google Chrome funkciói</vt:lpstr>
      <vt:lpstr>Google Chrome mindennapi használata</vt:lpstr>
      <vt:lpstr>Google Chrome mindennapi használata</vt:lpstr>
      <vt:lpstr>Hátrányok és előnyök </vt:lpstr>
      <vt:lpstr>Google</vt:lpstr>
      <vt:lpstr>A google igazodik az ünnepekhez </vt:lpstr>
      <vt:lpstr>Feladat! Helyettesitsd be a szavakat!</vt:lpstr>
      <vt:lpstr>Kérdések</vt:lpstr>
      <vt:lpstr>Válaszok </vt:lpstr>
      <vt:lpstr>Prezentácia programu PowerPoint</vt:lpstr>
      <vt:lpstr>KÖSZÖNÖM A FIGYELMET!!!!</vt:lpstr>
      <vt:lpstr>Felhasznált források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Böngésző Programok</dc:title>
  <dc:creator>Barbi</dc:creator>
  <cp:lastModifiedBy>Schola</cp:lastModifiedBy>
  <cp:revision>21</cp:revision>
  <dcterms:created xsi:type="dcterms:W3CDTF">2017-02-11T15:43:34Z</dcterms:created>
  <dcterms:modified xsi:type="dcterms:W3CDTF">2017-02-16T22:30:39Z</dcterms:modified>
</cp:coreProperties>
</file>