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1" r:id="rId13"/>
    <p:sldId id="266" r:id="rId14"/>
    <p:sldId id="267" r:id="rId15"/>
    <p:sldId id="265" r:id="rId16"/>
    <p:sldId id="270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13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277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928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72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52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9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86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33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997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49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43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4B5B-8F02-4FD5-9809-BD9966B0F418}" type="datetimeFigureOut">
              <a:rPr lang="hu-HU" smtClean="0"/>
              <a:t>2017.02.22.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61D9-3D35-4383-89E8-743B2C2F1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527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Iskola:Reménység Katolikus ált. isk. Petőfi u. 56 1196</a:t>
            </a:r>
          </a:p>
          <a:p>
            <a:r>
              <a:rPr lang="hu-HU" dirty="0" smtClean="0"/>
              <a:t>Tanuló:Zichó P. Barnabás</a:t>
            </a:r>
          </a:p>
          <a:p>
            <a:r>
              <a:rPr lang="hu-HU" dirty="0" smtClean="0"/>
              <a:t>Előkészítő tanár:Nyőgér István</a:t>
            </a:r>
          </a:p>
          <a:p>
            <a:r>
              <a:rPr lang="hu-HU" dirty="0" smtClean="0"/>
              <a:t>Választott téma:Videó/kép szerkesztésre való PC összeállítása 300.000 HUF-ból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8892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Monitor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Monitor:</a:t>
            </a:r>
            <a:r>
              <a:rPr lang="hu-HU" b="1" dirty="0"/>
              <a:t>LG 22M38A Monitor</a:t>
            </a:r>
          </a:p>
          <a:p>
            <a:r>
              <a:rPr lang="hu-HU" dirty="0" smtClean="0"/>
              <a:t>Ár:29.000 HUF</a:t>
            </a:r>
          </a:p>
          <a:p>
            <a:r>
              <a:rPr lang="hu-HU" dirty="0" smtClean="0"/>
              <a:t>Azért ezt választottam mert:</a:t>
            </a:r>
          </a:p>
          <a:p>
            <a:r>
              <a:rPr lang="hu-HU" dirty="0" smtClean="0"/>
              <a:t>Az ultraszélességnek köszönhetően nagyon át</a:t>
            </a:r>
          </a:p>
          <a:p>
            <a:r>
              <a:rPr lang="hu-HU" dirty="0" smtClean="0"/>
              <a:t>lehet látni a videót/képet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892" y="4077072"/>
            <a:ext cx="3763596" cy="278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2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Egér és billentyűzet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Egér és billentyűzet:</a:t>
            </a:r>
            <a:r>
              <a:rPr lang="nn-NO" dirty="0"/>
              <a:t>Genius SlimStar 8000ME vezeték nélküli billentyűzet és egér </a:t>
            </a:r>
          </a:p>
          <a:p>
            <a:r>
              <a:rPr lang="hu-HU" dirty="0" smtClean="0"/>
              <a:t>Ár:5.400 HUF</a:t>
            </a:r>
          </a:p>
          <a:p>
            <a:r>
              <a:rPr lang="hu-HU" dirty="0" smtClean="0"/>
              <a:t>Azért ezt választottam mert: </a:t>
            </a:r>
          </a:p>
          <a:p>
            <a:r>
              <a:rPr lang="hu-HU" dirty="0" smtClean="0"/>
              <a:t>Jó az ár-érték arány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651151"/>
            <a:ext cx="3168353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8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Hangkártya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Hangkártya:</a:t>
            </a:r>
            <a:r>
              <a:rPr lang="en-US" b="1" dirty="0"/>
              <a:t>Creative Sound Blaster Audigy SE</a:t>
            </a:r>
          </a:p>
          <a:p>
            <a:r>
              <a:rPr lang="hu-HU" dirty="0" smtClean="0"/>
              <a:t>Ár:8.000</a:t>
            </a:r>
          </a:p>
          <a:p>
            <a:r>
              <a:rPr lang="hu-HU" dirty="0" smtClean="0"/>
              <a:t>Azért választottam ezt mert:</a:t>
            </a:r>
          </a:p>
          <a:p>
            <a:r>
              <a:rPr lang="hu-HU" dirty="0" smtClean="0"/>
              <a:t>Bőven </a:t>
            </a:r>
            <a:r>
              <a:rPr lang="hu-HU" dirty="0"/>
              <a:t>e</a:t>
            </a:r>
            <a:r>
              <a:rPr lang="hu-HU" dirty="0" smtClean="0"/>
              <a:t>lég a célra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429000"/>
            <a:ext cx="2972866" cy="297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07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Vágóprogram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Vágóprogram:Adobe premiere</a:t>
            </a:r>
          </a:p>
          <a:p>
            <a:r>
              <a:rPr lang="hu-HU" dirty="0" smtClean="0"/>
              <a:t>Ár:2.600 HUF és 13.000 HUF között vannak </a:t>
            </a:r>
          </a:p>
          <a:p>
            <a:r>
              <a:rPr lang="hu-HU" dirty="0"/>
              <a:t>a</a:t>
            </a:r>
            <a:r>
              <a:rPr lang="hu-HU" dirty="0" smtClean="0"/>
              <a:t> fajtájától függően</a:t>
            </a:r>
          </a:p>
          <a:p>
            <a:r>
              <a:rPr lang="hu-HU" dirty="0" smtClean="0"/>
              <a:t>Azért ezt választottam mert:</a:t>
            </a:r>
          </a:p>
          <a:p>
            <a:r>
              <a:rPr lang="hu-HU" dirty="0" smtClean="0"/>
              <a:t>Nagyon egyszerű és nagyon jó videó/kép szerkesztésre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912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Operációs rendszer:WIN 7 Professional</a:t>
            </a:r>
          </a:p>
          <a:p>
            <a:r>
              <a:rPr lang="hu-HU" dirty="0" smtClean="0"/>
              <a:t>Ár:16.900 HUF</a:t>
            </a:r>
          </a:p>
          <a:p>
            <a:r>
              <a:rPr lang="hu-HU" dirty="0" smtClean="0"/>
              <a:t>Azért ezt választottam mert:Nagyon egyszerűen kezelhető és megbízható.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1876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Végösszeg és teljesítmény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Végösszeg: </a:t>
            </a:r>
            <a:r>
              <a:rPr lang="hu-HU" dirty="0" smtClean="0"/>
              <a:t>290800</a:t>
            </a:r>
            <a:r>
              <a:rPr lang="hu-HU" dirty="0" smtClean="0"/>
              <a:t> </a:t>
            </a:r>
            <a:r>
              <a:rPr lang="hu-HU" dirty="0" smtClean="0"/>
              <a:t>HUF</a:t>
            </a:r>
          </a:p>
          <a:p>
            <a:r>
              <a:rPr lang="hu-HU" dirty="0" smtClean="0"/>
              <a:t>Egyben egy erős és olcsó gép az eredmény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 smtClean="0"/>
              <a:t>Összességében egy erős </a:t>
            </a:r>
            <a:r>
              <a:rPr lang="hu-HU" dirty="0" smtClean="0"/>
              <a:t>és </a:t>
            </a:r>
            <a:r>
              <a:rPr lang="hu-HU" dirty="0" smtClean="0"/>
              <a:t>jó PC-t lehet 300.000 </a:t>
            </a:r>
            <a:r>
              <a:rPr lang="hu-HU" dirty="0" smtClean="0"/>
              <a:t>HUF-ból </a:t>
            </a:r>
            <a:r>
              <a:rPr lang="hu-HU" dirty="0" smtClean="0"/>
              <a:t>összeállítani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4180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/>
          </a:bodyPr>
          <a:lstStyle/>
          <a:p>
            <a:r>
              <a:rPr lang="hu-HU" sz="6600" dirty="0" smtClean="0"/>
              <a:t>Köszönöm a figyelmet</a:t>
            </a:r>
            <a:r>
              <a:rPr lang="hu-HU" sz="6600" dirty="0" smtClean="0">
                <a:solidFill>
                  <a:srgbClr val="FF0000"/>
                </a:solidFill>
              </a:rPr>
              <a:t>!</a:t>
            </a:r>
            <a:endParaRPr lang="hu-HU" sz="6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44208" y="5445224"/>
            <a:ext cx="2242592" cy="680939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316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hu-HU" dirty="0" smtClean="0"/>
              <a:t>Számítógép </a:t>
            </a:r>
            <a:r>
              <a:rPr lang="hu-HU" dirty="0" smtClean="0"/>
              <a:t>összeállítása</a:t>
            </a:r>
            <a:br>
              <a:rPr lang="hu-HU" dirty="0" smtClean="0"/>
            </a:br>
            <a:r>
              <a:rPr lang="hu-HU" dirty="0" smtClean="0"/>
              <a:t>300.000 HUF-ból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flipH="1">
            <a:off x="6084167" y="5301208"/>
            <a:ext cx="1629895" cy="360040"/>
          </a:xfrm>
        </p:spPr>
        <p:txBody>
          <a:bodyPr>
            <a:normAutofit fontScale="70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476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Processzor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Processzor:</a:t>
            </a:r>
            <a:r>
              <a:rPr lang="hu-HU" b="1" dirty="0"/>
              <a:t>Intel </a:t>
            </a:r>
            <a:r>
              <a:rPr lang="hu-HU" b="1" dirty="0" err="1"/>
              <a:t>Skylake</a:t>
            </a:r>
            <a:r>
              <a:rPr lang="hu-HU" b="1" dirty="0"/>
              <a:t> </a:t>
            </a:r>
            <a:r>
              <a:rPr lang="hu-HU" b="1" dirty="0" err="1"/>
              <a:t>Core</a:t>
            </a:r>
            <a:r>
              <a:rPr lang="hu-HU" b="1" dirty="0"/>
              <a:t> i5-6600K 3.5GHz LGA1151 Processzor</a:t>
            </a:r>
          </a:p>
          <a:p>
            <a:r>
              <a:rPr lang="hu-HU" dirty="0" smtClean="0"/>
              <a:t>Ár:72.000 HUF</a:t>
            </a:r>
          </a:p>
          <a:p>
            <a:r>
              <a:rPr lang="hu-HU" dirty="0" smtClean="0"/>
              <a:t>Azért ezt választottam mert:</a:t>
            </a:r>
          </a:p>
          <a:p>
            <a:r>
              <a:rPr lang="hu-HU" dirty="0" smtClean="0"/>
              <a:t>Jó ár-érték arány</a:t>
            </a:r>
          </a:p>
          <a:p>
            <a:r>
              <a:rPr lang="hu-HU" dirty="0" err="1" smtClean="0"/>
              <a:t>Kívláló</a:t>
            </a:r>
            <a:r>
              <a:rPr lang="hu-HU" dirty="0" smtClean="0"/>
              <a:t> a videó/kép </a:t>
            </a:r>
            <a:r>
              <a:rPr lang="hu-HU" dirty="0" err="1" smtClean="0"/>
              <a:t>szerk.-hez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212976"/>
            <a:ext cx="2584933" cy="34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2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Alaplap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Alaplap:</a:t>
            </a:r>
            <a:r>
              <a:rPr lang="hu-HU" b="1" dirty="0" err="1"/>
              <a:t>ASRock</a:t>
            </a:r>
            <a:r>
              <a:rPr lang="hu-HU" b="1" dirty="0"/>
              <a:t> H270M </a:t>
            </a:r>
            <a:r>
              <a:rPr lang="hu-HU" b="1" dirty="0" smtClean="0"/>
              <a:t>Pro4</a:t>
            </a:r>
          </a:p>
          <a:p>
            <a:r>
              <a:rPr lang="hu-HU" dirty="0" smtClean="0"/>
              <a:t>Ár:29.200 HUF</a:t>
            </a:r>
          </a:p>
          <a:p>
            <a:r>
              <a:rPr lang="hu-HU" dirty="0" smtClean="0"/>
              <a:t>Azért választottam ezt mert:</a:t>
            </a:r>
          </a:p>
          <a:p>
            <a:r>
              <a:rPr lang="hu-HU" dirty="0" smtClean="0"/>
              <a:t>Jó ár-érték arány</a:t>
            </a:r>
          </a:p>
          <a:p>
            <a:r>
              <a:rPr lang="hu-HU" dirty="0" smtClean="0"/>
              <a:t>Jók a technika mutatói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257600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4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Ram:</a:t>
            </a:r>
            <a:r>
              <a:rPr lang="hu-HU" b="1" dirty="0"/>
              <a:t>Kingston 8GB DDR4 2133MHz HX421C14FB/8</a:t>
            </a:r>
          </a:p>
          <a:p>
            <a:r>
              <a:rPr lang="hu-HU" dirty="0" smtClean="0"/>
              <a:t>Ár:21.500 HUF</a:t>
            </a:r>
          </a:p>
          <a:p>
            <a:r>
              <a:rPr lang="hu-HU" dirty="0" smtClean="0"/>
              <a:t>Azért ezt választottam mert:</a:t>
            </a:r>
          </a:p>
          <a:p>
            <a:r>
              <a:rPr lang="hu-HU" dirty="0" smtClean="0"/>
              <a:t>A célra nagyon megfelelő</a:t>
            </a:r>
          </a:p>
          <a:p>
            <a:r>
              <a:rPr lang="hu-HU" dirty="0" smtClean="0"/>
              <a:t>Videó/kép szerkesztéshez elég</a:t>
            </a:r>
          </a:p>
          <a:p>
            <a:r>
              <a:rPr lang="hu-HU" dirty="0" smtClean="0"/>
              <a:t>Jó ár-érték arány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93096"/>
            <a:ext cx="3108872" cy="189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7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</a:t>
            </a:r>
            <a:r>
              <a:rPr lang="hu-HU" dirty="0" smtClean="0"/>
              <a:t>erevlemez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Merevlemez:</a:t>
            </a:r>
            <a:r>
              <a:rPr lang="hu-HU" b="1" dirty="0" err="1"/>
              <a:t>Seagate</a:t>
            </a:r>
            <a:r>
              <a:rPr lang="hu-HU" b="1" dirty="0"/>
              <a:t> </a:t>
            </a:r>
            <a:r>
              <a:rPr lang="hu-HU" b="1" dirty="0" err="1"/>
              <a:t>Barracuda</a:t>
            </a:r>
            <a:r>
              <a:rPr lang="hu-HU" b="1" dirty="0"/>
              <a:t> 1TB 7200rpm 64MB SATA3 ST1000DM003</a:t>
            </a:r>
          </a:p>
          <a:p>
            <a:r>
              <a:rPr lang="hu-HU" dirty="0" smtClean="0"/>
              <a:t>Ár:14.000 HUF</a:t>
            </a:r>
          </a:p>
          <a:p>
            <a:r>
              <a:rPr lang="hu-HU" dirty="0" smtClean="0"/>
              <a:t>Azért ezt választottam mert:</a:t>
            </a:r>
          </a:p>
          <a:p>
            <a:r>
              <a:rPr lang="hu-HU" dirty="0" smtClean="0"/>
              <a:t>1TB videó/kép szerkesztésre elég</a:t>
            </a:r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4149080"/>
            <a:ext cx="2602129" cy="243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8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Videókártya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Videókártya</a:t>
            </a:r>
            <a:r>
              <a:rPr lang="hu-HU" dirty="0" smtClean="0"/>
              <a:t>:</a:t>
            </a:r>
            <a:r>
              <a:rPr lang="hu-HU" b="1" dirty="0"/>
              <a:t>GIGABYTE </a:t>
            </a:r>
            <a:r>
              <a:rPr lang="hu-HU" b="1" dirty="0" err="1"/>
              <a:t>GeForce</a:t>
            </a:r>
            <a:r>
              <a:rPr lang="hu-HU" b="1" dirty="0"/>
              <a:t> GTX 960 2GB GDDR5 128bit </a:t>
            </a:r>
            <a:r>
              <a:rPr lang="hu-HU" b="1" dirty="0" err="1"/>
              <a:t>PCIe</a:t>
            </a:r>
            <a:r>
              <a:rPr lang="hu-HU" b="1" dirty="0"/>
              <a:t> (GV-N960IXOC-2GD) Videokártya</a:t>
            </a:r>
          </a:p>
          <a:p>
            <a:r>
              <a:rPr lang="hu-HU" dirty="0" smtClean="0"/>
              <a:t>Ár:60.500 HUF</a:t>
            </a:r>
          </a:p>
          <a:p>
            <a:r>
              <a:rPr lang="hu-HU" dirty="0" smtClean="0"/>
              <a:t>Azért választottam ezt mert:</a:t>
            </a:r>
          </a:p>
          <a:p>
            <a:r>
              <a:rPr lang="hu-HU" dirty="0" smtClean="0"/>
              <a:t>Nagyon jó ár-érték arány</a:t>
            </a:r>
          </a:p>
          <a:p>
            <a:r>
              <a:rPr lang="hu-HU" dirty="0" smtClean="0"/>
              <a:t>Videó/kép szerkesztéshez fantasztikus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708920"/>
            <a:ext cx="2985382" cy="230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7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Gépház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Gépház:</a:t>
            </a:r>
            <a:r>
              <a:rPr lang="hu-HU" b="1" dirty="0"/>
              <a:t>GIGABYTE GZ-X5</a:t>
            </a:r>
          </a:p>
          <a:p>
            <a:r>
              <a:rPr lang="hu-HU" dirty="0" smtClean="0"/>
              <a:t>Ár:14.200 HUF</a:t>
            </a:r>
          </a:p>
          <a:p>
            <a:r>
              <a:rPr lang="hu-HU" dirty="0" smtClean="0"/>
              <a:t>Azért ezt választottam mert: </a:t>
            </a:r>
          </a:p>
          <a:p>
            <a:r>
              <a:rPr lang="hu-HU" dirty="0" smtClean="0"/>
              <a:t>Bőven elég a célra</a:t>
            </a:r>
          </a:p>
          <a:p>
            <a:r>
              <a:rPr lang="hu-HU" dirty="0" smtClean="0"/>
              <a:t>Nem kerül sokba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84984"/>
            <a:ext cx="3528392" cy="33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0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Tápegység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4000" dirty="0" smtClean="0"/>
              <a:t>Tápegység:</a:t>
            </a:r>
            <a:r>
              <a:rPr lang="hu-HU" sz="4000" b="1" dirty="0"/>
              <a:t>GIGABYTE </a:t>
            </a:r>
            <a:r>
              <a:rPr lang="hu-HU" sz="4000" b="1" dirty="0" err="1"/>
              <a:t>Pulse</a:t>
            </a:r>
            <a:r>
              <a:rPr lang="hu-HU" sz="4000" b="1" dirty="0"/>
              <a:t> 450W (GZ-EFS45A-C3)</a:t>
            </a:r>
          </a:p>
          <a:p>
            <a:r>
              <a:rPr lang="hu-HU" sz="4000" dirty="0" smtClean="0"/>
              <a:t>Ár:17.500 HUF</a:t>
            </a:r>
          </a:p>
          <a:p>
            <a:r>
              <a:rPr lang="hu-HU" sz="4000" dirty="0" smtClean="0"/>
              <a:t>Azért ezt választottam mert:</a:t>
            </a:r>
          </a:p>
          <a:p>
            <a:r>
              <a:rPr lang="hu-HU" sz="4000" dirty="0" smtClean="0"/>
              <a:t>450W bőven elegendő az áramellátáshoz videó/kép szerkesztéshez</a:t>
            </a:r>
          </a:p>
          <a:p>
            <a:endParaRPr lang="hu-HU" sz="4000" dirty="0" smtClean="0"/>
          </a:p>
          <a:p>
            <a:pPr marL="0" indent="0">
              <a:buNone/>
            </a:pPr>
            <a:endParaRPr lang="hu-HU" sz="40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21088"/>
            <a:ext cx="2526041" cy="246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8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163</Words>
  <Application>Microsoft Office PowerPoint</Application>
  <PresentationFormat>Diavetítés a képernyőre (4:3 oldalarány)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PowerPoint bemutató</vt:lpstr>
      <vt:lpstr>Számítógép összeállítása 300.000 HUF-ból</vt:lpstr>
      <vt:lpstr>Processzor</vt:lpstr>
      <vt:lpstr>Alaplap</vt:lpstr>
      <vt:lpstr>Ram</vt:lpstr>
      <vt:lpstr>Merevlemez</vt:lpstr>
      <vt:lpstr>Videókártya</vt:lpstr>
      <vt:lpstr>Gépház</vt:lpstr>
      <vt:lpstr>Tápegység</vt:lpstr>
      <vt:lpstr>Monitor</vt:lpstr>
      <vt:lpstr>Egér és billentyűzet</vt:lpstr>
      <vt:lpstr>Hangkártya</vt:lpstr>
      <vt:lpstr>Vágóprogram</vt:lpstr>
      <vt:lpstr>Operációs rendszer</vt:lpstr>
      <vt:lpstr>Végösszeg és teljesítmény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Számítógép összeállítás</dc:title>
  <dc:creator>Zichó Dávid</dc:creator>
  <cp:lastModifiedBy>Zichó Dávid</cp:lastModifiedBy>
  <cp:revision>12</cp:revision>
  <dcterms:created xsi:type="dcterms:W3CDTF">2017-02-20T19:25:03Z</dcterms:created>
  <dcterms:modified xsi:type="dcterms:W3CDTF">2017-02-22T19:24:20Z</dcterms:modified>
</cp:coreProperties>
</file>