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8" r:id="rId4"/>
    <p:sldId id="258" r:id="rId5"/>
    <p:sldId id="267" r:id="rId6"/>
    <p:sldId id="257" r:id="rId7"/>
    <p:sldId id="260" r:id="rId8"/>
    <p:sldId id="262" r:id="rId9"/>
    <p:sldId id="265" r:id="rId10"/>
    <p:sldId id="269" r:id="rId11"/>
    <p:sldId id="270" r:id="rId12"/>
    <p:sldId id="272" r:id="rId13"/>
    <p:sldId id="273" r:id="rId14"/>
    <p:sldId id="274" r:id="rId15"/>
    <p:sldId id="275" r:id="rId1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FF9966"/>
    <a:srgbClr val="DF8603"/>
    <a:srgbClr val="FFCC99"/>
    <a:srgbClr val="FF66FF"/>
    <a:srgbClr val="C80883"/>
    <a:srgbClr val="CCCC00"/>
    <a:srgbClr val="00CCFF"/>
    <a:srgbClr val="00FFFF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2" autoAdjust="0"/>
    <p:restoredTop sz="94660"/>
  </p:normalViewPr>
  <p:slideViewPr>
    <p:cSldViewPr>
      <p:cViewPr>
        <p:scale>
          <a:sx n="70" d="100"/>
          <a:sy n="70" d="100"/>
        </p:scale>
        <p:origin x="-132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3D2AA-5C51-4F3D-A666-E257D7D2B096}" type="datetimeFigureOut">
              <a:rPr lang="fr-FR"/>
              <a:pPr>
                <a:defRPr/>
              </a:pPr>
              <a:t>16/02/2017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3D426-0753-41F1-8EDF-0006569411E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1485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5601-9992-416D-A5F2-662285662F8D}" type="datetimeFigureOut">
              <a:rPr lang="fr-FR"/>
              <a:pPr>
                <a:defRPr/>
              </a:pPr>
              <a:t>16/02/2017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1EC1A-6694-4BBC-8AA6-6A9F573E70C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47135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C1CE8-D451-4048-87C1-8DAEBB0D7502}" type="datetimeFigureOut">
              <a:rPr lang="fr-FR"/>
              <a:pPr>
                <a:defRPr/>
              </a:pPr>
              <a:t>16/02/2017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D7DA4-0244-4D06-9312-1A665F6E9C2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55847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BDA98-61A4-4614-8E8B-42B222672DCB}" type="datetimeFigureOut">
              <a:rPr lang="fr-FR"/>
              <a:pPr>
                <a:defRPr/>
              </a:pPr>
              <a:t>16/02/2017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D6668-4827-40A9-B029-E759EE3D019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83354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F1660-9D94-486F-8A65-119A19FB00CB}" type="datetimeFigureOut">
              <a:rPr lang="fr-FR"/>
              <a:pPr>
                <a:defRPr/>
              </a:pPr>
              <a:t>16/02/2017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148C5-0BAC-4349-B039-1B1E252B58D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4605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A2A38-DF5F-4160-BFB3-FDB64CC60D54}" type="datetimeFigureOut">
              <a:rPr lang="fr-FR"/>
              <a:pPr>
                <a:defRPr/>
              </a:pPr>
              <a:t>16/02/2017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AA128-874A-4569-9F5A-236389E6E65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94220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13FD0-599D-4A49-9B24-5CA915D7A617}" type="datetimeFigureOut">
              <a:rPr lang="fr-FR"/>
              <a:pPr>
                <a:defRPr/>
              </a:pPr>
              <a:t>16/02/2017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2C71A-6461-4BD2-9047-F170661EA23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88342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777CB-FB59-4413-AAF6-4EBCA763CD07}" type="datetimeFigureOut">
              <a:rPr lang="fr-FR"/>
              <a:pPr>
                <a:defRPr/>
              </a:pPr>
              <a:t>16/02/2017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C15B3-2810-47C8-B3DC-EC6E671D1A7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63573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1CE60-B2FF-4A76-A1F3-E5BFFC83CC4E}" type="datetimeFigureOut">
              <a:rPr lang="fr-FR"/>
              <a:pPr>
                <a:defRPr/>
              </a:pPr>
              <a:t>16/02/2017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698F1-D8C8-4EC3-9365-7FDF63CE123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14515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7FF2E-1057-429E-B921-262650E80A1A}" type="datetimeFigureOut">
              <a:rPr lang="fr-FR"/>
              <a:pPr>
                <a:defRPr/>
              </a:pPr>
              <a:t>16/02/2017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9F615-FDC8-447B-B5E8-A564B5026AE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3861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 smtClean="0"/>
              <a:t>Kép beszúrásához kattintson az ikonra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21553-6CCD-483C-8558-AA6763297865}" type="datetimeFigureOut">
              <a:rPr lang="fr-FR"/>
              <a:pPr>
                <a:defRPr/>
              </a:pPr>
              <a:t>16/02/2017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01302-58CC-4979-A659-E2C0F6011C5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10469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hu-HU" smtClean="0"/>
              <a:t>Cliquez pour modifier le style du titre</a:t>
            </a:r>
            <a:endParaRPr lang="fr-CA" altLang="hu-HU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hu-HU" smtClean="0"/>
              <a:t>Cliquez pour modifier les styles du texte du masque</a:t>
            </a:r>
          </a:p>
          <a:p>
            <a:pPr lvl="1"/>
            <a:r>
              <a:rPr lang="fr-FR" altLang="hu-HU" smtClean="0"/>
              <a:t>Deuxième niveau</a:t>
            </a:r>
          </a:p>
          <a:p>
            <a:pPr lvl="2"/>
            <a:r>
              <a:rPr lang="fr-FR" altLang="hu-HU" smtClean="0"/>
              <a:t>Troisième niveau</a:t>
            </a:r>
          </a:p>
          <a:p>
            <a:pPr lvl="3"/>
            <a:r>
              <a:rPr lang="fr-FR" altLang="hu-HU" smtClean="0"/>
              <a:t>Quatrième niveau</a:t>
            </a:r>
          </a:p>
          <a:p>
            <a:pPr lvl="4"/>
            <a:r>
              <a:rPr lang="fr-FR" altLang="hu-HU" smtClean="0"/>
              <a:t>Cinquième niveau</a:t>
            </a:r>
            <a:endParaRPr lang="fr-CA" altLang="hu-HU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0097B3A-C002-461A-B5F7-3120F6350F0A}" type="datetimeFigureOut">
              <a:rPr lang="fr-FR"/>
              <a:pPr>
                <a:defRPr/>
              </a:pPr>
              <a:t>16/02/2017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E3EB3CD-2364-4358-A809-E19FCCCA855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animoto.com/dashboard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9610" y="764704"/>
            <a:ext cx="9001000" cy="2376264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5300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„Én így tanítanám az informatikát”</a:t>
            </a:r>
            <a:br>
              <a:rPr lang="hu-HU" sz="5300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5300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sz="5300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Ez az én művem…</a:t>
            </a:r>
            <a:r>
              <a:rPr lang="hu-HU" sz="49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u-HU" sz="49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CA" sz="5300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5445224"/>
            <a:ext cx="7920880" cy="17526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2000" b="1" dirty="0" smtClean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Készítette: Vályi - Nagy Dóra 6/B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1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Felkészítő tanár: </a:t>
            </a:r>
            <a:r>
              <a:rPr lang="hu-HU" sz="18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Virga</a:t>
            </a:r>
            <a:r>
              <a:rPr lang="hu-HU" sz="1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Mariann </a:t>
            </a:r>
            <a:endParaRPr lang="hu-HU" sz="1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1041., Budapest, Erzsébet utca 69.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u-H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Újpesti Károlyi István Általános Iskola és Gimnázium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CA" sz="1800" b="1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0027" y="0"/>
            <a:ext cx="8964488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A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„Utolsó Simítások”</a:t>
            </a:r>
            <a:endParaRPr lang="fr-CA" dirty="0" smtClean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32859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3600" b="1" dirty="0">
                <a:solidFill>
                  <a:srgbClr val="00CCFF"/>
                </a:solidFill>
              </a:rPr>
              <a:t>Mi előtt még elmentenénk, nézzünk végég a kép sorunkon, és amit még esetleg elfelejtettünk beszúrni, azt még szúrjuk be, szintén így a videókkal is.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3600" b="1" dirty="0">
                <a:solidFill>
                  <a:srgbClr val="00CCFF"/>
                </a:solidFill>
              </a:rPr>
              <a:t>A zenét állítsuk be, amit a „</a:t>
            </a:r>
            <a:r>
              <a:rPr lang="hu-HU" sz="3600" b="1" dirty="0" err="1">
                <a:solidFill>
                  <a:srgbClr val="00CCFF"/>
                </a:solidFill>
              </a:rPr>
              <a:t>change</a:t>
            </a:r>
            <a:r>
              <a:rPr lang="hu-HU" sz="3600" b="1" dirty="0">
                <a:solidFill>
                  <a:srgbClr val="00CCFF"/>
                </a:solidFill>
              </a:rPr>
              <a:t> song”</a:t>
            </a:r>
            <a:r>
              <a:rPr lang="hu-HU" sz="3600" b="1" dirty="0" err="1">
                <a:solidFill>
                  <a:srgbClr val="00CCFF"/>
                </a:solidFill>
              </a:rPr>
              <a:t>-ra</a:t>
            </a:r>
            <a:r>
              <a:rPr lang="hu-HU" sz="3600" b="1" dirty="0">
                <a:solidFill>
                  <a:srgbClr val="00CCFF"/>
                </a:solidFill>
              </a:rPr>
              <a:t> rákattintva ezt megtehetjük.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3600" b="1" dirty="0">
                <a:solidFill>
                  <a:srgbClr val="00CCFF"/>
                </a:solidFill>
              </a:rPr>
              <a:t>Végül ellenőrizzük le a „</a:t>
            </a:r>
            <a:r>
              <a:rPr lang="hu-HU" sz="3600" b="1" dirty="0" err="1">
                <a:solidFill>
                  <a:srgbClr val="00CCFF"/>
                </a:solidFill>
              </a:rPr>
              <a:t>preview</a:t>
            </a:r>
            <a:r>
              <a:rPr lang="hu-HU" sz="3600" b="1" dirty="0">
                <a:solidFill>
                  <a:srgbClr val="00CCFF"/>
                </a:solidFill>
              </a:rPr>
              <a:t> video” gombra rákattintva.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sz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9167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rgbClr val="CC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 mentés</a:t>
            </a:r>
            <a:endParaRPr lang="fr-CA" dirty="0" smtClean="0">
              <a:solidFill>
                <a:srgbClr val="CC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268761"/>
            <a:ext cx="8363272" cy="187220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800" b="1" dirty="0" smtClean="0">
                <a:solidFill>
                  <a:srgbClr val="CC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„</a:t>
            </a:r>
            <a:r>
              <a:rPr lang="hu-HU" sz="2800" b="1" dirty="0" err="1" smtClean="0">
                <a:solidFill>
                  <a:srgbClr val="CC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Style</a:t>
            </a:r>
            <a:r>
              <a:rPr lang="hu-HU" sz="2800" b="1" dirty="0" smtClean="0">
                <a:solidFill>
                  <a:srgbClr val="CC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hu-HU" sz="2800" b="1" dirty="0" err="1" smtClean="0">
                <a:solidFill>
                  <a:srgbClr val="CC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2800" b="1" dirty="0" smtClean="0">
                <a:solidFill>
                  <a:srgbClr val="CC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</a:t>
            </a:r>
            <a:r>
              <a:rPr lang="hu-HU" sz="2800" b="1" dirty="0" err="1" smtClean="0">
                <a:solidFill>
                  <a:srgbClr val="CC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</a:t>
            </a:r>
            <a:r>
              <a:rPr lang="hu-HU" sz="2800" b="1" dirty="0" smtClean="0">
                <a:solidFill>
                  <a:srgbClr val="CC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és a „</a:t>
            </a:r>
            <a:r>
              <a:rPr lang="hu-HU" sz="2800" b="1" dirty="0" err="1" smtClean="0">
                <a:solidFill>
                  <a:srgbClr val="CC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Produce</a:t>
            </a:r>
            <a:r>
              <a:rPr lang="hu-HU" sz="2800" b="1" dirty="0" smtClean="0">
                <a:solidFill>
                  <a:srgbClr val="CC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lehetőségek  közül, kattintsunk az utóbbira, majd ezután töltsük ki az alábbi dolgokat a minta alapján:</a:t>
            </a:r>
          </a:p>
        </p:txBody>
      </p:sp>
      <p:sp>
        <p:nvSpPr>
          <p:cNvPr id="4" name="Téglalap 3"/>
          <p:cNvSpPr/>
          <p:nvPr/>
        </p:nvSpPr>
        <p:spPr>
          <a:xfrm>
            <a:off x="949478" y="3413317"/>
            <a:ext cx="7200800" cy="288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Szövegdoboz 4"/>
          <p:cNvSpPr txBox="1"/>
          <p:nvPr/>
        </p:nvSpPr>
        <p:spPr>
          <a:xfrm>
            <a:off x="939500" y="3100318"/>
            <a:ext cx="1225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Title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=Cím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914420" y="3388056"/>
            <a:ext cx="18949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 smtClean="0"/>
              <a:t>Pl.: Ez Vagyok Én</a:t>
            </a:r>
            <a:endParaRPr lang="hu-HU" sz="1600" b="1" dirty="0"/>
          </a:p>
        </p:txBody>
      </p:sp>
      <p:sp>
        <p:nvSpPr>
          <p:cNvPr id="7" name="Téglalap 6"/>
          <p:cNvSpPr/>
          <p:nvPr/>
        </p:nvSpPr>
        <p:spPr>
          <a:xfrm>
            <a:off x="926942" y="4632689"/>
            <a:ext cx="7200800" cy="288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Téglalap 9"/>
          <p:cNvSpPr/>
          <p:nvPr/>
        </p:nvSpPr>
        <p:spPr>
          <a:xfrm>
            <a:off x="949478" y="4001471"/>
            <a:ext cx="7200800" cy="288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Szövegdoboz 7"/>
          <p:cNvSpPr txBox="1"/>
          <p:nvPr/>
        </p:nvSpPr>
        <p:spPr>
          <a:xfrm>
            <a:off x="971600" y="3689210"/>
            <a:ext cx="1537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Date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=Dátum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939500" y="3976210"/>
            <a:ext cx="35878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 smtClean="0"/>
              <a:t>Nem kötelező ezt a helyet kitölteni!</a:t>
            </a:r>
            <a:endParaRPr lang="hu-HU" sz="1600" b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002819" y="4314764"/>
            <a:ext cx="3461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Producer </a:t>
            </a:r>
            <a:r>
              <a:rPr lang="hu-H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=Készítő Neve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972023" y="4592039"/>
            <a:ext cx="6241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A program automatikusan itt beírja a felhasználó nevét </a:t>
            </a:r>
            <a:endParaRPr lang="hu-HU" b="1" dirty="0"/>
          </a:p>
        </p:txBody>
      </p:sp>
      <p:sp>
        <p:nvSpPr>
          <p:cNvPr id="13" name="Téglalap 12"/>
          <p:cNvSpPr/>
          <p:nvPr/>
        </p:nvSpPr>
        <p:spPr>
          <a:xfrm>
            <a:off x="930597" y="5313856"/>
            <a:ext cx="7169581" cy="8640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Szövegdoboz 13"/>
          <p:cNvSpPr txBox="1"/>
          <p:nvPr/>
        </p:nvSpPr>
        <p:spPr>
          <a:xfrm>
            <a:off x="1115616" y="4931876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Description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=Leírás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1002819" y="5313856"/>
            <a:ext cx="6429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Ez a cím alatt fog megjelenni, és ezt sem fontos kitölteni!</a:t>
            </a:r>
            <a:endParaRPr lang="hu-HU" b="1" dirty="0"/>
          </a:p>
        </p:txBody>
      </p:sp>
      <p:sp>
        <p:nvSpPr>
          <p:cNvPr id="17" name="Lekerekített téglalap 16"/>
          <p:cNvSpPr/>
          <p:nvPr/>
        </p:nvSpPr>
        <p:spPr>
          <a:xfrm>
            <a:off x="1873462" y="6313589"/>
            <a:ext cx="1296144" cy="4766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Szövegdoboz 17"/>
          <p:cNvSpPr txBox="1"/>
          <p:nvPr/>
        </p:nvSpPr>
        <p:spPr>
          <a:xfrm>
            <a:off x="1873462" y="6328596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FINISH</a:t>
            </a:r>
            <a:endParaRPr lang="hu-HU" sz="2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9" name="Szövegdoboz 18"/>
          <p:cNvSpPr txBox="1"/>
          <p:nvPr/>
        </p:nvSpPr>
        <p:spPr>
          <a:xfrm>
            <a:off x="3563888" y="6374762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CONTINUE EDITING</a:t>
            </a:r>
            <a:endParaRPr lang="hu-HU" b="1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6061790" y="6204762"/>
            <a:ext cx="3082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i="1" dirty="0" smtClean="0">
                <a:solidFill>
                  <a:srgbClr val="CCCC00"/>
                </a:solidFill>
              </a:rPr>
              <a:t>Majd, ha készen van, kattintsunk a „FINISH”</a:t>
            </a:r>
            <a:r>
              <a:rPr lang="hu-HU" b="1" i="1" dirty="0" err="1" smtClean="0">
                <a:solidFill>
                  <a:srgbClr val="CCCC00"/>
                </a:solidFill>
              </a:rPr>
              <a:t>-re</a:t>
            </a:r>
            <a:r>
              <a:rPr lang="hu-HU" b="1" i="1" dirty="0" smtClean="0">
                <a:solidFill>
                  <a:srgbClr val="CCCC00"/>
                </a:solidFill>
              </a:rPr>
              <a:t>!</a:t>
            </a:r>
            <a:endParaRPr lang="hu-HU" b="1" i="1" dirty="0">
              <a:solidFill>
                <a:srgbClr val="CC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411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 tmFilter="0,0; .5, 1; 1, 1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7" grpId="0" animBg="1"/>
      <p:bldP spid="10" grpId="0" animBg="1"/>
      <p:bldP spid="9" grpId="0"/>
      <p:bldP spid="11" grpId="0"/>
      <p:bldP spid="12" grpId="0"/>
      <p:bldP spid="13" grpId="0" animBg="1"/>
      <p:bldP spid="14" grpId="0"/>
      <p:bldP spid="15" grpId="0"/>
      <p:bldP spid="17" grpId="0" animBg="1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5465" y="476672"/>
            <a:ext cx="8964488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CA" dirty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Hogyan töltsük le?</a:t>
            </a:r>
            <a:endParaRPr lang="fr-CA" dirty="0" smtClean="0">
              <a:solidFill>
                <a:srgbClr val="FF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772816"/>
            <a:ext cx="8568952" cy="420384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sz="4000" b="1" dirty="0">
                <a:solidFill>
                  <a:srgbClr val="FF66FF"/>
                </a:solidFill>
              </a:rPr>
              <a:t>Várjuk meg amíg a „Finalizing” lefut, és nem írja ki a program „Post, embed or share the link to track video plays!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sz="4000" b="1" dirty="0">
                <a:solidFill>
                  <a:srgbClr val="FF66FF"/>
                </a:solidFill>
              </a:rPr>
              <a:t>Ezután tudjuk letölteni…az „Upgrade to HD”-belül az MP4-re rákattintva letölteni a videót!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fr-CA" sz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9227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301608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rgbClr val="99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Ismétlés</a:t>
            </a:r>
            <a:endParaRPr lang="fr-CA" dirty="0" smtClean="0">
              <a:solidFill>
                <a:srgbClr val="99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916832"/>
            <a:ext cx="8363272" cy="4464496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800" b="1" dirty="0" smtClean="0">
                <a:solidFill>
                  <a:srgbClr val="99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Melyik évben alapították?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800" b="1" dirty="0" smtClean="0">
                <a:solidFill>
                  <a:srgbClr val="99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 a 2 fontos használhatósági feltétel?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800" b="1" dirty="0" smtClean="0">
                <a:solidFill>
                  <a:srgbClr val="99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Mire kattintva tudjuk ellenőrizni a videónkat?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800" b="1" dirty="0" smtClean="0">
                <a:solidFill>
                  <a:srgbClr val="99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Hogyan tudjuk elmenteni a videónkat?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800" b="1" dirty="0" smtClean="0">
                <a:solidFill>
                  <a:srgbClr val="99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„Upgrade </a:t>
            </a:r>
            <a:r>
              <a:rPr lang="hu-HU" sz="2800" b="1" dirty="0" err="1" smtClean="0">
                <a:solidFill>
                  <a:srgbClr val="99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hu-HU" sz="2800" b="1" dirty="0" smtClean="0">
                <a:solidFill>
                  <a:srgbClr val="99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HD”</a:t>
            </a:r>
            <a:r>
              <a:rPr lang="hu-HU" sz="2800" b="1" dirty="0" err="1" smtClean="0">
                <a:solidFill>
                  <a:srgbClr val="99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-belül</a:t>
            </a:r>
            <a:r>
              <a:rPr lang="hu-HU" sz="2800" b="1" dirty="0" smtClean="0">
                <a:solidFill>
                  <a:srgbClr val="99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mit kell csinálnunk, hogy letudjuk tölteni a dokumentumot?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800" b="1" dirty="0" smtClean="0">
                <a:solidFill>
                  <a:srgbClr val="99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 miről készítenél videót?</a:t>
            </a:r>
            <a:r>
              <a:rPr lang="hu-HU" sz="2800" b="1" dirty="0" smtClean="0">
                <a:solidFill>
                  <a:srgbClr val="9966FF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hu-HU" sz="2800" b="1" dirty="0" smtClean="0">
              <a:solidFill>
                <a:srgbClr val="99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sz="2800" b="1" dirty="0" smtClean="0">
              <a:solidFill>
                <a:srgbClr val="CC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sz="2800" b="1" dirty="0" smtClean="0">
              <a:solidFill>
                <a:srgbClr val="CC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sz="2800" b="1" dirty="0" smtClean="0">
              <a:solidFill>
                <a:srgbClr val="CC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sz="2800" b="1" dirty="0" smtClean="0">
              <a:solidFill>
                <a:srgbClr val="CC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889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5465" y="476672"/>
            <a:ext cx="8964488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Link</a:t>
            </a:r>
            <a:endParaRPr lang="fr-CA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772816"/>
            <a:ext cx="8568952" cy="4203848"/>
          </a:xfrm>
        </p:spPr>
        <p:txBody>
          <a:bodyPr rtlCol="0">
            <a:noAutofit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fr-CA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https://animoto.com/dashboard</a:t>
            </a:r>
            <a:endParaRPr lang="fr-CA" sz="4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774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1835696" y="4653136"/>
            <a:ext cx="6120680" cy="1944216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1979712" y="2348880"/>
            <a:ext cx="5328592" cy="2160240"/>
          </a:xfrm>
        </p:spPr>
        <p:txBody>
          <a:bodyPr/>
          <a:lstStyle/>
          <a:p>
            <a:r>
              <a:rPr lang="hu-HU" sz="7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Köszönöm A Figyelmet!</a:t>
            </a:r>
            <a:endParaRPr lang="hu-HU" sz="72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9595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rgbClr val="CC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Tartalom</a:t>
            </a:r>
            <a:endParaRPr lang="fr-CA" dirty="0" smtClean="0">
              <a:solidFill>
                <a:srgbClr val="CC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829175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b="1" dirty="0" smtClean="0">
                <a:solidFill>
                  <a:srgbClr val="CC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Program alkotásáról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b="1" dirty="0" smtClean="0">
                <a:solidFill>
                  <a:srgbClr val="CC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Kérdések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b="1" dirty="0" smtClean="0">
                <a:solidFill>
                  <a:srgbClr val="CC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programról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b="1" dirty="0" smtClean="0">
                <a:solidFill>
                  <a:srgbClr val="CC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Mire jó a program?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b="1" dirty="0" smtClean="0">
                <a:solidFill>
                  <a:srgbClr val="CC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program lehetőségei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b="1" dirty="0" err="1" smtClean="0">
                <a:solidFill>
                  <a:srgbClr val="CC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hu-HU" b="1" dirty="0" smtClean="0">
                <a:solidFill>
                  <a:srgbClr val="CC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Show készítés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b="1" dirty="0" smtClean="0">
                <a:solidFill>
                  <a:srgbClr val="CC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program használhatóságának feltételei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b="1" dirty="0" smtClean="0">
                <a:solidFill>
                  <a:srgbClr val="CC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Praktikus ötletek egy videó elkészítéséhez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b="1" dirty="0" smtClean="0">
                <a:solidFill>
                  <a:srgbClr val="CC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„Utolsó Simítások”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b="1" dirty="0" smtClean="0">
                <a:solidFill>
                  <a:srgbClr val="CC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mentés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b="1" dirty="0" smtClean="0">
                <a:solidFill>
                  <a:srgbClr val="CC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Hogyan töltsük le?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b="1" dirty="0" smtClean="0">
                <a:solidFill>
                  <a:srgbClr val="CC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Ismétlés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b="1" dirty="0" smtClean="0">
                <a:solidFill>
                  <a:srgbClr val="CC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b="1" dirty="0" smtClean="0">
              <a:solidFill>
                <a:srgbClr val="CC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b="1" dirty="0" smtClean="0">
              <a:solidFill>
                <a:srgbClr val="CC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b="1" dirty="0" smtClean="0">
              <a:solidFill>
                <a:srgbClr val="CC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b="1" dirty="0" smtClean="0">
              <a:solidFill>
                <a:srgbClr val="CC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b="1" dirty="0" smtClean="0">
              <a:solidFill>
                <a:srgbClr val="CC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b="1" dirty="0" smtClean="0">
              <a:solidFill>
                <a:srgbClr val="CC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4909" y="548680"/>
            <a:ext cx="3569571" cy="261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055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rgbClr val="FF99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 program alkotásáról</a:t>
            </a:r>
            <a:endParaRPr lang="fr-CA" dirty="0" smtClean="0">
              <a:solidFill>
                <a:srgbClr val="FF99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8291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b="1" dirty="0" smtClean="0">
                <a:solidFill>
                  <a:srgbClr val="FF99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2006-ban alapította </a:t>
            </a:r>
            <a:r>
              <a:rPr lang="hu-HU" b="1" dirty="0" err="1" smtClean="0">
                <a:solidFill>
                  <a:srgbClr val="FF99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Brad</a:t>
            </a:r>
            <a:r>
              <a:rPr lang="hu-HU" b="1" dirty="0" smtClean="0">
                <a:solidFill>
                  <a:srgbClr val="FF99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Jefferson és </a:t>
            </a:r>
            <a:r>
              <a:rPr lang="hu-HU" b="1" dirty="0" err="1" smtClean="0">
                <a:solidFill>
                  <a:srgbClr val="FF99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Jason</a:t>
            </a:r>
            <a:r>
              <a:rPr lang="hu-HU" b="1" dirty="0" smtClean="0">
                <a:solidFill>
                  <a:srgbClr val="FF99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b="1" dirty="0" err="1" smtClean="0">
                <a:solidFill>
                  <a:srgbClr val="FF99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Hsiao</a:t>
            </a:r>
            <a:endParaRPr lang="hu-HU" b="1" dirty="0">
              <a:solidFill>
                <a:srgbClr val="FF99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b="1" dirty="0" smtClean="0">
                <a:solidFill>
                  <a:srgbClr val="FF99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York-ban az Amerikai Egyesült Államokban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b="1" dirty="0" smtClean="0">
              <a:solidFill>
                <a:srgbClr val="CC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b="1" dirty="0" smtClean="0">
              <a:solidFill>
                <a:srgbClr val="CC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hu-HU" b="1" dirty="0" smtClean="0">
              <a:solidFill>
                <a:srgbClr val="CC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b="1" dirty="0" smtClean="0">
              <a:solidFill>
                <a:srgbClr val="CC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2809" y="3429000"/>
            <a:ext cx="4265090" cy="302433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3616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57438" y="274638"/>
            <a:ext cx="6329362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Kérdések</a:t>
            </a:r>
            <a:endParaRPr lang="fr-C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600200"/>
            <a:ext cx="8147248" cy="452596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3600" b="1" dirty="0" smtClean="0"/>
              <a:t>Ismered az </a:t>
            </a:r>
            <a:r>
              <a:rPr lang="hu-HU" sz="3600" b="1" dirty="0" err="1" smtClean="0"/>
              <a:t>Animoto</a:t>
            </a:r>
            <a:r>
              <a:rPr lang="hu-HU" sz="3600" b="1" dirty="0" smtClean="0"/>
              <a:t> programot?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3600" b="1" dirty="0" smtClean="0"/>
              <a:t>Szerinted mire használható a program?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3600" b="1" dirty="0" smtClean="0"/>
              <a:t>Használnád ezt a programot? (Válaszod, indokold!)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3600" b="1" dirty="0" smtClean="0"/>
              <a:t>Mondj még egy videó készítő programot!</a:t>
            </a:r>
            <a:endParaRPr lang="fr-CA" sz="3600" b="1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57438" y="274638"/>
            <a:ext cx="6329362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 programról</a:t>
            </a:r>
            <a:endParaRPr lang="fr-CA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57438" y="1600200"/>
            <a:ext cx="6329362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Animoto</a:t>
            </a:r>
            <a:r>
              <a:rPr lang="hu-H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egy interneten felkereshető, videó készíthető program.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Fejleszti a </a:t>
            </a:r>
            <a:r>
              <a:rPr lang="hu-HU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kreatívitást</a:t>
            </a:r>
            <a:r>
              <a:rPr lang="hu-H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fr-CA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077072"/>
            <a:ext cx="4644008" cy="229214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45738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 program lehetőségei</a:t>
            </a:r>
            <a:endParaRPr lang="fr-CA" dirty="0" smtClean="0">
              <a:solidFill>
                <a:srgbClr val="CC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b="1" dirty="0" smtClean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Kiválasztható a project formátuma, vagyis, ha munkahelyre készítjük, akkor „üzleti”</a:t>
            </a:r>
            <a:r>
              <a:rPr lang="hu-HU" b="1" dirty="0" err="1" smtClean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-és</a:t>
            </a:r>
            <a:r>
              <a:rPr lang="hu-HU" b="1" dirty="0" smtClean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(marketing) videóra kell rákattintani..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b="1" dirty="0" smtClean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Viszont, ha csak úgy elszeretnénk készíteni egy ’</a:t>
            </a:r>
            <a:r>
              <a:rPr lang="hu-HU" b="1" dirty="0" err="1" smtClean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fotó</a:t>
            </a:r>
            <a:r>
              <a:rPr lang="hu-HU" b="1" dirty="0" smtClean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b="1" dirty="0" err="1" smtClean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showt</a:t>
            </a:r>
            <a:r>
              <a:rPr lang="hu-HU" b="1" dirty="0" smtClean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’, akkor a (</a:t>
            </a:r>
            <a:r>
              <a:rPr lang="hu-HU" b="1" dirty="0" err="1" smtClean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hu-HU" b="1" dirty="0" smtClean="0">
                <a:solidFill>
                  <a:srgbClr val="CC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show gombra kell kattintanunk.</a:t>
            </a:r>
            <a:endParaRPr lang="fr-CA" b="1" dirty="0" smtClean="0">
              <a:solidFill>
                <a:srgbClr val="CC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9752" y="0"/>
            <a:ext cx="6329362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hu-HU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Slide</a:t>
            </a:r>
            <a:r>
              <a:rPr lang="hu-H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Show készítés</a:t>
            </a:r>
            <a:endParaRPr lang="fr-CA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980728"/>
            <a:ext cx="8435280" cy="4997152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Kattintsunk a ‚</a:t>
            </a:r>
            <a:r>
              <a:rPr lang="hu-HU" sz="2000" b="1" dirty="0" err="1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</a:t>
            </a:r>
            <a:r>
              <a:rPr lang="hu-HU" sz="2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 gombra, azon belül pedig a </a:t>
            </a:r>
            <a:r>
              <a:rPr lang="hu-HU" sz="2000" b="1" dirty="0" err="1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hu-HU" sz="2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show-ra.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Itt válasszuk ki a nekünk szükséges anyag formátumot, és kezdődhet a szerkesztés!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Válasszuk ki a saját </a:t>
            </a:r>
            <a:r>
              <a:rPr lang="hu-HU" sz="2000" b="1" dirty="0" err="1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fájl-ból</a:t>
            </a:r>
            <a:r>
              <a:rPr lang="hu-HU" sz="2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képeket/videókat, majd illesszük be. Ezt úgy kell megcsinálni, hogy a bal sarokban lévő ’</a:t>
            </a:r>
            <a:r>
              <a:rPr lang="hu-HU" sz="2000" b="1" dirty="0" err="1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r>
              <a:rPr lang="hu-HU" sz="2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pics</a:t>
            </a:r>
            <a:r>
              <a:rPr lang="hu-HU" sz="2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hu-HU" sz="2000" b="1" dirty="0" err="1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vids</a:t>
            </a:r>
            <a:r>
              <a:rPr lang="hu-HU" sz="2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hu-HU" sz="2000" b="1" dirty="0" err="1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-en</a:t>
            </a:r>
            <a:r>
              <a:rPr lang="hu-HU" sz="2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belül rá keresünk az ”</a:t>
            </a:r>
            <a:r>
              <a:rPr lang="hu-HU" sz="2000" b="1" dirty="0" err="1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hu-HU" sz="2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err="1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pictures</a:t>
            </a:r>
            <a:r>
              <a:rPr lang="hu-HU" sz="2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video” lehetőségre, és ha ráklikkelünk, felhozza a fájlunkat, amiből válogathatunk.</a:t>
            </a:r>
            <a:endParaRPr lang="hu-HU" sz="2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sz="2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Állítsuk be a zenét, amit saját magunk tölthetünk fel, vagy a megadottak között keresgélhetünk.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sz="2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szövegeinket a képek közt, az ’</a:t>
            </a:r>
            <a:r>
              <a:rPr lang="hu-HU" sz="2000" b="1" dirty="0" err="1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r>
              <a:rPr lang="hu-HU" sz="2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text’</a:t>
            </a:r>
            <a:r>
              <a:rPr lang="hu-HU" sz="2000" b="1" dirty="0" err="1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-el</a:t>
            </a:r>
            <a:r>
              <a:rPr lang="hu-HU" sz="2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tudjuk biztosítani.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sz="2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Mielőtt elmentenénk, nézzük meg a ‚</a:t>
            </a:r>
            <a:r>
              <a:rPr lang="hu-HU" sz="2000" b="1" dirty="0" err="1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prewiev</a:t>
            </a:r>
            <a:r>
              <a:rPr lang="hu-HU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videót’, és ha még találunk benne hibát javítsuk ki!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sz="2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Végül a „</a:t>
            </a:r>
            <a:r>
              <a:rPr lang="hu-HU" sz="2000" b="1" dirty="0" err="1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produce</a:t>
            </a:r>
            <a:r>
              <a:rPr lang="hu-HU" sz="20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gombra rákattintva, nevezzük el, és mentsük a videót. Ezt a FINISH gombbal lehetséges.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endParaRPr lang="hu-HU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126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5465" y="476672"/>
            <a:ext cx="8964488" cy="1143000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hu-H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 program használhatóságának feltételei:</a:t>
            </a:r>
            <a:endParaRPr lang="fr-CA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5576" y="1772816"/>
            <a:ext cx="7931224" cy="2476872"/>
          </a:xfrm>
        </p:spPr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b="1" dirty="0" smtClean="0">
                <a:solidFill>
                  <a:srgbClr val="FF0000"/>
                </a:solidFill>
              </a:rPr>
              <a:t>A legfontosabb az internet elérhetőség, ugyanis csak itt tudjuk felkeresni.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b="1" dirty="0" smtClean="0">
                <a:solidFill>
                  <a:srgbClr val="FF0000"/>
                </a:solidFill>
              </a:rPr>
              <a:t>Csak számítógépen, illetve laptopon lehet elindítani.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0280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Praktikus ötletek egy videó elkészítéséhez</a:t>
            </a:r>
            <a:endParaRPr lang="fr-CA" dirty="0" smtClean="0">
              <a:solidFill>
                <a:srgbClr val="CC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Használjunk minél feltűnőbb, minél szebb sablonokat, amiket a legszebb, illetve legemlékezetesebb képeink fognak alkotni. Használjuk a fantáziánkat, és vigyünk bele minél több kreativitást!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Használjunk fel olyan videókat, amik közel állnak a szívünkhöz, megnevettetnek, vagy esetleg a boldogságtól kicsordul a könnyünk tőlük.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zenénk, olyan legyen, amit imádunk hallgatni, vagy egy emlékezetes dal, amit szívesen hallgat a család/barátok/ismerősök. (persze lehet egyéni stílusú is)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Legyen </a:t>
            </a:r>
            <a:r>
              <a:rPr lang="hu-HU" sz="2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egyedi, különleges, és persze, ami megmutatja Te milyen vagy!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8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</Template>
  <TotalTime>281</TotalTime>
  <Words>708</Words>
  <Application>Microsoft Office PowerPoint</Application>
  <PresentationFormat>Diavetítés a képernyőre (4:3 oldalarány)</PresentationFormat>
  <Paragraphs>90</Paragraphs>
  <Slides>15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6" baseType="lpstr">
      <vt:lpstr>80</vt:lpstr>
      <vt:lpstr> „Én így tanítanám az informatikát”  Ez az én művem… </vt:lpstr>
      <vt:lpstr>Tartalom</vt:lpstr>
      <vt:lpstr>A program alkotásáról</vt:lpstr>
      <vt:lpstr>Kérdések</vt:lpstr>
      <vt:lpstr>A programról</vt:lpstr>
      <vt:lpstr>A program lehetőségei</vt:lpstr>
      <vt:lpstr>Slide Show készítés</vt:lpstr>
      <vt:lpstr>A program használhatóságának feltételei:</vt:lpstr>
      <vt:lpstr>Praktikus ötletek egy videó elkészítéséhez</vt:lpstr>
      <vt:lpstr>„Utolsó Simítások”</vt:lpstr>
      <vt:lpstr>A mentés</vt:lpstr>
      <vt:lpstr>Hogyan töltsük le?</vt:lpstr>
      <vt:lpstr>Ismétlés</vt:lpstr>
      <vt:lpstr>Link</vt:lpstr>
      <vt:lpstr>Köszönöm A Figyelmet!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„Én így tanítanám az informatikát”</dc:title>
  <dc:creator>Viktor</dc:creator>
  <cp:lastModifiedBy>Viktor</cp:lastModifiedBy>
  <cp:revision>63</cp:revision>
  <dcterms:created xsi:type="dcterms:W3CDTF">2016-12-26T13:58:09Z</dcterms:created>
  <dcterms:modified xsi:type="dcterms:W3CDTF">2017-02-16T20:48:35Z</dcterms:modified>
</cp:coreProperties>
</file>