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73" r:id="rId9"/>
    <p:sldId id="264" r:id="rId10"/>
    <p:sldId id="267" r:id="rId11"/>
    <p:sldId id="268" r:id="rId12"/>
    <p:sldId id="269" r:id="rId13"/>
    <p:sldId id="271" r:id="rId14"/>
    <p:sldId id="266" r:id="rId15"/>
    <p:sldId id="26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BA41-2B16-4115-A5F4-33E2A2ADE0AD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57C9-70CC-4D4E-AD7E-BFAE1C6A569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EZ AZ ÉN MŰVEM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463112"/>
            <a:ext cx="8534400" cy="1752600"/>
          </a:xfrm>
        </p:spPr>
        <p:txBody>
          <a:bodyPr/>
          <a:lstStyle/>
          <a:p>
            <a:r>
              <a:rPr lang="hu-HU" dirty="0" smtClean="0"/>
              <a:t>Facebook oldal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741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Gyakran ismételt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Sokszor történik, hogy üzenetben kérik segítségemet</a:t>
            </a:r>
          </a:p>
          <a:p>
            <a:r>
              <a:rPr lang="hu-HU" dirty="0" smtClean="0"/>
              <a:t>Válaszadásom gyors, és 100%-os</a:t>
            </a:r>
          </a:p>
          <a:p>
            <a:r>
              <a:rPr lang="hu-HU" dirty="0" smtClean="0"/>
              <a:t>Kérdéseiket általában az oldalamra kiírt posztokkal kapcsolatban teszik fel</a:t>
            </a:r>
          </a:p>
          <a:p>
            <a:r>
              <a:rPr lang="hu-HU" dirty="0" smtClean="0"/>
              <a:t>Alapanyagok, kinek ajánlom, mennyi az elkészítési idő, </a:t>
            </a:r>
            <a:r>
              <a:rPr lang="hu-HU" dirty="0" err="1" smtClean="0"/>
              <a:t>stb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57" t="11567" r="71364" b="76866"/>
          <a:stretch>
            <a:fillRect/>
          </a:stretch>
        </p:blipFill>
        <p:spPr bwMode="auto">
          <a:xfrm>
            <a:off x="777920" y="4804010"/>
            <a:ext cx="6851178" cy="176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>
            <a:hlinkClick r:id="rId3" action="ppaction://hlinksldjump"/>
          </p:cNvPr>
          <p:cNvSpPr/>
          <p:nvPr/>
        </p:nvSpPr>
        <p:spPr>
          <a:xfrm>
            <a:off x="382137" y="423081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409433" y="600502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Ötletek a fejlődésre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Kreatív </a:t>
            </a:r>
            <a:r>
              <a:rPr lang="hu-HU" dirty="0" err="1" smtClean="0"/>
              <a:t>webáruház</a:t>
            </a:r>
            <a:r>
              <a:rPr lang="hu-HU" dirty="0" smtClean="0"/>
              <a:t>: ötletekhez alapanyag, vagy akiknek nincs idejük elkészíteni, a kész termék árusítása</a:t>
            </a:r>
          </a:p>
          <a:p>
            <a:r>
              <a:rPr lang="hu-HU" dirty="0" smtClean="0"/>
              <a:t>Művészellátó bolt: DIY csomagok, dekorációk</a:t>
            </a:r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382137" y="423081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409433" y="600502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  <p:pic>
        <p:nvPicPr>
          <p:cNvPr id="4098" name="Picture 2" descr="Képtalálat a következőre: „épület tervrajz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878" y="3348705"/>
            <a:ext cx="4153468" cy="332277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Kik követnek?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Követőim minden korosztályban vannak</a:t>
            </a:r>
          </a:p>
          <a:p>
            <a:pPr>
              <a:buNone/>
            </a:pPr>
            <a:r>
              <a:rPr lang="hu-HU" dirty="0" smtClean="0"/>
              <a:t>	Idős nők</a:t>
            </a:r>
          </a:p>
          <a:p>
            <a:pPr>
              <a:buNone/>
            </a:pPr>
            <a:r>
              <a:rPr lang="hu-HU" dirty="0" smtClean="0"/>
              <a:t>	Középkorú nők</a:t>
            </a:r>
          </a:p>
          <a:p>
            <a:pPr>
              <a:buNone/>
            </a:pPr>
            <a:r>
              <a:rPr lang="hu-HU" dirty="0" smtClean="0"/>
              <a:t>	Fiatalabb nők</a:t>
            </a:r>
          </a:p>
          <a:p>
            <a:pPr>
              <a:buNone/>
            </a:pPr>
            <a:r>
              <a:rPr lang="hu-HU" dirty="0" smtClean="0"/>
              <a:t>	Legkevesebben a férfiak vannak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-177421" y="3370996"/>
            <a:ext cx="193798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Képtalálat a következőre: „follow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6752" y="2645888"/>
            <a:ext cx="4102526" cy="3189869"/>
          </a:xfrm>
          <a:prstGeom prst="rect">
            <a:avLst/>
          </a:prstGeom>
          <a:noFill/>
        </p:spPr>
      </p:pic>
      <p:sp>
        <p:nvSpPr>
          <p:cNvPr id="8" name="Ellipszis 7">
            <a:hlinkClick r:id="rId3" action="ppaction://hlinksldjump"/>
          </p:cNvPr>
          <p:cNvSpPr/>
          <p:nvPr/>
        </p:nvSpPr>
        <p:spPr>
          <a:xfrm>
            <a:off x="382137" y="423081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hlinkClick r:id="rId3" action="ppaction://hlinksldjump"/>
          </p:cNvPr>
          <p:cNvSpPr txBox="1"/>
          <p:nvPr/>
        </p:nvSpPr>
        <p:spPr>
          <a:xfrm>
            <a:off x="409433" y="600502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41146"/>
            <a:ext cx="10972800" cy="4525963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Havi Kézügyes Ötletek</a:t>
            </a:r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3057099" y="2197290"/>
            <a:ext cx="1433014" cy="1433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5400000">
            <a:off x="4688007" y="3391468"/>
            <a:ext cx="23337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7506269" y="2183641"/>
            <a:ext cx="1528549" cy="1528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637731" y="3835021"/>
            <a:ext cx="28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Minden hónaphoz aktuális posztok.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40490" y="4681182"/>
            <a:ext cx="2361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posztokban csak olyan ötletek vannak, melyeket magunk is elkészíthetünk egy kis kreativitással.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820167" y="3862316"/>
            <a:ext cx="260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valaki nem tudja kitalálni, hogyan töltse el kreatívan szabadidejét, mi segítünk!</a:t>
            </a:r>
            <a:endParaRPr lang="hu-HU" dirty="0"/>
          </a:p>
        </p:txBody>
      </p:sp>
      <p:sp>
        <p:nvSpPr>
          <p:cNvPr id="15" name="Ellipszis 14">
            <a:hlinkClick r:id="rId2" action="ppaction://hlinksldjump"/>
          </p:cNvPr>
          <p:cNvSpPr/>
          <p:nvPr/>
        </p:nvSpPr>
        <p:spPr>
          <a:xfrm>
            <a:off x="382137" y="423081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hlinkClick r:id="rId2" action="ppaction://hlinksldjump"/>
          </p:cNvPr>
          <p:cNvSpPr txBox="1"/>
          <p:nvPr/>
        </p:nvSpPr>
        <p:spPr>
          <a:xfrm>
            <a:off x="409433" y="600502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Bibliográfia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Internet</a:t>
            </a:r>
          </a:p>
          <a:p>
            <a:r>
              <a:rPr lang="hu-HU" dirty="0" smtClean="0"/>
              <a:t>https://www.facebook.com/HaviKezugyesOtletek/</a:t>
            </a:r>
          </a:p>
          <a:p>
            <a:r>
              <a:rPr lang="hu-HU" dirty="0" smtClean="0"/>
              <a:t>https://hu.pinterest.com/ </a:t>
            </a:r>
          </a:p>
          <a:p>
            <a:r>
              <a:rPr lang="hu-HU" dirty="0" smtClean="0"/>
              <a:t>https://www.google.hu</a:t>
            </a:r>
          </a:p>
          <a:p>
            <a:r>
              <a:rPr lang="hu-HU" dirty="0" smtClean="0"/>
              <a:t>Mark Johnson /</a:t>
            </a:r>
            <a:r>
              <a:rPr lang="hu-HU" dirty="0" err="1" smtClean="0"/>
              <a:t>ArtPics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FB/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Ellipszis 3">
            <a:hlinkClick r:id="rId2" action="ppaction://hlinksldjump"/>
          </p:cNvPr>
          <p:cNvSpPr/>
          <p:nvPr/>
        </p:nvSpPr>
        <p:spPr>
          <a:xfrm>
            <a:off x="382137" y="423081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409433" y="600502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605" t="47431" r="31092" b="33753"/>
          <a:stretch>
            <a:fillRect/>
          </a:stretch>
        </p:blipFill>
        <p:spPr bwMode="auto">
          <a:xfrm>
            <a:off x="0" y="4797187"/>
            <a:ext cx="12192000" cy="12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43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Készítette, és az oldal szerkesztője: Simonyai Lujza</a:t>
            </a:r>
            <a:endParaRPr lang="hu-HU" dirty="0"/>
          </a:p>
        </p:txBody>
      </p:sp>
      <p:pic>
        <p:nvPicPr>
          <p:cNvPr id="6146" name="Picture 2" descr="Havi kézügyes ötletek fénykép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094" y="2464207"/>
            <a:ext cx="10294712" cy="4067176"/>
          </a:xfrm>
          <a:prstGeom prst="rect">
            <a:avLst/>
          </a:prstGeom>
          <a:noFill/>
        </p:spPr>
      </p:pic>
      <p:grpSp>
        <p:nvGrpSpPr>
          <p:cNvPr id="13" name="Csoportba foglalás 12"/>
          <p:cNvGrpSpPr/>
          <p:nvPr/>
        </p:nvGrpSpPr>
        <p:grpSpPr>
          <a:xfrm>
            <a:off x="327545" y="313900"/>
            <a:ext cx="2361065" cy="791570"/>
            <a:chOff x="327545" y="313900"/>
            <a:chExt cx="2361065" cy="791570"/>
          </a:xfrm>
        </p:grpSpPr>
        <p:sp>
          <p:nvSpPr>
            <p:cNvPr id="9" name="Ellipszis 8">
              <a:hlinkClick r:id="rId3" action="ppaction://hlinksldjump"/>
            </p:cNvPr>
            <p:cNvSpPr/>
            <p:nvPr/>
          </p:nvSpPr>
          <p:spPr>
            <a:xfrm>
              <a:off x="327545" y="313900"/>
              <a:ext cx="1856096" cy="79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>
              <a:hlinkClick r:id="rId3" action="ppaction://hlinksldjump"/>
            </p:cNvPr>
            <p:cNvSpPr txBox="1"/>
            <p:nvPr/>
          </p:nvSpPr>
          <p:spPr>
            <a:xfrm>
              <a:off x="341195" y="504965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Vissza a menübe</a:t>
              </a:r>
              <a:endParaRPr lang="hu-HU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9228160" y="507243"/>
            <a:ext cx="1856096" cy="791570"/>
            <a:chOff x="9228160" y="507243"/>
            <a:chExt cx="1856096" cy="791570"/>
          </a:xfrm>
        </p:grpSpPr>
        <p:sp>
          <p:nvSpPr>
            <p:cNvPr id="11" name="Ellipszis 10"/>
            <p:cNvSpPr/>
            <p:nvPr/>
          </p:nvSpPr>
          <p:spPr>
            <a:xfrm>
              <a:off x="9228160" y="507243"/>
              <a:ext cx="1856096" cy="79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9799095" y="709684"/>
              <a:ext cx="72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VÉGE</a:t>
              </a:r>
              <a:endParaRPr lang="hu-HU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4776715" y="204716"/>
            <a:ext cx="2906973" cy="16786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8782" y="397468"/>
            <a:ext cx="10972800" cy="1143000"/>
          </a:xfrm>
        </p:spPr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enü</a:t>
            </a:r>
            <a:endParaRPr lang="hu-HU" dirty="0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2774152" y="1708245"/>
            <a:ext cx="2303708" cy="1173707"/>
            <a:chOff x="2774152" y="1708245"/>
            <a:chExt cx="2303708" cy="1173707"/>
          </a:xfrm>
        </p:grpSpPr>
        <p:sp>
          <p:nvSpPr>
            <p:cNvPr id="39" name="Ellipszis 38">
              <a:hlinkClick r:id="rId2" action="ppaction://hlinksldjump"/>
            </p:cNvPr>
            <p:cNvSpPr/>
            <p:nvPr/>
          </p:nvSpPr>
          <p:spPr>
            <a:xfrm>
              <a:off x="2843283" y="1708245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/>
            <p:nvPr/>
          </p:nvSpPr>
          <p:spPr>
            <a:xfrm>
              <a:off x="2774152" y="2125218"/>
              <a:ext cx="2303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Általánosan az oldalról</a:t>
              </a:r>
              <a:endParaRPr lang="hu-HU" dirty="0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457200" y="905302"/>
            <a:ext cx="2140426" cy="1173707"/>
            <a:chOff x="457200" y="905302"/>
            <a:chExt cx="2140426" cy="1173707"/>
          </a:xfrm>
        </p:grpSpPr>
        <p:sp>
          <p:nvSpPr>
            <p:cNvPr id="40" name="Ellipszis 39">
              <a:hlinkClick r:id="rId3" action="ppaction://hlinksldjump"/>
            </p:cNvPr>
            <p:cNvSpPr/>
            <p:nvPr/>
          </p:nvSpPr>
          <p:spPr>
            <a:xfrm>
              <a:off x="457200" y="905302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/>
            <p:cNvSpPr/>
            <p:nvPr/>
          </p:nvSpPr>
          <p:spPr>
            <a:xfrm>
              <a:off x="1109419" y="1292704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A logó</a:t>
              </a:r>
              <a:endParaRPr lang="hu-HU" dirty="0"/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923498" y="3405116"/>
            <a:ext cx="2140426" cy="1173707"/>
            <a:chOff x="923498" y="3405116"/>
            <a:chExt cx="2140426" cy="1173707"/>
          </a:xfrm>
        </p:grpSpPr>
        <p:sp>
          <p:nvSpPr>
            <p:cNvPr id="41" name="Ellipszis 40">
              <a:hlinkClick r:id="rId4" action="ppaction://hlinksldjump"/>
            </p:cNvPr>
            <p:cNvSpPr/>
            <p:nvPr/>
          </p:nvSpPr>
          <p:spPr>
            <a:xfrm>
              <a:off x="923498" y="3405116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Téglalap 46"/>
            <p:cNvSpPr/>
            <p:nvPr/>
          </p:nvSpPr>
          <p:spPr>
            <a:xfrm>
              <a:off x="1518110" y="3817540"/>
              <a:ext cx="967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Elérések</a:t>
              </a:r>
              <a:endParaRPr lang="hu-HU" dirty="0"/>
            </a:p>
          </p:txBody>
        </p:sp>
      </p:grpSp>
      <p:grpSp>
        <p:nvGrpSpPr>
          <p:cNvPr id="70" name="Csoportba foglalás 69"/>
          <p:cNvGrpSpPr/>
          <p:nvPr/>
        </p:nvGrpSpPr>
        <p:grpSpPr>
          <a:xfrm>
            <a:off x="3482453" y="3411941"/>
            <a:ext cx="2372437" cy="1173707"/>
            <a:chOff x="3482453" y="3411941"/>
            <a:chExt cx="2372437" cy="1173707"/>
          </a:xfrm>
        </p:grpSpPr>
        <p:sp>
          <p:nvSpPr>
            <p:cNvPr id="38" name="Ellipszis 37">
              <a:hlinkClick r:id="rId5" action="ppaction://hlinksldjump"/>
            </p:cNvPr>
            <p:cNvSpPr/>
            <p:nvPr/>
          </p:nvSpPr>
          <p:spPr>
            <a:xfrm>
              <a:off x="3482453" y="3411941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>
              <a:off x="3770367" y="3671249"/>
              <a:ext cx="20845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/>
                <a:t>Legtöbb embert elért posztom</a:t>
              </a:r>
              <a:endParaRPr lang="hu-HU" dirty="0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6478137" y="3787253"/>
            <a:ext cx="2529386" cy="1173707"/>
            <a:chOff x="6478137" y="3787253"/>
            <a:chExt cx="2529386" cy="1173707"/>
          </a:xfrm>
        </p:grpSpPr>
        <p:sp>
          <p:nvSpPr>
            <p:cNvPr id="35" name="Ellipszis 34">
              <a:hlinkClick r:id="rId6" action="ppaction://hlinksldjump"/>
            </p:cNvPr>
            <p:cNvSpPr/>
            <p:nvPr/>
          </p:nvSpPr>
          <p:spPr>
            <a:xfrm>
              <a:off x="6478137" y="3787253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6790286" y="4063199"/>
              <a:ext cx="22172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/>
                <a:t>Kedvenc kreatív ötletem</a:t>
              </a:r>
              <a:endParaRPr lang="hu-HU" dirty="0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8927910" y="1078173"/>
            <a:ext cx="2140426" cy="1173707"/>
            <a:chOff x="8927910" y="1078173"/>
            <a:chExt cx="2140426" cy="1173707"/>
          </a:xfrm>
        </p:grpSpPr>
        <p:sp>
          <p:nvSpPr>
            <p:cNvPr id="18" name="Ellipszis 17">
              <a:hlinkClick r:id="rId7" action="ppaction://hlinksldjump"/>
            </p:cNvPr>
            <p:cNvSpPr/>
            <p:nvPr/>
          </p:nvSpPr>
          <p:spPr>
            <a:xfrm>
              <a:off x="8927910" y="1078173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682676" y="1487607"/>
              <a:ext cx="7169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/>
                <a:t>GYIK</a:t>
              </a:r>
              <a:endParaRPr lang="hu-HU" dirty="0"/>
            </a:p>
          </p:txBody>
        </p:sp>
      </p:grpSp>
      <p:grpSp>
        <p:nvGrpSpPr>
          <p:cNvPr id="62" name="Csoportba foglalás 61"/>
          <p:cNvGrpSpPr/>
          <p:nvPr/>
        </p:nvGrpSpPr>
        <p:grpSpPr>
          <a:xfrm>
            <a:off x="448100" y="5086066"/>
            <a:ext cx="2140426" cy="1173707"/>
            <a:chOff x="448100" y="5086066"/>
            <a:chExt cx="2140426" cy="1173707"/>
          </a:xfrm>
        </p:grpSpPr>
        <p:sp>
          <p:nvSpPr>
            <p:cNvPr id="42" name="Ellipszis 41">
              <a:hlinkClick r:id="rId8" action="ppaction://hlinksldjump"/>
            </p:cNvPr>
            <p:cNvSpPr/>
            <p:nvPr/>
          </p:nvSpPr>
          <p:spPr>
            <a:xfrm>
              <a:off x="448100" y="5086066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513787" y="5496215"/>
              <a:ext cx="2020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Ötletek a fejlődésre</a:t>
              </a:r>
              <a:endParaRPr lang="hu-HU" dirty="0"/>
            </a:p>
          </p:txBody>
        </p:sp>
      </p:grpSp>
      <p:grpSp>
        <p:nvGrpSpPr>
          <p:cNvPr id="63" name="Csoportba foglalás 62"/>
          <p:cNvGrpSpPr/>
          <p:nvPr/>
        </p:nvGrpSpPr>
        <p:grpSpPr>
          <a:xfrm>
            <a:off x="3138984" y="5265762"/>
            <a:ext cx="2140426" cy="1173707"/>
            <a:chOff x="3138984" y="5265762"/>
            <a:chExt cx="2140426" cy="1173707"/>
          </a:xfrm>
        </p:grpSpPr>
        <p:sp>
          <p:nvSpPr>
            <p:cNvPr id="37" name="Ellipszis 36">
              <a:hlinkClick r:id="rId9" action="ppaction://hlinksldjump"/>
            </p:cNvPr>
            <p:cNvSpPr/>
            <p:nvPr/>
          </p:nvSpPr>
          <p:spPr>
            <a:xfrm>
              <a:off x="3138984" y="5265762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3475580" y="5673636"/>
              <a:ext cx="14740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Kik követnek?</a:t>
              </a:r>
              <a:endParaRPr lang="hu-HU" dirty="0"/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5879909" y="5399964"/>
            <a:ext cx="2140426" cy="1173707"/>
            <a:chOff x="5879909" y="5399964"/>
            <a:chExt cx="2140426" cy="1173707"/>
          </a:xfrm>
        </p:grpSpPr>
        <p:sp>
          <p:nvSpPr>
            <p:cNvPr id="36" name="Ellipszis 35">
              <a:hlinkClick r:id="rId10" action="ppaction://hlinksldjump"/>
            </p:cNvPr>
            <p:cNvSpPr/>
            <p:nvPr/>
          </p:nvSpPr>
          <p:spPr>
            <a:xfrm>
              <a:off x="5879909" y="5399964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>
              <a:off x="6600361" y="5810113"/>
              <a:ext cx="710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A név</a:t>
              </a:r>
              <a:endParaRPr lang="hu-HU" dirty="0"/>
            </a:p>
          </p:txBody>
        </p:sp>
      </p:grpSp>
      <p:grpSp>
        <p:nvGrpSpPr>
          <p:cNvPr id="67" name="Csoportba foglalás 66"/>
          <p:cNvGrpSpPr/>
          <p:nvPr/>
        </p:nvGrpSpPr>
        <p:grpSpPr>
          <a:xfrm>
            <a:off x="9066662" y="3045724"/>
            <a:ext cx="2140426" cy="1173707"/>
            <a:chOff x="9066662" y="3045724"/>
            <a:chExt cx="2140426" cy="1173707"/>
          </a:xfrm>
        </p:grpSpPr>
        <p:sp>
          <p:nvSpPr>
            <p:cNvPr id="33" name="Ellipszis 32">
              <a:hlinkClick r:id="rId11" action="ppaction://hlinksldjump"/>
            </p:cNvPr>
            <p:cNvSpPr/>
            <p:nvPr/>
          </p:nvSpPr>
          <p:spPr>
            <a:xfrm>
              <a:off x="9066662" y="3045724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502208" y="3476346"/>
              <a:ext cx="12397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Bibliográfia</a:t>
              </a:r>
              <a:endParaRPr lang="hu-HU" dirty="0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8966578" y="5115636"/>
            <a:ext cx="2140426" cy="1173707"/>
            <a:chOff x="8966578" y="5115636"/>
            <a:chExt cx="2140426" cy="1173707"/>
          </a:xfrm>
        </p:grpSpPr>
        <p:sp>
          <p:nvSpPr>
            <p:cNvPr id="43" name="Ellipszis 42">
              <a:hlinkClick r:id="rId12" action="ppaction://hlinksldjump"/>
            </p:cNvPr>
            <p:cNvSpPr/>
            <p:nvPr/>
          </p:nvSpPr>
          <p:spPr>
            <a:xfrm>
              <a:off x="8966578" y="5115636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9676263" y="5527343"/>
              <a:ext cx="696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Vége</a:t>
              </a:r>
              <a:endParaRPr lang="hu-HU" dirty="0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6066429" y="2188192"/>
            <a:ext cx="2140426" cy="1173707"/>
            <a:chOff x="2843283" y="1708245"/>
            <a:chExt cx="2140426" cy="1173707"/>
          </a:xfrm>
        </p:grpSpPr>
        <p:sp>
          <p:nvSpPr>
            <p:cNvPr id="73" name="Ellipszis 72">
              <a:hlinkClick r:id="rId2" action="ppaction://hlinksldjump"/>
            </p:cNvPr>
            <p:cNvSpPr/>
            <p:nvPr/>
          </p:nvSpPr>
          <p:spPr>
            <a:xfrm>
              <a:off x="2843283" y="1708245"/>
              <a:ext cx="2140426" cy="11737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>
              <a:hlinkClick r:id="rId13" action="ppaction://hlinksldjump"/>
            </p:cNvPr>
            <p:cNvSpPr/>
            <p:nvPr/>
          </p:nvSpPr>
          <p:spPr>
            <a:xfrm>
              <a:off x="3101698" y="1853820"/>
              <a:ext cx="17819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/>
                <a:t>A poszt, amire a legbüszkébb vagyok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416616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logó/profilkép</a:t>
            </a:r>
            <a:endParaRPr lang="hu-HU" dirty="0"/>
          </a:p>
        </p:txBody>
      </p:sp>
      <p:pic>
        <p:nvPicPr>
          <p:cNvPr id="6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47" y="1242535"/>
            <a:ext cx="2954378" cy="4349085"/>
          </a:xfrm>
        </p:spPr>
      </p:pic>
      <p:sp>
        <p:nvSpPr>
          <p:cNvPr id="7" name="Szövegdoboz 6"/>
          <p:cNvSpPr txBox="1"/>
          <p:nvPr/>
        </p:nvSpPr>
        <p:spPr>
          <a:xfrm>
            <a:off x="836023" y="2116183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800" dirty="0" smtClean="0"/>
              <a:t>Kifejező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Nem túl bonyolult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Figyelemfelkeltő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Esztétikus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Egyéni</a:t>
            </a:r>
          </a:p>
          <a:p>
            <a:endParaRPr lang="hu-HU" sz="1600" dirty="0" smtClean="0"/>
          </a:p>
          <a:p>
            <a:endParaRPr lang="hu-HU" sz="1600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82137" y="423081"/>
            <a:ext cx="2374711" cy="791570"/>
            <a:chOff x="382137" y="423081"/>
            <a:chExt cx="2374711" cy="791570"/>
          </a:xfrm>
        </p:grpSpPr>
        <p:sp>
          <p:nvSpPr>
            <p:cNvPr id="8" name="Ellipszis 7">
              <a:hlinkClick r:id="rId3" action="ppaction://hlinksldjump"/>
            </p:cNvPr>
            <p:cNvSpPr/>
            <p:nvPr/>
          </p:nvSpPr>
          <p:spPr>
            <a:xfrm>
              <a:off x="382137" y="423081"/>
              <a:ext cx="1856096" cy="79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>
              <a:hlinkClick r:id="rId3" action="ppaction://hlinksldjump"/>
            </p:cNvPr>
            <p:cNvSpPr txBox="1"/>
            <p:nvPr/>
          </p:nvSpPr>
          <p:spPr>
            <a:xfrm>
              <a:off x="409433" y="600502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Vissza a menübe</a:t>
              </a:r>
              <a:endParaRPr lang="hu-HU" dirty="0"/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Általánosan az oldalról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80" y="1305649"/>
            <a:ext cx="3061869" cy="4507321"/>
          </a:xfrm>
        </p:spPr>
      </p:pic>
      <p:sp>
        <p:nvSpPr>
          <p:cNvPr id="5" name="Szövegdoboz 4"/>
          <p:cNvSpPr txBox="1"/>
          <p:nvPr/>
        </p:nvSpPr>
        <p:spPr>
          <a:xfrm>
            <a:off x="946878" y="1485894"/>
            <a:ext cx="5422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oldal története:</a:t>
            </a:r>
            <a:r>
              <a:rPr lang="hu-HU" dirty="0"/>
              <a:t> </a:t>
            </a:r>
            <a:r>
              <a:rPr lang="hu-HU" dirty="0" smtClean="0"/>
              <a:t>10 éves korom körül jött az ötlet, hogy készítsek egy kézügyes </a:t>
            </a:r>
            <a:r>
              <a:rPr lang="hu-HU" dirty="0" err="1" smtClean="0"/>
              <a:t>facebook</a:t>
            </a:r>
            <a:r>
              <a:rPr lang="hu-HU" dirty="0" smtClean="0"/>
              <a:t> oldalt.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Azóta az oldal egészen kinőtte magát, nem is hittem volna, hogy ilyen sikeres lesz.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Nap mint nap több 10 új követőt tudhat a HKÖ magáénak.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8194" name="Picture 2" descr="Képtalálat a következőre: „like facebook gif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043" y="4109634"/>
            <a:ext cx="2320152" cy="1546225"/>
          </a:xfrm>
          <a:prstGeom prst="rect">
            <a:avLst/>
          </a:prstGeom>
          <a:noFill/>
        </p:spPr>
      </p:pic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409433" y="600502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382137" y="423081"/>
            <a:ext cx="2374711" cy="791570"/>
            <a:chOff x="382137" y="423081"/>
            <a:chExt cx="2374711" cy="791570"/>
          </a:xfrm>
        </p:grpSpPr>
        <p:sp>
          <p:nvSpPr>
            <p:cNvPr id="10" name="Ellipszis 9">
              <a:hlinkClick r:id="rId4" action="ppaction://hlinksldjump"/>
            </p:cNvPr>
            <p:cNvSpPr/>
            <p:nvPr/>
          </p:nvSpPr>
          <p:spPr>
            <a:xfrm>
              <a:off x="382137" y="423081"/>
              <a:ext cx="1856096" cy="79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>
              <a:hlinkClick r:id="rId4" action="ppaction://hlinksldjump"/>
            </p:cNvPr>
            <p:cNvSpPr txBox="1"/>
            <p:nvPr/>
          </p:nvSpPr>
          <p:spPr>
            <a:xfrm>
              <a:off x="409433" y="600502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Vissza a menübe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683773201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10981899" cy="1143000"/>
          </a:xfrm>
        </p:spPr>
        <p:txBody>
          <a:bodyPr/>
          <a:lstStyle/>
          <a:p>
            <a:r>
              <a:rPr lang="hu-HU" dirty="0" smtClean="0"/>
              <a:t>Elérések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5" b="1387"/>
          <a:stretch/>
        </p:blipFill>
        <p:spPr>
          <a:xfrm>
            <a:off x="7202523" y="685800"/>
            <a:ext cx="3849808" cy="5123655"/>
          </a:xfrm>
        </p:spPr>
      </p:pic>
      <p:sp>
        <p:nvSpPr>
          <p:cNvPr id="5" name="Szövegdoboz 4"/>
          <p:cNvSpPr txBox="1"/>
          <p:nvPr/>
        </p:nvSpPr>
        <p:spPr>
          <a:xfrm>
            <a:off x="647700" y="1690688"/>
            <a:ext cx="3898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oldal egyre jobb és jobb eredményekkel büszkélkedhet.</a:t>
            </a:r>
            <a:br>
              <a:rPr lang="hu-HU" dirty="0" smtClean="0"/>
            </a:b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Ez a gyakori posztolásnak, és a posztok minőségének köszönhető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Reklámozást pénzért sosem használok.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Oldalamat több, mint </a:t>
            </a:r>
            <a:r>
              <a:rPr lang="hu-HU" b="1" dirty="0" smtClean="0"/>
              <a:t>7 ezren </a:t>
            </a:r>
            <a:r>
              <a:rPr lang="hu-HU" dirty="0" smtClean="0"/>
              <a:t>kedvelik.</a:t>
            </a:r>
            <a:endParaRPr lang="hu-HU" dirty="0"/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8" r="59853" b="74563"/>
          <a:stretch/>
        </p:blipFill>
        <p:spPr>
          <a:xfrm>
            <a:off x="578337" y="4830009"/>
            <a:ext cx="3821312" cy="48657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3508" y="6270172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(Adatok ekkor: 2017.02.12.)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4597" t="81434" r="48945" b="16360"/>
          <a:stretch>
            <a:fillRect/>
          </a:stretch>
        </p:blipFill>
        <p:spPr bwMode="auto">
          <a:xfrm>
            <a:off x="7449671" y="5230906"/>
            <a:ext cx="3442447" cy="1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Jobbra nyíl 19"/>
          <p:cNvSpPr/>
          <p:nvPr/>
        </p:nvSpPr>
        <p:spPr>
          <a:xfrm>
            <a:off x="600501" y="518615"/>
            <a:ext cx="1678675" cy="7642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750627" y="723331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5207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Változások, míg ezt a diát készítettem: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000" t="35497" r="62887" b="61111"/>
          <a:stretch>
            <a:fillRect/>
          </a:stretch>
        </p:blipFill>
        <p:spPr bwMode="auto">
          <a:xfrm>
            <a:off x="535577" y="2050870"/>
            <a:ext cx="6697736" cy="7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20015" t="86160" r="63727" b="10447"/>
          <a:stretch>
            <a:fillRect/>
          </a:stretch>
        </p:blipFill>
        <p:spPr bwMode="auto">
          <a:xfrm>
            <a:off x="927462" y="3331029"/>
            <a:ext cx="5678054" cy="66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Egyenes összekötő nyíllal 7"/>
          <p:cNvCxnSpPr/>
          <p:nvPr/>
        </p:nvCxnSpPr>
        <p:spPr>
          <a:xfrm>
            <a:off x="6348549" y="2468880"/>
            <a:ext cx="7445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717177" y="3705496"/>
            <a:ext cx="7445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7236822" y="2142307"/>
            <a:ext cx="282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+22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557555" y="3370215"/>
            <a:ext cx="288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+13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2697" y="6204857"/>
            <a:ext cx="598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(adatok ekkor: 2017.02.13.)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162594" y="4820195"/>
            <a:ext cx="785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…és ez egyre, és egyre csak növekszik… </a:t>
            </a:r>
            <a:r>
              <a:rPr lang="hu-HU" dirty="0" smtClean="0">
                <a:sym typeface="Wingdings" pitchFamily="2" charset="2"/>
              </a:rPr>
              <a:t> </a:t>
            </a:r>
            <a:endParaRPr 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9430603" y="5527344"/>
            <a:ext cx="2456597" cy="791570"/>
            <a:chOff x="9812740" y="5745708"/>
            <a:chExt cx="2456597" cy="791570"/>
          </a:xfrm>
        </p:grpSpPr>
        <p:sp>
          <p:nvSpPr>
            <p:cNvPr id="18" name="Ellipszis 17">
              <a:hlinkClick r:id="rId3" action="ppaction://hlinksldjump"/>
            </p:cNvPr>
            <p:cNvSpPr/>
            <p:nvPr/>
          </p:nvSpPr>
          <p:spPr>
            <a:xfrm>
              <a:off x="9812740" y="5745708"/>
              <a:ext cx="1856096" cy="79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>
              <a:hlinkClick r:id="rId3" action="ppaction://hlinksldjump"/>
            </p:cNvPr>
            <p:cNvSpPr txBox="1"/>
            <p:nvPr/>
          </p:nvSpPr>
          <p:spPr>
            <a:xfrm>
              <a:off x="9921922" y="5964072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Vissza a menübe</a:t>
              </a:r>
              <a:endParaRPr lang="hu-HU" dirty="0"/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zis 19"/>
          <p:cNvSpPr/>
          <p:nvPr/>
        </p:nvSpPr>
        <p:spPr>
          <a:xfrm>
            <a:off x="327546" y="504968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97890"/>
            <a:ext cx="10515600" cy="1325563"/>
          </a:xfrm>
        </p:spPr>
        <p:txBody>
          <a:bodyPr/>
          <a:lstStyle/>
          <a:p>
            <a:r>
              <a:rPr lang="hu-HU" dirty="0" smtClean="0"/>
              <a:t>Legtöbb embert elért posztom</a:t>
            </a:r>
            <a:endParaRPr lang="hu-HU" dirty="0"/>
          </a:p>
        </p:txBody>
      </p:sp>
      <p:pic>
        <p:nvPicPr>
          <p:cNvPr id="4" name="Tartalom helye 3" descr="Névtelen.png"/>
          <p:cNvPicPr>
            <a:picLocks noGrp="1" noChangeAspect="1"/>
          </p:cNvPicPr>
          <p:nvPr>
            <p:ph idx="1"/>
          </p:nvPr>
        </p:nvPicPr>
        <p:blipFill>
          <a:blip r:embed="rId2"/>
          <a:srcRect l="31321" t="12081" r="32728" b="5663"/>
          <a:stretch>
            <a:fillRect/>
          </a:stretch>
        </p:blipFill>
        <p:spPr>
          <a:xfrm>
            <a:off x="3957100" y="1331258"/>
            <a:ext cx="4160441" cy="5351929"/>
          </a:xfrm>
        </p:spPr>
      </p:pic>
      <p:pic>
        <p:nvPicPr>
          <p:cNvPr id="5" name="Tartalom helye 3" descr="Névtelen.png"/>
          <p:cNvPicPr>
            <a:picLocks noChangeAspect="1"/>
          </p:cNvPicPr>
          <p:nvPr/>
        </p:nvPicPr>
        <p:blipFill>
          <a:blip r:embed="rId2"/>
          <a:srcRect l="31723" t="65541" r="57943" b="30119"/>
          <a:stretch>
            <a:fillRect/>
          </a:stretch>
        </p:blipFill>
        <p:spPr>
          <a:xfrm>
            <a:off x="457200" y="2514599"/>
            <a:ext cx="2595283" cy="612799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rot="16200000" flipV="1">
            <a:off x="2364570" y="3265521"/>
            <a:ext cx="1800754" cy="1592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artalom helye 3" descr="Névtelen.png"/>
          <p:cNvPicPr>
            <a:picLocks noChangeAspect="1"/>
          </p:cNvPicPr>
          <p:nvPr/>
        </p:nvPicPr>
        <p:blipFill>
          <a:blip r:embed="rId2"/>
          <a:srcRect l="31805" t="75223" r="40513" b="20613"/>
          <a:stretch>
            <a:fillRect/>
          </a:stretch>
        </p:blipFill>
        <p:spPr>
          <a:xfrm>
            <a:off x="8340149" y="2391088"/>
            <a:ext cx="3688080" cy="311970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 rot="5400000" flipH="1" flipV="1">
            <a:off x="7301754" y="3442446"/>
            <a:ext cx="2877671" cy="1371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Tartalom helye 3" descr="Névtelen.png"/>
          <p:cNvPicPr>
            <a:picLocks noChangeAspect="1"/>
          </p:cNvPicPr>
          <p:nvPr/>
        </p:nvPicPr>
        <p:blipFill>
          <a:blip r:embed="rId2"/>
          <a:srcRect l="32078" t="80195" r="60721" b="16346"/>
          <a:stretch>
            <a:fillRect/>
          </a:stretch>
        </p:blipFill>
        <p:spPr>
          <a:xfrm>
            <a:off x="806824" y="4397188"/>
            <a:ext cx="1842247" cy="497541"/>
          </a:xfrm>
          <a:prstGeom prst="rect">
            <a:avLst/>
          </a:prstGeom>
        </p:spPr>
      </p:pic>
      <p:cxnSp>
        <p:nvCxnSpPr>
          <p:cNvPr id="17" name="Egyenes összekötő nyíllal 16"/>
          <p:cNvCxnSpPr/>
          <p:nvPr/>
        </p:nvCxnSpPr>
        <p:spPr>
          <a:xfrm rot="10800000">
            <a:off x="2635625" y="4975412"/>
            <a:ext cx="1385047" cy="941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hlinkClick r:id="rId3" action="ppaction://hlinksldjump"/>
          </p:cNvPr>
          <p:cNvSpPr txBox="1"/>
          <p:nvPr/>
        </p:nvSpPr>
        <p:spPr>
          <a:xfrm>
            <a:off x="368490" y="696036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0" y="259308"/>
            <a:ext cx="1856096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23248" y="2063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poszt, amire a legbüszkébb vagyok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2249" t="14483" r="13318" b="8665"/>
          <a:stretch>
            <a:fillRect/>
          </a:stretch>
        </p:blipFill>
        <p:spPr bwMode="auto">
          <a:xfrm>
            <a:off x="4545874" y="1554599"/>
            <a:ext cx="6570617" cy="38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8908869" y="4637315"/>
            <a:ext cx="2142308" cy="692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 rot="10800000">
            <a:off x="2756263" y="3278777"/>
            <a:ext cx="24688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66206" y="2847703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Saját</a:t>
            </a:r>
            <a:r>
              <a:rPr lang="hu-HU" dirty="0" smtClean="0"/>
              <a:t> készítésű fénykép, </a:t>
            </a:r>
            <a:r>
              <a:rPr lang="hu-HU" u="sng" dirty="0" smtClean="0"/>
              <a:t>sajá</a:t>
            </a:r>
            <a:r>
              <a:rPr lang="hu-HU" dirty="0" smtClean="0"/>
              <a:t>t ötlet.</a:t>
            </a:r>
            <a:endParaRPr lang="hu-H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60460" t="45038" r="16389" b="50919"/>
          <a:stretch>
            <a:fillRect/>
          </a:stretch>
        </p:blipFill>
        <p:spPr bwMode="auto">
          <a:xfrm>
            <a:off x="322730" y="6104965"/>
            <a:ext cx="4381302" cy="4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zövegdoboz 10"/>
          <p:cNvSpPr txBox="1"/>
          <p:nvPr/>
        </p:nvSpPr>
        <p:spPr>
          <a:xfrm>
            <a:off x="484094" y="5513294"/>
            <a:ext cx="418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 kiírás, melyet több, mint 50-en kedvelnek.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3334871" y="3173506"/>
            <a:ext cx="5540188" cy="2339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hlinkClick r:id="rId3" action="ppaction://hlinksldjump"/>
          </p:cNvPr>
          <p:cNvSpPr txBox="1"/>
          <p:nvPr/>
        </p:nvSpPr>
        <p:spPr>
          <a:xfrm>
            <a:off x="68240" y="464024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605" t="47431" r="31092" b="33753"/>
          <a:stretch>
            <a:fillRect/>
          </a:stretch>
        </p:blipFill>
        <p:spPr bwMode="auto">
          <a:xfrm>
            <a:off x="0" y="457200"/>
            <a:ext cx="12192000" cy="12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79353"/>
            <a:ext cx="109728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Kedvenc kreatív ötletem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9011" y="2570208"/>
            <a:ext cx="10515600" cy="2498181"/>
          </a:xfrm>
        </p:spPr>
        <p:txBody>
          <a:bodyPr/>
          <a:lstStyle/>
          <a:p>
            <a:pPr>
              <a:buNone/>
            </a:pPr>
            <a:r>
              <a:rPr lang="hu-HU" u="sng" dirty="0" smtClean="0"/>
              <a:t>A többszínű rózsa elkészítése</a:t>
            </a:r>
            <a:r>
              <a:rPr lang="hu-HU" dirty="0" smtClean="0"/>
              <a:t>:</a:t>
            </a:r>
            <a:endParaRPr lang="hu-HU" u="sng" dirty="0" smtClean="0"/>
          </a:p>
          <a:p>
            <a:pPr>
              <a:buNone/>
            </a:pPr>
            <a:r>
              <a:rPr lang="hu-HU" sz="2400" i="1" dirty="0" smtClean="0"/>
              <a:t>„Ezt a rózsát te is könnyedén elkészítheted,csak egy kis színes tinta kell hozzá!</a:t>
            </a:r>
            <a:br>
              <a:rPr lang="hu-HU" sz="2400" i="1" dirty="0" smtClean="0"/>
            </a:br>
            <a:r>
              <a:rPr lang="hu-HU" sz="2400" i="1" dirty="0" smtClean="0"/>
              <a:t>Vágd a virág szárát függőlegesen annyi részre,ahány színűre szeretnéd a virágot!A színes tintát külön-külön öntsd poharakba,majd a szárakat helyezd bele! (persze egyet ide,egyet oda) </a:t>
            </a:r>
            <a:br>
              <a:rPr lang="hu-HU" sz="2400" i="1" dirty="0" smtClean="0"/>
            </a:br>
            <a:r>
              <a:rPr lang="hu-HU" sz="2400" i="1" dirty="0" smtClean="0"/>
              <a:t>Pár nap múlva kész a csodás virág!”</a:t>
            </a:r>
            <a:endParaRPr lang="hu-HU" sz="2400" i="1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8693623" y="5486401"/>
            <a:ext cx="2402008" cy="791570"/>
            <a:chOff x="8693623" y="5486401"/>
            <a:chExt cx="2402008" cy="791570"/>
          </a:xfrm>
        </p:grpSpPr>
        <p:sp>
          <p:nvSpPr>
            <p:cNvPr id="8" name="Ellipszis 7"/>
            <p:cNvSpPr/>
            <p:nvPr/>
          </p:nvSpPr>
          <p:spPr>
            <a:xfrm>
              <a:off x="8693623" y="5486401"/>
              <a:ext cx="1856096" cy="79157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>
              <a:hlinkClick r:id="rId3" action="ppaction://hlinksldjump"/>
            </p:cNvPr>
            <p:cNvSpPr txBox="1"/>
            <p:nvPr/>
          </p:nvSpPr>
          <p:spPr>
            <a:xfrm>
              <a:off x="8748216" y="5691116"/>
              <a:ext cx="2347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Vissza a menübe</a:t>
              </a:r>
              <a:endParaRPr lang="hu-HU" dirty="0"/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380</Words>
  <Application>Microsoft Office PowerPoint</Application>
  <PresentationFormat>Szélesvásznú</PresentationFormat>
  <Paragraphs>92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Office-téma</vt:lpstr>
      <vt:lpstr>EZ AZ ÉN MŰVEM</vt:lpstr>
      <vt:lpstr>Menü</vt:lpstr>
      <vt:lpstr>A logó/profilkép</vt:lpstr>
      <vt:lpstr>Általánosan az oldalról</vt:lpstr>
      <vt:lpstr>Elérések</vt:lpstr>
      <vt:lpstr>Változások, míg ezt a diát készítettem:</vt:lpstr>
      <vt:lpstr>Legtöbb embert elért posztom</vt:lpstr>
      <vt:lpstr>PowerPoint-bemutató</vt:lpstr>
      <vt:lpstr>Kedvenc kreatív ötletem</vt:lpstr>
      <vt:lpstr>Gyakran ismételt kérdések</vt:lpstr>
      <vt:lpstr>Ötletek a fejlődésre</vt:lpstr>
      <vt:lpstr>Kik követnek?</vt:lpstr>
      <vt:lpstr>A név</vt:lpstr>
      <vt:lpstr>Bibliográfia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AZ ÉN MŰVEM</dc:title>
  <dc:creator>diakok</dc:creator>
  <cp:lastModifiedBy>tanarok</cp:lastModifiedBy>
  <cp:revision>19</cp:revision>
  <dcterms:created xsi:type="dcterms:W3CDTF">2017-01-27T13:48:16Z</dcterms:created>
  <dcterms:modified xsi:type="dcterms:W3CDTF">2017-02-15T13:56:28Z</dcterms:modified>
</cp:coreProperties>
</file>