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71" r:id="rId14"/>
    <p:sldId id="257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994" autoAdjust="0"/>
  </p:normalViewPr>
  <p:slideViewPr>
    <p:cSldViewPr>
      <p:cViewPr>
        <p:scale>
          <a:sx n="100" d="100"/>
          <a:sy n="100" d="100"/>
        </p:scale>
        <p:origin x="-2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48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21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8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27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4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9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71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3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07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1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7936-F663-464E-AF49-3D2ED5C2EAE3}" type="datetimeFigureOut">
              <a:rPr lang="hu-HU" smtClean="0"/>
              <a:t>2017. 02. 13.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943B2-5096-42F7-A5E5-371AE8A039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3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3.xml"/><Relationship Id="rId7" Type="http://schemas.openxmlformats.org/officeDocument/2006/relationships/slide" Target="slide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image" Target="../media/image14.jp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microsoft.com/office/2007/relationships/hdphoto" Target="../media/hdphoto3.wdp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image" Target="../media/image14.jp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dfulschools.org/foundational-concepts/whats-best-mindfulness-practice/" TargetMode="External"/><Relationship Id="rId13" Type="http://schemas.openxmlformats.org/officeDocument/2006/relationships/slide" Target="slide6.xml"/><Relationship Id="rId3" Type="http://schemas.openxmlformats.org/officeDocument/2006/relationships/hyperlink" Target="http://tudasbazis.sulinet.hu/hu/informatika/informatika/informatika-7-evfolyam/bemutatok-prezentaciok-keszitese/egyszeru-animaciok" TargetMode="External"/><Relationship Id="rId7" Type="http://schemas.openxmlformats.org/officeDocument/2006/relationships/hyperlink" Target="https://pixabay.com/hu/k%C3%A9rd%C5%91jel-k%C3%A9rd%C3%A9s-v%C3%A1lasz-1019922/" TargetMode="Externa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" Type="http://schemas.openxmlformats.org/officeDocument/2006/relationships/hyperlink" Target="http://tudasbazis.sulinet.hu/hu/informatika/informatika/informatika-7-evfolyam/bemutatok-prezentaciok-keszitese/szovegek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hu/hangulatjel-smiley-szomor%C3%BA-1299362/" TargetMode="External"/><Relationship Id="rId11" Type="http://schemas.openxmlformats.org/officeDocument/2006/relationships/slide" Target="slide3.xml"/><Relationship Id="rId5" Type="http://schemas.openxmlformats.org/officeDocument/2006/relationships/hyperlink" Target="https://pixabay.com/hu/cs%C3%A9sze-gy%C5%91zelem-gy%C5%91ztes-d%C3%ADj-arany-1010916/" TargetMode="External"/><Relationship Id="rId15" Type="http://schemas.openxmlformats.org/officeDocument/2006/relationships/slide" Target="slide7.xml"/><Relationship Id="rId10" Type="http://schemas.openxmlformats.org/officeDocument/2006/relationships/hyperlink" Target="http://logos.wikia.com/wiki/Microsoft_PowerPoint" TargetMode="External"/><Relationship Id="rId4" Type="http://schemas.openxmlformats.org/officeDocument/2006/relationships/hyperlink" Target="https://pixabay.com/hu/gy%C5%91ztes-tribute-dobog%C3%B3-1019835/" TargetMode="External"/><Relationship Id="rId9" Type="http://schemas.openxmlformats.org/officeDocument/2006/relationships/hyperlink" Target="http://www.uni-halle.de/informatik/" TargetMode="External"/><Relationship Id="rId1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slide" Target="slide14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microsoft.com/office/2007/relationships/hdphoto" Target="../media/hdphoto2.wdp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slide" Target="slide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Kedvenc prezentáció készítő szoftverem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752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Készítette:</a:t>
            </a:r>
            <a:r>
              <a:rPr lang="hu-H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Páskuj</a:t>
            </a: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Kíra</a:t>
            </a:r>
          </a:p>
          <a:p>
            <a:pPr>
              <a:spcBef>
                <a:spcPct val="0"/>
              </a:spcBef>
            </a:pP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Felkészítő:</a:t>
            </a:r>
            <a:r>
              <a:rPr lang="hu-H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Endrészné</a:t>
            </a: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Monori Gyöngyi</a:t>
            </a:r>
          </a:p>
          <a:p>
            <a:pPr>
              <a:spcBef>
                <a:spcPct val="0"/>
              </a:spcBef>
            </a:pP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Iskola:Kazinczy </a:t>
            </a:r>
            <a:r>
              <a:rPr lang="hu-H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Ferenc Általános Iskola</a:t>
            </a:r>
          </a:p>
          <a:p>
            <a:pPr>
              <a:spcBef>
                <a:spcPct val="0"/>
              </a:spcBef>
            </a:pPr>
            <a:r>
              <a:rPr lang="hu-H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Békéscsaba, </a:t>
            </a:r>
            <a:r>
              <a:rPr lang="hu-H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Irányi utca 14.</a:t>
            </a:r>
          </a:p>
        </p:txBody>
      </p:sp>
    </p:spTree>
    <p:extLst>
      <p:ext uri="{BB962C8B-B14F-4D97-AF65-F5344CB8AC3E}">
        <p14:creationId xmlns:p14="http://schemas.microsoft.com/office/powerpoint/2010/main" val="33194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65328" y="692696"/>
            <a:ext cx="6984776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3.Válaszoljon </a:t>
            </a:r>
            <a:r>
              <a:rPr lang="hu-HU" sz="4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igazzal</a:t>
            </a:r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vagy </a:t>
            </a:r>
            <a:r>
              <a:rPr lang="hu-HU" sz="4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hamissal </a:t>
            </a:r>
            <a:r>
              <a:rPr lang="hu-HU" sz="4000" spc="-3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!</a:t>
            </a:r>
            <a:endParaRPr lang="hu-HU" sz="4000" spc="-3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65328" y="2016135"/>
            <a:ext cx="698477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Segoe Print" panose="02000600000000000000" pitchFamily="2" charset="0"/>
              </a:rPr>
              <a:t>Az áttűnés egy animáció.</a:t>
            </a:r>
            <a:endParaRPr lang="hu-HU" sz="2800" dirty="0">
              <a:latin typeface="Segoe Print" panose="02000600000000000000" pitchFamily="2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406348" y="3356991"/>
            <a:ext cx="235454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latin typeface="Segoe Print" panose="02000600000000000000" pitchFamily="2" charset="0"/>
              </a:rPr>
              <a:t>a)Igaz</a:t>
            </a:r>
            <a:endParaRPr lang="hu-HU" sz="3600" dirty="0">
              <a:latin typeface="Segoe Print" panose="02000600000000000000" pitchFamily="2" charset="0"/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3394728" y="4125064"/>
            <a:ext cx="235454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b)Hamis</a:t>
            </a:r>
            <a:endParaRPr lang="hu-H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2782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kciógomb: Kezdő dia 15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831005" y="6497013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hlinkClick r:id="rId7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1" name="Szövegdoboz 20">
            <a:hlinkClick r:id="rId7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>
            <a:hlinkClick r:id="rId9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3086067"/>
            <a:ext cx="43204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Helyes válasz!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424">
            <a:off x="292754" y="372342"/>
            <a:ext cx="3480359" cy="2485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313">
            <a:off x="6656327" y="3484384"/>
            <a:ext cx="2143125" cy="2143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Akciógomb: Kezdő dia 12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831005" y="6496481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>
            <a:hlinkClick r:id="rId6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8" name="Szövegdoboz 17">
            <a:hlinkClick r:id="rId6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hlinkClick r:id="rId8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>
            <a:hlinkClick r:id="rId10" action="ppaction://hlinksldjump"/>
          </p:cNvPr>
          <p:cNvSpPr txBox="1"/>
          <p:nvPr/>
        </p:nvSpPr>
        <p:spPr>
          <a:xfrm>
            <a:off x="1763688" y="4221088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1. kérdés</a:t>
            </a:r>
            <a:endParaRPr lang="hu-HU" dirty="0"/>
          </a:p>
        </p:txBody>
      </p:sp>
      <p:sp>
        <p:nvSpPr>
          <p:cNvPr id="24" name="Szövegdoboz 23">
            <a:hlinkClick r:id="rId11" action="ppaction://hlinksldjump"/>
          </p:cNvPr>
          <p:cNvSpPr txBox="1"/>
          <p:nvPr/>
        </p:nvSpPr>
        <p:spPr>
          <a:xfrm>
            <a:off x="1763688" y="459042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2. kérdés</a:t>
            </a:r>
            <a:endParaRPr lang="hu-HU" dirty="0"/>
          </a:p>
        </p:txBody>
      </p:sp>
      <p:sp>
        <p:nvSpPr>
          <p:cNvPr id="25" name="Szövegdoboz 24">
            <a:hlinkClick r:id="rId12" action="ppaction://hlinksldjump"/>
          </p:cNvPr>
          <p:cNvSpPr txBox="1"/>
          <p:nvPr/>
        </p:nvSpPr>
        <p:spPr>
          <a:xfrm>
            <a:off x="1763688" y="4959752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3. kérdés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51720" y="2420888"/>
            <a:ext cx="530918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Oooh</a:t>
            </a:r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!Ez sajnos hibás!</a:t>
            </a:r>
          </a:p>
          <a:p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Próbáld újra!</a:t>
            </a:r>
            <a:endParaRPr lang="hu-H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574">
            <a:off x="560666" y="3717032"/>
            <a:ext cx="2105025" cy="2171700"/>
          </a:xfrm>
          <a:prstGeom prst="rect">
            <a:avLst/>
          </a:prstGeom>
        </p:spPr>
      </p:pic>
      <p:sp>
        <p:nvSpPr>
          <p:cNvPr id="14" name="Akciógomb: Kezdő dia 13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>
            <a:hlinkClick r:id="rId6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9" name="Szövegdoboz 18">
            <a:hlinkClick r:id="rId6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hlinkClick r:id="rId8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>
            <a:hlinkClick r:id="rId10" action="ppaction://hlinksldjump"/>
          </p:cNvPr>
          <p:cNvSpPr txBox="1"/>
          <p:nvPr/>
        </p:nvSpPr>
        <p:spPr>
          <a:xfrm>
            <a:off x="6064760" y="3933056"/>
            <a:ext cx="12961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1. kérdés</a:t>
            </a:r>
            <a:endParaRPr lang="hu-HU" dirty="0"/>
          </a:p>
        </p:txBody>
      </p:sp>
      <p:sp>
        <p:nvSpPr>
          <p:cNvPr id="24" name="Szövegdoboz 23">
            <a:hlinkClick r:id="rId11" action="ppaction://hlinksldjump"/>
          </p:cNvPr>
          <p:cNvSpPr txBox="1"/>
          <p:nvPr/>
        </p:nvSpPr>
        <p:spPr>
          <a:xfrm>
            <a:off x="6064760" y="4302388"/>
            <a:ext cx="12961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2. kérdés</a:t>
            </a:r>
            <a:endParaRPr lang="hu-HU" dirty="0"/>
          </a:p>
        </p:txBody>
      </p:sp>
      <p:sp>
        <p:nvSpPr>
          <p:cNvPr id="25" name="Szövegdoboz 24">
            <a:hlinkClick r:id="rId12" action="ppaction://hlinksldjump"/>
          </p:cNvPr>
          <p:cNvSpPr txBox="1"/>
          <p:nvPr/>
        </p:nvSpPr>
        <p:spPr>
          <a:xfrm>
            <a:off x="6064760" y="4671720"/>
            <a:ext cx="12961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3. kérdés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3086067"/>
            <a:ext cx="43204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prstClr val="white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Helyes válasz!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424">
            <a:off x="292754" y="372342"/>
            <a:ext cx="3480359" cy="2485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313">
            <a:off x="6656327" y="3484384"/>
            <a:ext cx="2143125" cy="2143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Akciógomb: Kezdő dia 12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831005" y="6496481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Dia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Szövegek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>
            <a:hlinkClick r:id="rId6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Animációk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8" name="Szövegdoboz 17">
            <a:hlinkClick r:id="rId6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Áttűnés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hlinkClick r:id="rId8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Kérdések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>
            <a:hlinkClick r:id="rId10" action="ppaction://hlinksldjump"/>
          </p:cNvPr>
          <p:cNvSpPr txBox="1"/>
          <p:nvPr/>
        </p:nvSpPr>
        <p:spPr>
          <a:xfrm>
            <a:off x="1763688" y="4221088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white"/>
                </a:solidFill>
              </a:rPr>
              <a:t>1. kérdés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4" name="Szövegdoboz 23">
            <a:hlinkClick r:id="rId11" action="ppaction://hlinksldjump"/>
          </p:cNvPr>
          <p:cNvSpPr txBox="1"/>
          <p:nvPr/>
        </p:nvSpPr>
        <p:spPr>
          <a:xfrm>
            <a:off x="1763688" y="459042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white"/>
                </a:solidFill>
              </a:rPr>
              <a:t>2. kérdés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5" name="Szövegdoboz 24">
            <a:hlinkClick r:id="rId12" action="ppaction://hlinksldjump"/>
          </p:cNvPr>
          <p:cNvSpPr txBox="1"/>
          <p:nvPr/>
        </p:nvSpPr>
        <p:spPr>
          <a:xfrm>
            <a:off x="1763688" y="4959752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white"/>
                </a:solidFill>
              </a:rPr>
              <a:t>3. kérdés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Források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657400"/>
            <a:ext cx="864096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1400" dirty="0" smtClean="0">
              <a:solidFill>
                <a:schemeClr val="bg1">
                  <a:lumMod val="95000"/>
                </a:schemeClr>
              </a:solidFill>
              <a:hlinkClick r:id="rId2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http://tudasbazis.sulinet.hu/hu/informatika/informatika/informatika-7-evfolyam/bemutatok-prezentaciok-keszitese/szovegek</a:t>
            </a:r>
            <a:endParaRPr lang="hu-HU" sz="14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://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tudasbazis.sulinet.hu/hu/informatika/informatika/informatika-7-evfolyam/bemutatok-prezentaciok-keszitese/egyszeru-animaciok</a:t>
            </a: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Képek: 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https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://pixabay.com/hu/gy%C5%91ztes-tribute-dobog%C3%B3-1019835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hu-HU" sz="1400" dirty="0" smtClean="0">
                <a:solidFill>
                  <a:schemeClr val="tx1"/>
                </a:solidFill>
              </a:rPr>
              <a:t>leöltés dátuma:2017.01.14.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5"/>
              </a:rPr>
              <a:t>https://pixabay.com/hu/cs%C3%A9sze-gy%C5%91zelem-gy%C5%91ztes-d%C3%ADj-arany-1010916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tx1"/>
                </a:solidFill>
              </a:rPr>
              <a:t>letöltés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tx1"/>
                </a:solidFill>
              </a:rPr>
              <a:t>dátuma: 2017.01.14.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6"/>
              </a:rPr>
              <a:t>https://pixabay.com/hu/hangulatjel-smiley-szomor%C3%BA-1299362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hu-HU" sz="1400" dirty="0" smtClean="0">
                <a:solidFill>
                  <a:schemeClr val="tx1"/>
                </a:solidFill>
              </a:rPr>
              <a:t>letöltés dátuma:2017.01.22.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7"/>
              </a:rPr>
              <a:t>https://pixabay.com/hu/k%C3%A9rd%C5%91jel-k%C3%A9rd%C3%A9s-v%C3%A1lasz-1019922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7"/>
              </a:rPr>
              <a:t>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1400" dirty="0" smtClean="0">
                <a:solidFill>
                  <a:prstClr val="black"/>
                </a:solidFill>
              </a:rPr>
              <a:t> </a:t>
            </a:r>
            <a:r>
              <a:rPr lang="hu-HU" sz="1400" dirty="0">
                <a:solidFill>
                  <a:prstClr val="black"/>
                </a:solidFill>
              </a:rPr>
              <a:t>letöltés </a:t>
            </a:r>
            <a:r>
              <a:rPr lang="hu-HU" sz="1400" dirty="0" smtClean="0">
                <a:solidFill>
                  <a:prstClr val="black"/>
                </a:solidFill>
              </a:rPr>
              <a:t>dátuma:2017.01.14.</a:t>
            </a: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8"/>
              </a:rPr>
              <a:t>http://www.mindfulschools.org/foundational-concepts/whats-best-mindfulness-practice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8"/>
              </a:rPr>
              <a:t>/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smtClean="0">
                <a:solidFill>
                  <a:prstClr val="black"/>
                </a:solidFill>
              </a:rPr>
              <a:t> letöltés dátuma:2017.01.14.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9"/>
              </a:rPr>
              <a:t>http://www.uni-halle.de/informatik/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1400" dirty="0" smtClean="0">
                <a:solidFill>
                  <a:prstClr val="black"/>
                </a:solidFill>
              </a:rPr>
              <a:t>letöltés dátuma:2017.01.07.</a:t>
            </a: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hlinkClick r:id="rId10"/>
              </a:rPr>
              <a:t>http://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  <a:hlinkClick r:id="rId10"/>
              </a:rPr>
              <a:t>logos.wikia.com/wiki/Microsoft_PowerPoint</a:t>
            </a:r>
            <a:r>
              <a:rPr lang="hu-H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1400" dirty="0" smtClean="0">
                <a:solidFill>
                  <a:prstClr val="black"/>
                </a:solidFill>
              </a:rPr>
              <a:t>letöltés dátuma:2017.01.29. </a:t>
            </a: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hu-HU" sz="1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Akciógomb: Kezdő dia 11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hlinkClick r:id="rId13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7" name="Szövegdoboz 16">
            <a:hlinkClick r:id="rId13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>
            <a:hlinkClick r:id="rId15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09426" y="2967335"/>
            <a:ext cx="7125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u-H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Köszönöm a figyelmet!</a:t>
            </a:r>
            <a:endParaRPr lang="hu-H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Akciógomb: Kezdő dia 3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31005" y="6497013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9" name="Szövegdoboz 8">
            <a:hlinkClick r:id="rId4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hlinkClick r:id="rId6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Microsoft PowerPoint 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9846" y="1268760"/>
            <a:ext cx="8229600" cy="4565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A PowerPoint a Microsoft Office része. A világon szinte mindenütt ezt használják az emberek, ha prezentációt szeretnének készíteni.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48" y="2132856"/>
            <a:ext cx="3600400" cy="3600400"/>
          </a:xfrm>
          <a:prstGeom prst="rect">
            <a:avLst/>
          </a:prstGeom>
        </p:spPr>
      </p:pic>
      <p:sp>
        <p:nvSpPr>
          <p:cNvPr id="5" name="Akciógomb: Kezdő dia 4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831005" y="6497013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0" name="Szövegdoboz 9">
            <a:hlinkClick r:id="rId5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hlinkClick r:id="rId7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260481" y="6491507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Források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5047" y="25211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endParaRPr lang="hu-HU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/>
          <a:stretch/>
        </p:blipFill>
        <p:spPr bwMode="auto">
          <a:xfrm>
            <a:off x="143535" y="2258717"/>
            <a:ext cx="8803504" cy="7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94909" y="1254575"/>
            <a:ext cx="87129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prezentáció fontos része a dia. Fontos a bemutató tartalmának megjelenítési módja, valamint hogy a felhasználónak meg lehessen változtatnia a bemutató menetét.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3458" y="3501008"/>
            <a:ext cx="28803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új dia készítését a </a:t>
            </a:r>
            <a:r>
              <a:rPr lang="hu-HU" b="1" dirty="0" smtClean="0"/>
              <a:t>kezdőlapon </a:t>
            </a:r>
            <a:r>
              <a:rPr lang="hu-HU" dirty="0" smtClean="0"/>
              <a:t>találhatjuk meg.</a:t>
            </a:r>
            <a:endParaRPr lang="hu-HU" b="1" dirty="0"/>
          </a:p>
        </p:txBody>
      </p:sp>
      <p:cxnSp>
        <p:nvCxnSpPr>
          <p:cNvPr id="10" name="Egyenes összekötő nyíllal 9"/>
          <p:cNvCxnSpPr>
            <a:stCxn id="8" idx="0"/>
          </p:cNvCxnSpPr>
          <p:nvPr/>
        </p:nvCxnSpPr>
        <p:spPr>
          <a:xfrm flipH="1" flipV="1">
            <a:off x="1043608" y="2924944"/>
            <a:ext cx="4320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4862" r="65714" b="46199"/>
          <a:stretch/>
        </p:blipFill>
        <p:spPr bwMode="auto">
          <a:xfrm>
            <a:off x="3131840" y="3242460"/>
            <a:ext cx="2020270" cy="296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5811300" y="3787297"/>
            <a:ext cx="309657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Vannak előre beállított diák , amiken már rajta vannak a például szövegdobozok is, de ezeket mi is rá tudjuk helyezni egy üres diára.</a:t>
            </a:r>
            <a:endParaRPr lang="hu-HU" dirty="0"/>
          </a:p>
        </p:txBody>
      </p:sp>
      <p:cxnSp>
        <p:nvCxnSpPr>
          <p:cNvPr id="16" name="Egyenes összekötő nyíllal 15"/>
          <p:cNvCxnSpPr>
            <a:stCxn id="14" idx="1"/>
          </p:cNvCxnSpPr>
          <p:nvPr/>
        </p:nvCxnSpPr>
        <p:spPr>
          <a:xfrm flipH="1">
            <a:off x="5167274" y="4525961"/>
            <a:ext cx="6440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kciógomb: Kezdő dia 19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>
            <a:hlinkClick r:id="rId6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5" name="Szövegdoboz 24">
            <a:hlinkClick r:id="rId6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>
            <a:hlinkClick r:id="rId8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59732" y="2869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Szövegek</a:t>
            </a:r>
            <a:endParaRPr lang="hu-HU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b="86752"/>
          <a:stretch/>
        </p:blipFill>
        <p:spPr bwMode="auto">
          <a:xfrm>
            <a:off x="151143" y="1337008"/>
            <a:ext cx="8841714" cy="7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V="1">
            <a:off x="4175956" y="1916832"/>
            <a:ext cx="352405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834741" y="2571136"/>
            <a:ext cx="54745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szövegdobozt a </a:t>
            </a:r>
            <a:r>
              <a:rPr lang="hu-HU" b="1" dirty="0" smtClean="0"/>
              <a:t>beszúrásnál</a:t>
            </a:r>
            <a:r>
              <a:rPr lang="hu-HU" dirty="0" smtClean="0"/>
              <a:t> találhatjuk. Ebbe írhatunk tetszőleges tartalmat. Akár címeket, alcímeket, felsorolást , vagy bármilyen szöveget is írhatunk.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74" r="103" b="87088"/>
          <a:stretch/>
        </p:blipFill>
        <p:spPr bwMode="auto">
          <a:xfrm>
            <a:off x="218947" y="3494465"/>
            <a:ext cx="8773910" cy="74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 flipV="1">
            <a:off x="1654070" y="3825683"/>
            <a:ext cx="534936" cy="818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51142" y="4644941"/>
            <a:ext cx="384479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Ha már elhelyeztünk egy szövegdobozt, akkor a kezdőlapon számos betűtípus közül választhatunk.  A leggyakoriabbak/kedveltebbek 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és a </a:t>
            </a:r>
            <a:r>
              <a:rPr lang="hu-H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Curier</a:t>
            </a: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  <a:r>
              <a:rPr lang="hu-HU" dirty="0" smtClean="0">
                <a:cs typeface="Courier New" panose="02070309020205020404" pitchFamily="49" charset="0"/>
              </a:rPr>
              <a:t>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382733" y="4509551"/>
            <a:ext cx="273630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"/>
            </a:pPr>
            <a:r>
              <a:rPr lang="hu-HU" dirty="0" smtClean="0"/>
              <a:t>Felsorolást is használhatunk a bemutatónkban.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"/>
            </a:pPr>
            <a:r>
              <a:rPr lang="hu-HU" dirty="0" smtClean="0"/>
              <a:t>Itt is rengeteg listajel közül választhatunk. </a:t>
            </a:r>
            <a:endParaRPr lang="hu-HU" dirty="0"/>
          </a:p>
        </p:txBody>
      </p:sp>
      <p:cxnSp>
        <p:nvCxnSpPr>
          <p:cNvPr id="16" name="Egyenes összekötő nyíllal 15"/>
          <p:cNvCxnSpPr>
            <a:stCxn id="14" idx="0"/>
          </p:cNvCxnSpPr>
          <p:nvPr/>
        </p:nvCxnSpPr>
        <p:spPr>
          <a:xfrm flipH="1" flipV="1">
            <a:off x="3626648" y="3825683"/>
            <a:ext cx="2124237" cy="683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kciógomb: Kezdő dia 23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6831004" y="6497013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>
            <a:hlinkClick r:id="rId6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9" name="Szövegdoboz 28">
            <a:hlinkClick r:id="rId6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>
            <a:hlinkClick r:id="rId8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45641" y="26064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Animációk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87733" y="855007"/>
            <a:ext cx="38164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Többféle </a:t>
            </a:r>
            <a:r>
              <a:rPr lang="hu-HU" dirty="0" smtClean="0">
                <a:cs typeface="Times New Roman" panose="02020603050405020304" pitchFamily="18" charset="0"/>
              </a:rPr>
              <a:t>animáció fajta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nyíllal 4"/>
          <p:cNvCxnSpPr>
            <a:stCxn id="3" idx="2"/>
            <a:endCxn id="15" idx="0"/>
          </p:cNvCxnSpPr>
          <p:nvPr/>
        </p:nvCxnSpPr>
        <p:spPr>
          <a:xfrm flipH="1">
            <a:off x="2691964" y="1224339"/>
            <a:ext cx="3503981" cy="81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stCxn id="3" idx="2"/>
            <a:endCxn id="17" idx="0"/>
          </p:cNvCxnSpPr>
          <p:nvPr/>
        </p:nvCxnSpPr>
        <p:spPr>
          <a:xfrm flipH="1">
            <a:off x="5203952" y="1224339"/>
            <a:ext cx="991993" cy="1353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3" idx="2"/>
            <a:endCxn id="21" idx="0"/>
          </p:cNvCxnSpPr>
          <p:nvPr/>
        </p:nvCxnSpPr>
        <p:spPr>
          <a:xfrm>
            <a:off x="6195945" y="1224339"/>
            <a:ext cx="1725229" cy="772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899876" y="2043627"/>
            <a:ext cx="15841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Megjelenítés</a:t>
            </a:r>
            <a:r>
              <a:rPr lang="hu-HU" dirty="0" smtClean="0"/>
              <a:t>    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55880" y="2577768"/>
            <a:ext cx="1296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Kiemelés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309106" y="1996969"/>
            <a:ext cx="12241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Eltűnés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2" t="24543" r="36634" b="28709"/>
          <a:stretch/>
        </p:blipFill>
        <p:spPr bwMode="auto">
          <a:xfrm>
            <a:off x="1469177" y="2452973"/>
            <a:ext cx="2445575" cy="346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24607" r="35777" b="28782"/>
          <a:stretch/>
        </p:blipFill>
        <p:spPr bwMode="auto">
          <a:xfrm>
            <a:off x="3893684" y="2987114"/>
            <a:ext cx="2620535" cy="34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0" t="24703" r="35584" b="28492"/>
          <a:stretch/>
        </p:blipFill>
        <p:spPr bwMode="auto">
          <a:xfrm>
            <a:off x="6495843" y="2397079"/>
            <a:ext cx="2628081" cy="34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zövegdoboz 45"/>
          <p:cNvSpPr txBox="1"/>
          <p:nvPr/>
        </p:nvSpPr>
        <p:spPr>
          <a:xfrm>
            <a:off x="35497" y="57977"/>
            <a:ext cx="273630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500" dirty="0" smtClean="0"/>
              <a:t>Az animációt a legtöbb bemutatóban megtalálhatjuk, ugyanis ez sokkal színesebbé, lendületesebbé teszi a munkát. Meghatározható </a:t>
            </a:r>
            <a:r>
              <a:rPr lang="hu-HU" sz="1500" dirty="0"/>
              <a:t>logikai </a:t>
            </a:r>
            <a:r>
              <a:rPr lang="hu-HU" sz="1500" dirty="0" smtClean="0"/>
              <a:t>sorrendet adnak a mondanivalónak, </a:t>
            </a:r>
            <a:r>
              <a:rPr lang="hu-HU" sz="1500" dirty="0"/>
              <a:t>a hallgatóság érdeklődését jobban </a:t>
            </a:r>
            <a:r>
              <a:rPr lang="hu-HU" sz="1500" dirty="0" smtClean="0"/>
              <a:t>leköti. </a:t>
            </a:r>
            <a:endParaRPr lang="hu-HU" sz="1500" dirty="0"/>
          </a:p>
        </p:txBody>
      </p:sp>
      <p:sp>
        <p:nvSpPr>
          <p:cNvPr id="23" name="Akciógomb: Kezdő dia 22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>
            <a:hlinkClick r:id="rId7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8" name="Szövegdoboz 27">
            <a:hlinkClick r:id="rId7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>
            <a:hlinkClick r:id="rId9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7" grpId="0" animBg="1"/>
      <p:bldP spid="21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1580" y="2561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Áttűnések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70806" y="1219774"/>
            <a:ext cx="257765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dirty="0"/>
              <a:t>Az áttűnés a </a:t>
            </a:r>
            <a:r>
              <a:rPr lang="hu-HU" dirty="0" smtClean="0"/>
              <a:t>diák közötti effektus, mely </a:t>
            </a:r>
            <a:r>
              <a:rPr lang="hu-HU" dirty="0"/>
              <a:t>a figyelemfelkeltés mellett, </a:t>
            </a:r>
            <a:r>
              <a:rPr lang="hu-HU" dirty="0" smtClean="0"/>
              <a:t>töltést </a:t>
            </a:r>
            <a:r>
              <a:rPr lang="hu-HU" dirty="0"/>
              <a:t>is </a:t>
            </a:r>
            <a:r>
              <a:rPr lang="hu-HU" dirty="0" smtClean="0"/>
              <a:t>ad </a:t>
            </a:r>
            <a:r>
              <a:rPr lang="hu-HU" dirty="0"/>
              <a:t>a </a:t>
            </a:r>
            <a:r>
              <a:rPr lang="hu-HU" dirty="0" smtClean="0"/>
              <a:t>bemutatónak.  </a:t>
            </a:r>
            <a:br>
              <a:rPr lang="hu-HU" dirty="0" smtClean="0"/>
            </a:br>
            <a:r>
              <a:rPr lang="hu-HU" dirty="0" smtClean="0"/>
              <a:t>Ez inkább hangulati elem. </a:t>
            </a:r>
            <a:r>
              <a:rPr lang="hu-HU" dirty="0"/>
              <a:t>N</a:t>
            </a:r>
            <a:r>
              <a:rPr lang="hu-HU" dirty="0" smtClean="0"/>
              <a:t>incs akkora választékuk, de a kívánt eredményt ezekkel az áttűnésekkel is el lehet érni.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2425" r="36495" b="62301"/>
          <a:stretch/>
        </p:blipFill>
        <p:spPr bwMode="auto">
          <a:xfrm>
            <a:off x="234752" y="1268760"/>
            <a:ext cx="5850396" cy="27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>
            <a:stCxn id="14" idx="0"/>
          </p:cNvCxnSpPr>
          <p:nvPr/>
        </p:nvCxnSpPr>
        <p:spPr>
          <a:xfrm flipH="1" flipV="1">
            <a:off x="2195736" y="1412776"/>
            <a:ext cx="828991" cy="2866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1928" y="4279368"/>
            <a:ext cx="55455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</a:t>
            </a:r>
            <a:r>
              <a:rPr lang="hu-HU" b="1" dirty="0" smtClean="0"/>
              <a:t>áttűnések</a:t>
            </a:r>
            <a:r>
              <a:rPr lang="hu-HU" dirty="0" smtClean="0"/>
              <a:t> fülnél találhatjuk őket, így nem kell sokáig keresnünk. </a:t>
            </a:r>
            <a:r>
              <a:rPr lang="hu-HU" dirty="0">
                <a:solidFill>
                  <a:schemeClr val="dk1"/>
                </a:solidFill>
              </a:rPr>
              <a:t>Emellett</a:t>
            </a:r>
            <a:r>
              <a:rPr lang="hu-HU" dirty="0" smtClean="0"/>
              <a:t> még az is segítségünkre van, hogy különböző csoportokra vannak osztva.</a:t>
            </a:r>
            <a:endParaRPr lang="hu-HU" dirty="0"/>
          </a:p>
        </p:txBody>
      </p:sp>
      <p:sp>
        <p:nvSpPr>
          <p:cNvPr id="16" name="Akciógomb: Kezdő dia 15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831004" y="6499830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hlinkClick r:id="rId5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1" name="Szövegdoboz 20">
            <a:hlinkClick r:id="rId5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>
            <a:hlinkClick r:id="rId7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5736" y="2119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dirty="0" smtClean="0"/>
              <a:t>Ellenőrizze tudását!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980728"/>
            <a:ext cx="67687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kipróbálná a tesztet, kattintson a „Kezdhetjük” gombra!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kihagyná, akkor a „Kihagyom”gombra!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hlinkClick r:id="rId2" action="ppaction://hlinksldjump"/>
          </p:cNvPr>
          <p:cNvSpPr txBox="1"/>
          <p:nvPr/>
        </p:nvSpPr>
        <p:spPr>
          <a:xfrm>
            <a:off x="1659993" y="3429000"/>
            <a:ext cx="26642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Kezdhetjük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88024" y="3417216"/>
            <a:ext cx="242359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Kihagyom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44" r="100000">
                        <a14:foregroundMark x1="50222" y1="9778" x2="57333" y2="10667"/>
                        <a14:foregroundMark x1="51111" y1="9333" x2="54667" y2="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125">
            <a:off x="6735165" y="1784443"/>
            <a:ext cx="2214000" cy="2214000"/>
          </a:xfrm>
          <a:prstGeom prst="rect">
            <a:avLst/>
          </a:prstGeom>
        </p:spPr>
      </p:pic>
      <p:sp>
        <p:nvSpPr>
          <p:cNvPr id="16" name="Akciógomb: Kezdő dia 15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hlinkClick r:id="rId8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21" name="Szövegdoboz 20">
            <a:hlinkClick r:id="rId8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>
            <a:hlinkClick r:id="rId10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>
            <a:hlinkClick r:id="rId2" action="ppaction://hlinksldjump"/>
          </p:cNvPr>
          <p:cNvSpPr txBox="1"/>
          <p:nvPr/>
        </p:nvSpPr>
        <p:spPr>
          <a:xfrm>
            <a:off x="3938155" y="4856386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1. kérdés</a:t>
            </a:r>
            <a:endParaRPr lang="hu-HU" dirty="0"/>
          </a:p>
        </p:txBody>
      </p:sp>
      <p:sp>
        <p:nvSpPr>
          <p:cNvPr id="26" name="Szövegdoboz 25">
            <a:hlinkClick r:id="rId12" action="ppaction://hlinksldjump"/>
          </p:cNvPr>
          <p:cNvSpPr txBox="1"/>
          <p:nvPr/>
        </p:nvSpPr>
        <p:spPr>
          <a:xfrm>
            <a:off x="3938155" y="5225718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2. kérdés</a:t>
            </a:r>
            <a:endParaRPr lang="hu-HU" dirty="0"/>
          </a:p>
        </p:txBody>
      </p:sp>
      <p:sp>
        <p:nvSpPr>
          <p:cNvPr id="27" name="Szövegdoboz 26">
            <a:hlinkClick r:id="rId13" action="ppaction://hlinksldjump"/>
          </p:cNvPr>
          <p:cNvSpPr txBox="1"/>
          <p:nvPr/>
        </p:nvSpPr>
        <p:spPr>
          <a:xfrm>
            <a:off x="3938155" y="5595050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3. kérdés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9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88921" y="1268760"/>
            <a:ext cx="691276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1.Sok fajta </a:t>
            </a:r>
            <a:r>
              <a:rPr lang="hu-HU" sz="4000" dirty="0">
                <a:solidFill>
                  <a:schemeClr val="bg1"/>
                </a:solidFill>
                <a:latin typeface="Segoe Print" panose="02000600000000000000" pitchFamily="2" charset="0"/>
              </a:rPr>
              <a:t>animáció</a:t>
            </a:r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van?</a:t>
            </a:r>
            <a:endParaRPr lang="hu-HU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3131840" y="2666299"/>
            <a:ext cx="237626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a)Igen</a:t>
            </a:r>
            <a:endParaRPr lang="hu-H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3131840" y="3501007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Segoe Print" panose="02000600000000000000" pitchFamily="2" charset="0"/>
              </a:rPr>
              <a:t>b)Nem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2782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kciógomb: Kezdő dia 13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6831005" y="6497013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>
            <a:hlinkClick r:id="rId7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9" name="Szövegdoboz 18">
            <a:hlinkClick r:id="rId7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hlinkClick r:id="rId9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62440" y="692696"/>
            <a:ext cx="67687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2. A diát a beszúrásnál készítjük?</a:t>
            </a:r>
            <a:endParaRPr lang="hu-HU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zövegdoboz 2">
            <a:hlinkClick r:id="rId2" action="ppaction://hlinksldjump"/>
          </p:cNvPr>
          <p:cNvSpPr txBox="1"/>
          <p:nvPr/>
        </p:nvSpPr>
        <p:spPr>
          <a:xfrm>
            <a:off x="3131840" y="2666299"/>
            <a:ext cx="237626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a)Igen</a:t>
            </a:r>
            <a:endParaRPr lang="hu-H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zövegdoboz 3">
            <a:hlinkClick r:id="rId3" action="ppaction://hlinksldjump"/>
          </p:cNvPr>
          <p:cNvSpPr txBox="1"/>
          <p:nvPr/>
        </p:nvSpPr>
        <p:spPr>
          <a:xfrm>
            <a:off x="3131840" y="3501007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b)Nem</a:t>
            </a:r>
            <a:endParaRPr lang="hu-H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143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kciógomb: Kezdő dia 13">
            <a:hlinkClick r:id="" action="ppaction://hlinkshowjump?jump=firstslide" highlightClick="1"/>
          </p:cNvPr>
          <p:cNvSpPr/>
          <p:nvPr/>
        </p:nvSpPr>
        <p:spPr>
          <a:xfrm>
            <a:off x="8631204" y="6389565"/>
            <a:ext cx="432281" cy="43204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6831005" y="6497355"/>
            <a:ext cx="50405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78877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Szövegek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>
            <a:hlinkClick r:id="rId7" action="ppaction://hlinksldjump"/>
          </p:cNvPr>
          <p:cNvSpPr txBox="1"/>
          <p:nvPr/>
        </p:nvSpPr>
        <p:spPr>
          <a:xfrm>
            <a:off x="4433448" y="6497355"/>
            <a:ext cx="12241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Animációk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516216" y="5959839"/>
            <a:ext cx="280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Kattintson annak az oldalnak a címére amelyre </a:t>
            </a:r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szeretne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jutni!</a:t>
            </a:r>
          </a:p>
        </p:txBody>
      </p:sp>
      <p:sp>
        <p:nvSpPr>
          <p:cNvPr id="19" name="Szövegdoboz 18">
            <a:hlinkClick r:id="rId7" action="ppaction://hlinksldjump"/>
          </p:cNvPr>
          <p:cNvSpPr txBox="1"/>
          <p:nvPr/>
        </p:nvSpPr>
        <p:spPr>
          <a:xfrm>
            <a:off x="3456725" y="6497013"/>
            <a:ext cx="9628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Áttűnés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hlinkClick r:id="rId9" action="ppaction://hlinksldjump"/>
          </p:cNvPr>
          <p:cNvSpPr txBox="1"/>
          <p:nvPr/>
        </p:nvSpPr>
        <p:spPr>
          <a:xfrm>
            <a:off x="2412609" y="6497355"/>
            <a:ext cx="104411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Kérdések</a:t>
            </a:r>
            <a:endParaRPr lang="hu-H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335060" y="6497013"/>
            <a:ext cx="12961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PowerPoint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260481" y="6497355"/>
            <a:ext cx="11521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Források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671</Words>
  <Application>Microsoft Office PowerPoint</Application>
  <PresentationFormat>Diavetítés a képernyőre (4:3 oldalarány)</PresentationFormat>
  <Paragraphs>181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Kedvenc prezentáció készítő szoftverem</vt:lpstr>
      <vt:lpstr>A Microsoft PowerPoint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Források: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prezentáció készítő szoftverem</dc:title>
  <dc:creator>Kriszti</dc:creator>
  <cp:lastModifiedBy>Felsős</cp:lastModifiedBy>
  <cp:revision>56</cp:revision>
  <dcterms:created xsi:type="dcterms:W3CDTF">2017-01-07T10:53:03Z</dcterms:created>
  <dcterms:modified xsi:type="dcterms:W3CDTF">2017-02-13T06:40:04Z</dcterms:modified>
</cp:coreProperties>
</file>