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émeth Janka" initials="NJ" lastIdx="2" clrIdx="0">
    <p:extLst>
      <p:ext uri="{19B8F6BF-5375-455C-9EA6-DF929625EA0E}">
        <p15:presenceInfo xmlns:p15="http://schemas.microsoft.com/office/powerpoint/2012/main" userId="caab2e82a25d26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56234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762482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92965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72394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99865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20110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19921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75138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62753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89267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33364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66AB1-079D-4C45-B47D-F83D6667636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C5B94-0350-4402-B628-04B0C82AE4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01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askerville Old Face" panose="02020602080505020303" pitchFamily="18" charset="0"/>
              </a:rPr>
              <a:t>Ez az én művem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latin typeface="Baskerville Old Face" panose="02020602080505020303" pitchFamily="18" charset="0"/>
              </a:rPr>
              <a:t>Nevem: Németh Janka</a:t>
            </a:r>
          </a:p>
          <a:p>
            <a:r>
              <a:rPr lang="hu-HU" dirty="0" smtClean="0">
                <a:latin typeface="Baskerville Old Face" panose="02020602080505020303" pitchFamily="18" charset="0"/>
              </a:rPr>
              <a:t>Felkészítő tanárom neve: Győri Tamás</a:t>
            </a:r>
          </a:p>
          <a:p>
            <a:r>
              <a:rPr lang="hu-HU" dirty="0" smtClean="0">
                <a:latin typeface="Baskerville Old Face" panose="02020602080505020303" pitchFamily="18" charset="0"/>
              </a:rPr>
              <a:t>Az iskolám neve és címe: Buzás János Általános Iskola, 6032 Nyárlőrinc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806">
            <a:off x="6783038" y="425002"/>
            <a:ext cx="5135697" cy="3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25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26524" y="695459"/>
            <a:ext cx="9620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magunkról készítünk képet akkor figyeljünk a háttérben ne legyen semmi zavaró tényező, rakjunk rendet vagy ne látszódjon az ami mögöttünk van. Mert ha van valami feltűnést keltő a háttérben mindenki azt fogja nézni nem a lényeget .</a:t>
            </a:r>
            <a:endParaRPr lang="hu-HU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4981" y="2761448"/>
            <a:ext cx="4678248" cy="3118833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2730321" y="5164428"/>
            <a:ext cx="927278" cy="97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964" y="2774325"/>
            <a:ext cx="4639618" cy="309307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081233" y="3131980"/>
            <a:ext cx="1105436" cy="2377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122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87886" y="631064"/>
            <a:ext cx="989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emberről készítünk képet akkor tudjon róla hogy fényképezzük és fel tudjon készülni.</a:t>
            </a:r>
            <a:endParaRPr lang="hu-HU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6" y="2228043"/>
            <a:ext cx="4669130" cy="311275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31" y="2228043"/>
            <a:ext cx="4669130" cy="31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05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84100" y="172797"/>
            <a:ext cx="8422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természetképet készítünk vigyázzunk hogy a nap miatt ne égjen ki a kép vagy ne legyen túl sok a fény.</a:t>
            </a:r>
            <a:endParaRPr lang="hu-HU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62" y="989168"/>
            <a:ext cx="4078309" cy="271887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4" y="989168"/>
            <a:ext cx="4069726" cy="271315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62" y="3919291"/>
            <a:ext cx="4078309" cy="27188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4" y="3919290"/>
            <a:ext cx="4078309" cy="27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13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72744" y="978794"/>
            <a:ext cx="71864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Így a végére pedig hoztam pár képet amiről sok mindent nem tudnék elmondani de ez is az én művem.</a:t>
            </a:r>
            <a:endParaRPr lang="hu-HU" sz="5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74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8613" cy="23954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13" y="0"/>
            <a:ext cx="3829319" cy="382931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432"/>
            <a:ext cx="3314161" cy="24856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8" y="3835044"/>
            <a:ext cx="4627808" cy="308520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77" y="3063896"/>
            <a:ext cx="5582723" cy="372181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59" y="2628162"/>
            <a:ext cx="3603472" cy="240231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2" y="0"/>
            <a:ext cx="3105865" cy="31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73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730171" y="116114"/>
            <a:ext cx="4650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 „tanultak” alapján</a:t>
            </a:r>
            <a:endParaRPr lang="hu-HU" sz="4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94272" y="1582058"/>
            <a:ext cx="715452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Milyen fénynél készítenéd el a képed?</a:t>
            </a:r>
          </a:p>
          <a:p>
            <a:endParaRPr lang="hu-HU" sz="36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hu-HU" sz="3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Biztos használnál effektet egy képen?</a:t>
            </a:r>
          </a:p>
          <a:p>
            <a:endParaRPr lang="hu-HU" sz="36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hu-HU" sz="3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Kijavítanád ha a kép nem arányos?</a:t>
            </a:r>
          </a:p>
          <a:p>
            <a:endParaRPr lang="hu-HU" sz="36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hu-HU" sz="3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Milyen hátteret választanál?</a:t>
            </a:r>
          </a:p>
          <a:p>
            <a:endParaRPr lang="hu-HU" sz="28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43428" y="493485"/>
            <a:ext cx="10392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 diákon felhasznált képek saját készítésűek, ha nem akkor pedig ezen a két linken megtalálod:</a:t>
            </a:r>
            <a:endParaRPr lang="hu-HU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43428" y="1997722"/>
            <a:ext cx="6241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https://www.google.hu/search?hl=hu&amp;q=luna+llena+en+el+mar&amp;sa=X&amp;ved=0ahUKEwicupOl85LSAhUDCiwKHVsmAroQvQ4IGygE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43428" y="4240624"/>
            <a:ext cx="67346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https://</a:t>
            </a:r>
            <a:r>
              <a:rPr lang="hu-HU" sz="2800" dirty="0">
                <a:solidFill>
                  <a:schemeClr val="bg1"/>
                </a:solidFill>
              </a:rPr>
              <a:t>www.google.hu/search?sa=G&amp;hl=hu&amp;q=g%C3%BCne%C5%9Fi+tutturamayan+adam&amp;ved=0ahUKEwjNodrF85LSAhUFBSwKHcdmD7sQvQ4IFygA</a:t>
            </a:r>
          </a:p>
        </p:txBody>
      </p:sp>
    </p:spTree>
    <p:extLst>
      <p:ext uri="{BB962C8B-B14F-4D97-AF65-F5344CB8AC3E}">
        <p14:creationId xmlns:p14="http://schemas.microsoft.com/office/powerpoint/2010/main" val="1732063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95482" y="1622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28811" y="607075"/>
            <a:ext cx="4663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Fotók, Fotózás</a:t>
            </a:r>
            <a:endParaRPr lang="hu-HU" sz="60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68946" y="2472744"/>
            <a:ext cx="35349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Fények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Effektek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Beállítás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Háttér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Természetképek</a:t>
            </a:r>
          </a:p>
          <a:p>
            <a:endParaRPr lang="hu-HU" sz="36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01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46242" y="244698"/>
            <a:ext cx="2403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Fények</a:t>
            </a:r>
            <a:endParaRPr lang="hu-HU" sz="60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8186" y="1648496"/>
            <a:ext cx="11153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Ha lehet a fényképet törekedjünk természetes fénynél elkészíteni. A legjobb fényforrás a nap. Ha erre nincs lehetőség akkor használhatunk lámpát, fontos hogy fehér fényű izzó legyen benne ne pedig sárga. A fehér fénnyel sokkal szebb a kép. Valamint a mesterséges sárga fény ronthatja a kép minőségét.</a:t>
            </a:r>
            <a:endParaRPr lang="hu-HU" sz="28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485383" y="3694208"/>
            <a:ext cx="19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Fehér fénnyel: 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43187" y="3694208"/>
            <a:ext cx="186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Sárga fénnyel:</a:t>
            </a:r>
            <a:endParaRPr lang="hu-HU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39" y="3694208"/>
            <a:ext cx="1692700" cy="30092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65" y="3694208"/>
            <a:ext cx="1692700" cy="30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99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81848" y="283335"/>
            <a:ext cx="2754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Effektek</a:t>
            </a:r>
            <a:endParaRPr lang="hu-HU" sz="54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20463" y="1596980"/>
            <a:ext cx="991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Sokan használnak effekteket a fényképek „feljavításához”, általában ez sikerül is. Viszont van amikor kicsit túlzásba esnek és csak rosszabb a kép mint eredetileg volt.</a:t>
            </a:r>
            <a:endParaRPr lang="hu-HU" sz="20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46722" y="2612643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Jó változat:</a:t>
            </a:r>
            <a:endParaRPr lang="hu-HU" sz="20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89" y="3925656"/>
            <a:ext cx="3227787" cy="215185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89389" y="3617879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Effekt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nélkül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:</a:t>
            </a:r>
            <a:endParaRPr lang="hu-HU" sz="14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28" y="3925656"/>
            <a:ext cx="3179960" cy="211997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236128" y="361787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Effekttel:</a:t>
            </a:r>
            <a:endParaRPr lang="hu-HU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6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21217" y="121546"/>
            <a:ext cx="971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Rossz változat:</a:t>
            </a:r>
            <a:endParaRPr lang="hu-HU" sz="24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298914"/>
            <a:ext cx="3148884" cy="209925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13645" y="929582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1 Effekt nélkül:</a:t>
            </a:r>
            <a:endParaRPr lang="hu-HU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67" y="1298914"/>
            <a:ext cx="3148884" cy="209925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787167" y="89880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Effekttel</a:t>
            </a:r>
            <a:endParaRPr lang="hu-HU" sz="20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95889" y="4029356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2 Effekt nélkül:</a:t>
            </a:r>
            <a:endParaRPr lang="hu-HU" sz="20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4429466"/>
            <a:ext cx="3160466" cy="210697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85" y="4429466"/>
            <a:ext cx="3160466" cy="210697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790373" y="4029356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Effekttel:</a:t>
            </a:r>
            <a:endParaRPr lang="hu-HU" sz="20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84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138670" y="296214"/>
            <a:ext cx="201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Beállítás:</a:t>
            </a:r>
            <a:endParaRPr lang="hu-HU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12530" y="1146219"/>
            <a:ext cx="9465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Ez alatt azt értem ha például egy dolog van a képen akkor figyeljünk, hogy az a kép közepén legyen. Ha ez mégsem sikerül akkor utólag próbáljuk meg kijavítani.</a:t>
            </a:r>
            <a:endParaRPr lang="hu-HU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4285" y="2864521"/>
            <a:ext cx="3989945" cy="29924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8880" y="2864521"/>
            <a:ext cx="3989945" cy="29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22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12889" y="334850"/>
            <a:ext cx="873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Sokszor látunk az interneten tökéletesen beállított képeket. PL. amikor azt látjuk a képen mintha fognák a napot.(égitest) Mikor ilyen képet látunk rögtön arra gondolunk hogy ezt mi is megtudnánk csinálni, milyen egyszerű, pedig nem. Bizony ezt is el lehet rontani.</a:t>
            </a:r>
            <a:r>
              <a:rPr lang="hu-HU" sz="2400" dirty="0" smtClean="0">
                <a:latin typeface="Baskerville Old Face" panose="02020602080505020303" pitchFamily="18" charset="0"/>
              </a:rPr>
              <a:t> </a:t>
            </a:r>
            <a:endParaRPr lang="hu-HU" sz="2400" dirty="0">
              <a:latin typeface="Baskerville Old Face" panose="020206020805050203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89" y="2059057"/>
            <a:ext cx="3953277" cy="296495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72" y="2059057"/>
            <a:ext cx="2977364" cy="296495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12889" y="5743978"/>
            <a:ext cx="815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Ebből is látszik hogy milyen fontos a beállítás egy képen</a:t>
            </a:r>
            <a:r>
              <a:rPr lang="hu-HU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.</a:t>
            </a:r>
            <a:endParaRPr lang="hu-HU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29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112913" y="347729"/>
            <a:ext cx="1620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Háttér: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702797" y="1410127"/>
            <a:ext cx="760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Egy egyszerű beállított képnél a legjobb egy sima fehér vagy fekete háttér. </a:t>
            </a:r>
            <a:endParaRPr lang="hu-HU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82" y="2521056"/>
            <a:ext cx="2438400" cy="36575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46" y="2521056"/>
            <a:ext cx="5168687" cy="34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00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38387" y="743917"/>
            <a:ext cx="10321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egy csoportképet vagy akár egy emberről akarunk képet csinálni akkor ügyeljünk arra hogy más emberek ne legyenek a háttérben. Mindenki jót szokott nevetni a háttérben felbukkanó öreg nénin vagy kisgyereken, de aki készítette annak nem lehet túl vicces. </a:t>
            </a:r>
            <a:endParaRPr lang="hu-HU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" y="1983153"/>
            <a:ext cx="4366426" cy="4191769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2496248" y="2230466"/>
            <a:ext cx="1241911" cy="1262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62" y="1983153"/>
            <a:ext cx="3175007" cy="4233343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4804475" y="5067946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679769" y="3363132"/>
            <a:ext cx="759417" cy="836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482" y="2338952"/>
            <a:ext cx="4327901" cy="2885267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10709328" y="3035331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837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442</Words>
  <Application>Microsoft Office PowerPoint</Application>
  <PresentationFormat>Szélesvásznú</PresentationFormat>
  <Paragraphs>46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Baskerville Old Face</vt:lpstr>
      <vt:lpstr>Calibri</vt:lpstr>
      <vt:lpstr>Calibri Light</vt:lpstr>
      <vt:lpstr>Office-téma</vt:lpstr>
      <vt:lpstr>Ez az én művem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 az én művem:</dc:title>
  <dc:creator>Németh Janka</dc:creator>
  <cp:lastModifiedBy>Tomi</cp:lastModifiedBy>
  <cp:revision>31</cp:revision>
  <dcterms:created xsi:type="dcterms:W3CDTF">2017-01-23T17:03:13Z</dcterms:created>
  <dcterms:modified xsi:type="dcterms:W3CDTF">2017-02-17T18:13:20Z</dcterms:modified>
</cp:coreProperties>
</file>