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60" r:id="rId5"/>
    <p:sldId id="261" r:id="rId6"/>
    <p:sldId id="267" r:id="rId7"/>
    <p:sldId id="276" r:id="rId8"/>
    <p:sldId id="277" r:id="rId9"/>
    <p:sldId id="268" r:id="rId10"/>
    <p:sldId id="269" r:id="rId11"/>
    <p:sldId id="270" r:id="rId12"/>
    <p:sldId id="265" r:id="rId13"/>
    <p:sldId id="273" r:id="rId14"/>
    <p:sldId id="274" r:id="rId15"/>
    <p:sldId id="266" r:id="rId16"/>
    <p:sldId id="271" r:id="rId17"/>
    <p:sldId id="272" r:id="rId18"/>
    <p:sldId id="257" r:id="rId19"/>
    <p:sldId id="275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444"/>
    <a:srgbClr val="FFC800"/>
    <a:srgbClr val="404040"/>
    <a:srgbClr val="FFFF00"/>
    <a:srgbClr val="5F5F5F"/>
    <a:srgbClr val="FFCCCC"/>
    <a:srgbClr val="FF9966"/>
    <a:srgbClr val="00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46" d="100"/>
          <a:sy n="46" d="100"/>
        </p:scale>
        <p:origin x="21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72ED-B6F7-4F10-A58A-AFFCEDAD73FA}" type="datetimeFigureOut">
              <a:rPr lang="hu-HU" smtClean="0"/>
              <a:t>2017.02.15.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B0D2-033F-4883-A84D-560BB8B84D3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52775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72ED-B6F7-4F10-A58A-AFFCEDAD73FA}" type="datetimeFigureOut">
              <a:rPr lang="hu-HU" smtClean="0"/>
              <a:t>2017.02.15.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B0D2-033F-4883-A84D-560BB8B84D3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28013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72ED-B6F7-4F10-A58A-AFFCEDAD73FA}" type="datetimeFigureOut">
              <a:rPr lang="hu-HU" smtClean="0"/>
              <a:t>2017.02.15.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B0D2-033F-4883-A84D-560BB8B84D3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83751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72ED-B6F7-4F10-A58A-AFFCEDAD73FA}" type="datetimeFigureOut">
              <a:rPr lang="hu-HU" smtClean="0"/>
              <a:t>2017.02.15.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B0D2-033F-4883-A84D-560BB8B84D3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2797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72ED-B6F7-4F10-A58A-AFFCEDAD73FA}" type="datetimeFigureOut">
              <a:rPr lang="hu-HU" smtClean="0"/>
              <a:t>2017.02.15.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B0D2-033F-4883-A84D-560BB8B84D3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68700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72ED-B6F7-4F10-A58A-AFFCEDAD73FA}" type="datetimeFigureOut">
              <a:rPr lang="hu-HU" smtClean="0"/>
              <a:t>2017.02.15.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B0D2-033F-4883-A84D-560BB8B84D3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4638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72ED-B6F7-4F10-A58A-AFFCEDAD73FA}" type="datetimeFigureOut">
              <a:rPr lang="hu-HU" smtClean="0"/>
              <a:t>2017.02.15.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B0D2-033F-4883-A84D-560BB8B84D3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67150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72ED-B6F7-4F10-A58A-AFFCEDAD73FA}" type="datetimeFigureOut">
              <a:rPr lang="hu-HU" smtClean="0"/>
              <a:t>2017.02.15.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B0D2-033F-4883-A84D-560BB8B84D3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73768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72ED-B6F7-4F10-A58A-AFFCEDAD73FA}" type="datetimeFigureOut">
              <a:rPr lang="hu-HU" smtClean="0"/>
              <a:t>2017.02.15.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B0D2-033F-4883-A84D-560BB8B84D3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25911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72ED-B6F7-4F10-A58A-AFFCEDAD73FA}" type="datetimeFigureOut">
              <a:rPr lang="hu-HU" smtClean="0"/>
              <a:t>2017.02.15.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B0D2-033F-4883-A84D-560BB8B84D3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12834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72ED-B6F7-4F10-A58A-AFFCEDAD73FA}" type="datetimeFigureOut">
              <a:rPr lang="hu-HU" smtClean="0"/>
              <a:t>2017.02.15.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B0D2-033F-4883-A84D-560BB8B84D3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97171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B72ED-B6F7-4F10-A58A-AFFCEDAD73FA}" type="datetimeFigureOut">
              <a:rPr lang="hu-HU" smtClean="0"/>
              <a:t>2017.02.15.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CB0D2-033F-4883-A84D-560BB8B84D3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5195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mg.clipartfest.com/5df88aade7e39cd07952580c46ba18ef_happy-face-quotes-emoticon-clipart-crying-smiley-face_589-619.jpeg%202017.01.30" TargetMode="External"/><Relationship Id="rId2" Type="http://schemas.openxmlformats.org/officeDocument/2006/relationships/hyperlink" Target="https://upload.wikimedia.org/wikipedia/commons/6/64/IPhone_7_Plus_Jet_Black.svg%202017.01.28" TargetMode="External"/><Relationship Id="rId1" Type="http://schemas.openxmlformats.org/officeDocument/2006/relationships/slideLayout" Target="../slideLayouts/slideLayout1.xml"/><Relationship Id="rId5" Type="http://schemas.openxmlformats.org/officeDocument/2006/relationships/slide" Target="slide19.xml"/><Relationship Id="rId4" Type="http://schemas.openxmlformats.org/officeDocument/2006/relationships/hyperlink" Target="http://openwalls.com/image/17194/happy_smile_on_the_beach_1600x1200.jp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slide" Target="slide6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18" r="618" b="21685"/>
          <a:stretch/>
        </p:blipFill>
        <p:spPr>
          <a:xfrm>
            <a:off x="4818888" y="11"/>
            <a:ext cx="7373112" cy="6857989"/>
          </a:xfrm>
          <a:prstGeom prst="rect">
            <a:avLst/>
          </a:prstGeom>
        </p:spPr>
      </p:pic>
      <p:sp>
        <p:nvSpPr>
          <p:cNvPr id="7" name="Freeform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77191" y="1182585"/>
            <a:ext cx="5553463" cy="3320973"/>
          </a:xfrm>
        </p:spPr>
        <p:txBody>
          <a:bodyPr anchor="t">
            <a:normAutofit/>
          </a:bodyPr>
          <a:lstStyle/>
          <a:p>
            <a:pPr algn="l"/>
            <a:r>
              <a:rPr lang="hu-HU" sz="7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Versmondó </a:t>
            </a:r>
            <a:br>
              <a:rPr lang="hu-HU" sz="7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</a:br>
            <a:r>
              <a:rPr lang="hu-HU" sz="7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Alkalmazás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77191" y="4868046"/>
            <a:ext cx="5027835" cy="1625465"/>
          </a:xfrm>
        </p:spPr>
        <p:txBody>
          <a:bodyPr anchor="b">
            <a:normAutofit fontScale="25000" lnSpcReduction="20000"/>
          </a:bodyPr>
          <a:lstStyle/>
          <a:p>
            <a:pPr algn="l">
              <a:lnSpc>
                <a:spcPct val="120000"/>
              </a:lnSpc>
            </a:pPr>
            <a:r>
              <a:rPr lang="hu-HU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Készítette: Heizer Olivér</a:t>
            </a:r>
          </a:p>
          <a:p>
            <a:pPr algn="l">
              <a:lnSpc>
                <a:spcPct val="120000"/>
              </a:lnSpc>
            </a:pPr>
            <a:r>
              <a:rPr lang="hu-HU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Felkészítő tanár: Ravasz Imréné</a:t>
            </a:r>
          </a:p>
          <a:p>
            <a:pPr algn="l">
              <a:lnSpc>
                <a:spcPct val="120000"/>
              </a:lnSpc>
            </a:pPr>
            <a:r>
              <a:rPr lang="hu-HU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Herendi Német Nemzetiségi és Nyelvoktató Általános Iskola</a:t>
            </a:r>
          </a:p>
          <a:p>
            <a:pPr algn="l">
              <a:lnSpc>
                <a:spcPct val="70000"/>
              </a:lnSpc>
            </a:pPr>
            <a:endParaRPr lang="hu-HU" sz="1700" dirty="0"/>
          </a:p>
        </p:txBody>
      </p:sp>
      <p:sp>
        <p:nvSpPr>
          <p:cNvPr id="10" name="Ellipszis 9">
            <a:hlinkClick r:id="" action="ppaction://hlinkshowjump?jump=nextslide"/>
          </p:cNvPr>
          <p:cNvSpPr/>
          <p:nvPr/>
        </p:nvSpPr>
        <p:spPr>
          <a:xfrm>
            <a:off x="8231958" y="6220047"/>
            <a:ext cx="446567" cy="42530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 w="28575"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559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ciógomb: üres 1">
            <a:hlinkClick r:id="rId2" action="ppaction://hlinksldjump" highlightClick="1"/>
          </p:cNvPr>
          <p:cNvSpPr/>
          <p:nvPr/>
        </p:nvSpPr>
        <p:spPr>
          <a:xfrm>
            <a:off x="453005" y="2986481"/>
            <a:ext cx="3355597" cy="2072081"/>
          </a:xfrm>
          <a:prstGeom prst="actionButtonBlank">
            <a:avLst/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>
                <a:solidFill>
                  <a:srgbClr val="FFC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2016.10.09.</a:t>
            </a:r>
          </a:p>
        </p:txBody>
      </p:sp>
      <p:sp>
        <p:nvSpPr>
          <p:cNvPr id="3" name="Akciógomb: üres 2">
            <a:hlinkClick r:id="rId2" action="ppaction://hlinksldjump" highlightClick="1"/>
          </p:cNvPr>
          <p:cNvSpPr/>
          <p:nvPr/>
        </p:nvSpPr>
        <p:spPr>
          <a:xfrm>
            <a:off x="4342700" y="2986480"/>
            <a:ext cx="3355597" cy="2072081"/>
          </a:xfrm>
          <a:prstGeom prst="actionButtonBlank">
            <a:avLst/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>
                <a:solidFill>
                  <a:srgbClr val="FFC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2016.08.23</a:t>
            </a:r>
          </a:p>
        </p:txBody>
      </p:sp>
      <p:sp>
        <p:nvSpPr>
          <p:cNvPr id="4" name="Akciógomb: üres 3">
            <a:hlinkClick r:id="rId3" action="ppaction://hlinksldjump" highlightClick="1"/>
          </p:cNvPr>
          <p:cNvSpPr/>
          <p:nvPr/>
        </p:nvSpPr>
        <p:spPr>
          <a:xfrm>
            <a:off x="8232396" y="2986481"/>
            <a:ext cx="3355597" cy="2072081"/>
          </a:xfrm>
          <a:prstGeom prst="actionButtonBlank">
            <a:avLst/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>
                <a:solidFill>
                  <a:srgbClr val="FFC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2016.10.23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53005" y="1324217"/>
            <a:ext cx="8867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Mikor készült az alkalmazásom?</a:t>
            </a:r>
          </a:p>
        </p:txBody>
      </p:sp>
    </p:spTree>
    <p:extLst>
      <p:ext uri="{BB962C8B-B14F-4D97-AF65-F5344CB8AC3E}">
        <p14:creationId xmlns:p14="http://schemas.microsoft.com/office/powerpoint/2010/main" val="1892326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ciógomb: üres 1">
            <a:hlinkClick r:id="rId2" action="ppaction://hlinksldjump" highlightClick="1"/>
          </p:cNvPr>
          <p:cNvSpPr/>
          <p:nvPr/>
        </p:nvSpPr>
        <p:spPr>
          <a:xfrm>
            <a:off x="453005" y="2986481"/>
            <a:ext cx="3355597" cy="2072081"/>
          </a:xfrm>
          <a:prstGeom prst="actionButtonBlank">
            <a:avLst/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>
                <a:solidFill>
                  <a:srgbClr val="FFC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évfolyamnak</a:t>
            </a:r>
          </a:p>
        </p:txBody>
      </p:sp>
      <p:sp>
        <p:nvSpPr>
          <p:cNvPr id="3" name="Akciógomb: üres 2">
            <a:hlinkClick r:id="rId3" action="ppaction://hlinksldjump" highlightClick="1"/>
          </p:cNvPr>
          <p:cNvSpPr/>
          <p:nvPr/>
        </p:nvSpPr>
        <p:spPr>
          <a:xfrm>
            <a:off x="4342700" y="2986480"/>
            <a:ext cx="3355597" cy="2072081"/>
          </a:xfrm>
          <a:prstGeom prst="actionButtonBlank">
            <a:avLst/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>
                <a:solidFill>
                  <a:srgbClr val="FFC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össze évfolyamnak</a:t>
            </a:r>
          </a:p>
        </p:txBody>
      </p:sp>
      <p:sp>
        <p:nvSpPr>
          <p:cNvPr id="4" name="Akciógomb: üres 3">
            <a:hlinkClick r:id="rId2" action="ppaction://hlinksldjump" highlightClick="1"/>
          </p:cNvPr>
          <p:cNvSpPr/>
          <p:nvPr/>
        </p:nvSpPr>
        <p:spPr>
          <a:xfrm>
            <a:off x="8232396" y="2986481"/>
            <a:ext cx="3355597" cy="2072081"/>
          </a:xfrm>
          <a:prstGeom prst="actionButtonBlank">
            <a:avLst/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>
                <a:solidFill>
                  <a:srgbClr val="FFC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felsősöknek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53005" y="1324217"/>
            <a:ext cx="85483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Melyik évfolyam(ok)nak készült el az alkalmazás?</a:t>
            </a:r>
          </a:p>
        </p:txBody>
      </p:sp>
    </p:spTree>
    <p:extLst>
      <p:ext uri="{BB962C8B-B14F-4D97-AF65-F5344CB8AC3E}">
        <p14:creationId xmlns:p14="http://schemas.microsoft.com/office/powerpoint/2010/main" val="2024907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t="4825" r="18024" b="1"/>
          <a:stretch/>
        </p:blipFill>
        <p:spPr>
          <a:xfrm>
            <a:off x="4818888" y="10"/>
            <a:ext cx="7373112" cy="6857989"/>
          </a:xfrm>
          <a:prstGeom prst="rect">
            <a:avLst/>
          </a:prstGeom>
        </p:spPr>
      </p:pic>
      <p:sp>
        <p:nvSpPr>
          <p:cNvPr id="5" name="Freeform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7559" y="2600325"/>
            <a:ext cx="5982023" cy="2651200"/>
          </a:xfrm>
        </p:spPr>
        <p:txBody>
          <a:bodyPr anchor="t">
            <a:noAutofit/>
          </a:bodyPr>
          <a:lstStyle/>
          <a:p>
            <a:r>
              <a:rPr lang="hu-HU" sz="7200" dirty="0">
                <a:solidFill>
                  <a:srgbClr val="FFC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Jól válaszoltál!</a:t>
            </a:r>
          </a:p>
        </p:txBody>
      </p:sp>
      <p:sp>
        <p:nvSpPr>
          <p:cNvPr id="7" name="Akciógomb: Tovább vagy Következő 6">
            <a:hlinkClick r:id="rId3" action="ppaction://hlinksldjump" highlightClick="1"/>
          </p:cNvPr>
          <p:cNvSpPr/>
          <p:nvPr/>
        </p:nvSpPr>
        <p:spPr>
          <a:xfrm>
            <a:off x="11392250" y="6199464"/>
            <a:ext cx="562062" cy="562062"/>
          </a:xfrm>
          <a:prstGeom prst="actionButtonForwardNext">
            <a:avLst/>
          </a:prstGeom>
          <a:solidFill>
            <a:srgbClr val="FF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25316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t="4825" r="18024" b="1"/>
          <a:stretch/>
        </p:blipFill>
        <p:spPr>
          <a:xfrm>
            <a:off x="4818888" y="10"/>
            <a:ext cx="7373112" cy="6857989"/>
          </a:xfrm>
          <a:prstGeom prst="rect">
            <a:avLst/>
          </a:prstGeom>
        </p:spPr>
      </p:pic>
      <p:sp>
        <p:nvSpPr>
          <p:cNvPr id="19" name="Freeform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kciógomb: Tovább vagy Következő 6">
            <a:hlinkClick r:id="rId3" action="ppaction://hlinksldjump" highlightClick="1"/>
          </p:cNvPr>
          <p:cNvSpPr/>
          <p:nvPr/>
        </p:nvSpPr>
        <p:spPr>
          <a:xfrm>
            <a:off x="11392250" y="6199464"/>
            <a:ext cx="562062" cy="562062"/>
          </a:xfrm>
          <a:prstGeom prst="actionButtonForwardNext">
            <a:avLst/>
          </a:prstGeom>
          <a:solidFill>
            <a:srgbClr val="FF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3" name="Cím 1"/>
          <p:cNvSpPr>
            <a:spLocks noGrp="1"/>
          </p:cNvSpPr>
          <p:nvPr>
            <p:ph type="title"/>
          </p:nvPr>
        </p:nvSpPr>
        <p:spPr>
          <a:xfrm>
            <a:off x="737559" y="2600325"/>
            <a:ext cx="5982023" cy="2651200"/>
          </a:xfrm>
        </p:spPr>
        <p:txBody>
          <a:bodyPr anchor="t">
            <a:noAutofit/>
          </a:bodyPr>
          <a:lstStyle/>
          <a:p>
            <a:r>
              <a:rPr lang="hu-HU" sz="7200" dirty="0">
                <a:solidFill>
                  <a:srgbClr val="FFC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Jól válaszoltál!</a:t>
            </a:r>
          </a:p>
        </p:txBody>
      </p:sp>
    </p:spTree>
    <p:extLst>
      <p:ext uri="{BB962C8B-B14F-4D97-AF65-F5344CB8AC3E}">
        <p14:creationId xmlns:p14="http://schemas.microsoft.com/office/powerpoint/2010/main" val="213275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t="4825" r="18024" b="1"/>
          <a:stretch/>
        </p:blipFill>
        <p:spPr>
          <a:xfrm>
            <a:off x="4818888" y="10"/>
            <a:ext cx="7373112" cy="6857989"/>
          </a:xfrm>
          <a:prstGeom prst="rect">
            <a:avLst/>
          </a:prstGeom>
        </p:spPr>
      </p:pic>
      <p:sp>
        <p:nvSpPr>
          <p:cNvPr id="16" name="Freeform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kciógomb: Tovább vagy Következő 6">
            <a:hlinkClick r:id="rId3" action="ppaction://hlinksldjump" highlightClick="1"/>
          </p:cNvPr>
          <p:cNvSpPr/>
          <p:nvPr/>
        </p:nvSpPr>
        <p:spPr>
          <a:xfrm>
            <a:off x="11392250" y="6199464"/>
            <a:ext cx="562062" cy="562062"/>
          </a:xfrm>
          <a:prstGeom prst="actionButtonForwardNext">
            <a:avLst/>
          </a:prstGeom>
          <a:solidFill>
            <a:srgbClr val="FF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3" name="Cím 1"/>
          <p:cNvSpPr>
            <a:spLocks noGrp="1"/>
          </p:cNvSpPr>
          <p:nvPr>
            <p:ph type="title"/>
          </p:nvPr>
        </p:nvSpPr>
        <p:spPr>
          <a:xfrm>
            <a:off x="737559" y="2600325"/>
            <a:ext cx="5982023" cy="2651200"/>
          </a:xfrm>
        </p:spPr>
        <p:txBody>
          <a:bodyPr anchor="t">
            <a:noAutofit/>
          </a:bodyPr>
          <a:lstStyle/>
          <a:p>
            <a:r>
              <a:rPr lang="hu-HU" sz="7200" dirty="0">
                <a:solidFill>
                  <a:srgbClr val="FFC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Jól válaszoltál!</a:t>
            </a:r>
          </a:p>
        </p:txBody>
      </p:sp>
    </p:spTree>
    <p:extLst>
      <p:ext uri="{BB962C8B-B14F-4D97-AF65-F5344CB8AC3E}">
        <p14:creationId xmlns:p14="http://schemas.microsoft.com/office/powerpoint/2010/main" val="2271615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4" r="9090" b="13104"/>
          <a:stretch/>
        </p:blipFill>
        <p:spPr>
          <a:xfrm>
            <a:off x="5455007" y="0"/>
            <a:ext cx="6736993" cy="6266313"/>
          </a:xfrm>
          <a:prstGeom prst="rect">
            <a:avLst/>
          </a:prstGeom>
        </p:spPr>
      </p:pic>
      <p:sp>
        <p:nvSpPr>
          <p:cNvPr id="5" name="Freeform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1728" y="2585356"/>
            <a:ext cx="6033009" cy="3530218"/>
          </a:xfrm>
        </p:spPr>
        <p:txBody>
          <a:bodyPr anchor="t">
            <a:noAutofit/>
          </a:bodyPr>
          <a:lstStyle/>
          <a:p>
            <a:r>
              <a:rPr lang="pt-BR" sz="7200" dirty="0">
                <a:solidFill>
                  <a:srgbClr val="FFC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Sajnos ez nem a jó válasz!</a:t>
            </a:r>
            <a:r>
              <a:rPr lang="pt-BR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kciógomb: Vissza vagy Előző 6">
            <a:hlinkClick r:id="rId3" action="ppaction://hlinksldjump" highlightClick="1"/>
          </p:cNvPr>
          <p:cNvSpPr/>
          <p:nvPr/>
        </p:nvSpPr>
        <p:spPr>
          <a:xfrm>
            <a:off x="11392250" y="6199465"/>
            <a:ext cx="562062" cy="562062"/>
          </a:xfrm>
          <a:prstGeom prst="actionButtonBackPrevious">
            <a:avLst/>
          </a:prstGeom>
          <a:solidFill>
            <a:srgbClr val="FF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11093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4" r="9090" b="13104"/>
          <a:stretch/>
        </p:blipFill>
        <p:spPr>
          <a:xfrm>
            <a:off x="5291468" y="-479"/>
            <a:ext cx="6900532" cy="6418426"/>
          </a:xfrm>
          <a:prstGeom prst="rect">
            <a:avLst/>
          </a:prstGeom>
        </p:spPr>
      </p:pic>
      <p:sp>
        <p:nvSpPr>
          <p:cNvPr id="12" name="Freeform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kciógomb: Vissza vagy Előző 6">
            <a:hlinkClick r:id="rId3" action="ppaction://hlinksldjump"/>
          </p:cNvPr>
          <p:cNvSpPr/>
          <p:nvPr/>
        </p:nvSpPr>
        <p:spPr>
          <a:xfrm>
            <a:off x="11392250" y="6199465"/>
            <a:ext cx="562062" cy="562062"/>
          </a:xfrm>
          <a:prstGeom prst="actionButtonBackPrevious">
            <a:avLst/>
          </a:prstGeom>
          <a:solidFill>
            <a:srgbClr val="FF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511728" y="2585356"/>
            <a:ext cx="6033009" cy="35302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dirty="0">
                <a:solidFill>
                  <a:srgbClr val="FFC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Sajnos ez nem a jó válasz!</a:t>
            </a:r>
            <a:r>
              <a:rPr lang="pt-BR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4510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4" r="9090" b="13104"/>
          <a:stretch/>
        </p:blipFill>
        <p:spPr>
          <a:xfrm>
            <a:off x="5318620" y="0"/>
            <a:ext cx="6873381" cy="6393172"/>
          </a:xfrm>
          <a:prstGeom prst="rect">
            <a:avLst/>
          </a:prstGeom>
        </p:spPr>
      </p:pic>
      <p:sp>
        <p:nvSpPr>
          <p:cNvPr id="12" name="Freeform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kciógomb: Vissza vagy Előző 6">
            <a:hlinkClick r:id="rId3" action="ppaction://hlinksldjump"/>
          </p:cNvPr>
          <p:cNvSpPr/>
          <p:nvPr/>
        </p:nvSpPr>
        <p:spPr>
          <a:xfrm>
            <a:off x="11392250" y="6199465"/>
            <a:ext cx="562062" cy="562062"/>
          </a:xfrm>
          <a:prstGeom prst="actionButtonBackPrevious">
            <a:avLst/>
          </a:prstGeom>
          <a:solidFill>
            <a:srgbClr val="FF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511728" y="2585356"/>
            <a:ext cx="6033009" cy="3530218"/>
          </a:xfrm>
        </p:spPr>
        <p:txBody>
          <a:bodyPr anchor="t">
            <a:noAutofit/>
          </a:bodyPr>
          <a:lstStyle/>
          <a:p>
            <a:r>
              <a:rPr lang="pt-BR" sz="7200" dirty="0">
                <a:solidFill>
                  <a:srgbClr val="FFC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Sajnos ez nem a jó válasz!</a:t>
            </a:r>
            <a:r>
              <a:rPr lang="pt-BR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2422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4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9876" y="350576"/>
            <a:ext cx="11487324" cy="1142664"/>
          </a:xfrm>
        </p:spPr>
        <p:txBody>
          <a:bodyPr>
            <a:noAutofit/>
          </a:bodyPr>
          <a:lstStyle/>
          <a:p>
            <a:pPr algn="r"/>
            <a:r>
              <a:rPr lang="hu-HU" sz="7200" dirty="0">
                <a:solidFill>
                  <a:srgbClr val="FFC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Bibliográfia</a:t>
            </a:r>
          </a:p>
        </p:txBody>
      </p:sp>
      <p:sp>
        <p:nvSpPr>
          <p:cNvPr id="4" name="Téglalap 3"/>
          <p:cNvSpPr/>
          <p:nvPr/>
        </p:nvSpPr>
        <p:spPr>
          <a:xfrm>
            <a:off x="399876" y="1493240"/>
            <a:ext cx="114873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https://upload.wikimedia.org/wikipedia/commons/6/64/IPhone_7_Plus_Jet_Black.svg  </a:t>
            </a:r>
            <a:r>
              <a:rPr lang="hu-HU" sz="2000" dirty="0">
                <a:solidFill>
                  <a:srgbClr val="FFC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2017.01.28.</a:t>
            </a:r>
          </a:p>
          <a:p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https://img.clipartfest.com/5df88aade7e39cd07952580c46ba18ef_happy-face-quotes-emoticon-clipart-crying-smiley-face_589-619.jpeg </a:t>
            </a:r>
            <a:r>
              <a:rPr lang="hu-HU" sz="2000" dirty="0">
                <a:solidFill>
                  <a:srgbClr val="FFC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2017.01.30</a:t>
            </a:r>
          </a:p>
          <a:p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http://openwalls.com/image/17194/happy_smile_on_the_beach_1600x1200.jpg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dirty="0">
                <a:solidFill>
                  <a:srgbClr val="FFC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2017.01.30</a:t>
            </a:r>
          </a:p>
          <a:p>
            <a:endParaRPr lang="hu-HU" sz="2000" dirty="0">
              <a:solidFill>
                <a:srgbClr val="FFC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kciógomb: Tovább vagy Következő 4">
            <a:hlinkClick r:id="rId5" action="ppaction://hlinksldjump" highlightClick="1"/>
          </p:cNvPr>
          <p:cNvSpPr/>
          <p:nvPr/>
        </p:nvSpPr>
        <p:spPr>
          <a:xfrm>
            <a:off x="11392250" y="6199464"/>
            <a:ext cx="562062" cy="562062"/>
          </a:xfrm>
          <a:prstGeom prst="actionButtonForwardNext">
            <a:avLst/>
          </a:prstGeom>
          <a:solidFill>
            <a:srgbClr val="FF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2340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4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6" b="15795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6" name="Down Arrow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8700" y="190501"/>
            <a:ext cx="2886075" cy="2486024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hu-HU" sz="4000" dirty="0">
                <a:solidFill>
                  <a:srgbClr val="FFC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254187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4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33150" y="0"/>
            <a:ext cx="10858850" cy="2017348"/>
          </a:xfrm>
        </p:spPr>
        <p:txBody>
          <a:bodyPr>
            <a:noAutofit/>
          </a:bodyPr>
          <a:lstStyle/>
          <a:p>
            <a:pPr algn="r"/>
            <a:r>
              <a:rPr lang="hu-HU" sz="7200" dirty="0">
                <a:solidFill>
                  <a:srgbClr val="FFC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alkalmazás születése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969048" y="2017348"/>
            <a:ext cx="904066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hu-HU" sz="2600" dirty="0" smtClean="0">
                <a:solidFill>
                  <a:srgbClr val="FFC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Minden évfolyamban sok verset kell megtanulnunk </a:t>
            </a:r>
            <a:r>
              <a:rPr lang="hu-HU" sz="2600" dirty="0" smtClean="0">
                <a:solidFill>
                  <a:srgbClr val="FFC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  h</a:t>
            </a:r>
            <a:r>
              <a:rPr lang="hu-HU" sz="2600" dirty="0" smtClean="0">
                <a:solidFill>
                  <a:srgbClr val="FFC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etedik  osztályban a legtöbbet. Éppen </a:t>
            </a:r>
            <a:r>
              <a:rPr lang="hu-HU" sz="2600" dirty="0">
                <a:solidFill>
                  <a:srgbClr val="FFC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egy alkalmazás készítő versenyen indultam. Ezért úgy döntöttem hogy Versmondó</a:t>
            </a:r>
            <a:r>
              <a:rPr lang="hu-HU" sz="2600" baseline="30000" dirty="0">
                <a:solidFill>
                  <a:srgbClr val="FFC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© </a:t>
            </a:r>
            <a:r>
              <a:rPr lang="hu-HU" sz="2600" dirty="0">
                <a:solidFill>
                  <a:srgbClr val="FFC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alkalmazást készítek. Az alkalmazás az MIT App Inventor 2-ben készült 2016.10.23</a:t>
            </a:r>
            <a:r>
              <a:rPr lang="hu-HU" sz="2600" dirty="0" smtClean="0">
                <a:solidFill>
                  <a:srgbClr val="FFC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hu-HU" sz="2600" dirty="0">
              <a:solidFill>
                <a:srgbClr val="FFC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Kép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731" y="5983648"/>
            <a:ext cx="481626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21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4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3426145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6400" y="272846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hu-HU" sz="7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Indító képernyő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0" b="8777"/>
          <a:stretch/>
        </p:blipFill>
        <p:spPr>
          <a:xfrm>
            <a:off x="227485" y="677574"/>
            <a:ext cx="2971168" cy="4836057"/>
          </a:xfrm>
          <a:prstGeom prst="rect">
            <a:avLst/>
          </a:prstGeom>
        </p:spPr>
      </p:pic>
      <p:sp>
        <p:nvSpPr>
          <p:cNvPr id="5" name="Téglalap 4">
            <a:hlinkClick r:id="" action="ppaction://hlinkshowjump?jump=nextslide"/>
          </p:cNvPr>
          <p:cNvSpPr/>
          <p:nvPr/>
        </p:nvSpPr>
        <p:spPr>
          <a:xfrm>
            <a:off x="227485" y="5513631"/>
            <a:ext cx="2971168" cy="538046"/>
          </a:xfrm>
          <a:prstGeom prst="rect">
            <a:avLst/>
          </a:prstGeom>
          <a:solidFill>
            <a:srgbClr val="FF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Start</a:t>
            </a:r>
            <a:endParaRPr lang="hu-HU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197070" y="1871255"/>
            <a:ext cx="722400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hu-HU" sz="2600" dirty="0">
                <a:solidFill>
                  <a:srgbClr val="FFC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Próbáltam minél egyszerűbb és letisztultabb felületet készíteni a könnyű használathoz. A Logó saját tervezésű amit az Adobe Illustratorban tudtam meg  valósítani.  </a:t>
            </a:r>
          </a:p>
        </p:txBody>
      </p:sp>
      <p:pic>
        <p:nvPicPr>
          <p:cNvPr id="9" name="Kép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2256" y="6229267"/>
            <a:ext cx="481626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94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4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3426145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7100" y="230901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hu-HU" sz="7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Menü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0" b="85127"/>
          <a:stretch/>
        </p:blipFill>
        <p:spPr>
          <a:xfrm>
            <a:off x="206147" y="781225"/>
            <a:ext cx="3013847" cy="615848"/>
          </a:xfrm>
          <a:prstGeom prst="rect">
            <a:avLst/>
          </a:prstGeom>
        </p:spPr>
      </p:pic>
      <p:sp>
        <p:nvSpPr>
          <p:cNvPr id="6" name="Téglalap 5">
            <a:hlinkClick r:id="rId4" action="ppaction://hlinksldjump"/>
          </p:cNvPr>
          <p:cNvSpPr/>
          <p:nvPr/>
        </p:nvSpPr>
        <p:spPr>
          <a:xfrm>
            <a:off x="206147" y="1397073"/>
            <a:ext cx="3013847" cy="4683093"/>
          </a:xfrm>
          <a:prstGeom prst="rect">
            <a:avLst/>
          </a:prstGeom>
          <a:solidFill>
            <a:srgbClr val="FF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655160" y="2182505"/>
            <a:ext cx="6174297" cy="2375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hu-HU" sz="2600" dirty="0">
                <a:solidFill>
                  <a:srgbClr val="FFC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alkalmazást minden évfolyamnak  elkészítettem, de ebben a bemutatóban, csak a 7. osztály verseit mutatom be.</a:t>
            </a:r>
          </a:p>
        </p:txBody>
      </p:sp>
      <p:sp>
        <p:nvSpPr>
          <p:cNvPr id="14" name="Téglalap 13"/>
          <p:cNvSpPr/>
          <p:nvPr/>
        </p:nvSpPr>
        <p:spPr>
          <a:xfrm>
            <a:off x="206139" y="5531056"/>
            <a:ext cx="3013847" cy="5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osztály</a:t>
            </a:r>
          </a:p>
        </p:txBody>
      </p:sp>
      <p:sp>
        <p:nvSpPr>
          <p:cNvPr id="15" name="Téglalap 14"/>
          <p:cNvSpPr/>
          <p:nvPr/>
        </p:nvSpPr>
        <p:spPr>
          <a:xfrm>
            <a:off x="203838" y="4297603"/>
            <a:ext cx="3013847" cy="612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osztály</a:t>
            </a:r>
          </a:p>
        </p:txBody>
      </p:sp>
      <p:sp>
        <p:nvSpPr>
          <p:cNvPr id="16" name="Téglalap 15">
            <a:hlinkClick r:id="rId4" action="ppaction://hlinksldjump"/>
          </p:cNvPr>
          <p:cNvSpPr/>
          <p:nvPr/>
        </p:nvSpPr>
        <p:spPr>
          <a:xfrm>
            <a:off x="206131" y="4919056"/>
            <a:ext cx="3013847" cy="61200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osztály</a:t>
            </a:r>
          </a:p>
        </p:txBody>
      </p:sp>
      <p:sp>
        <p:nvSpPr>
          <p:cNvPr id="17" name="Téglalap 16"/>
          <p:cNvSpPr/>
          <p:nvPr/>
        </p:nvSpPr>
        <p:spPr>
          <a:xfrm>
            <a:off x="206131" y="3660187"/>
            <a:ext cx="3013847" cy="626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osztály</a:t>
            </a:r>
          </a:p>
        </p:txBody>
      </p:sp>
      <p:sp>
        <p:nvSpPr>
          <p:cNvPr id="18" name="Téglalap 17"/>
          <p:cNvSpPr/>
          <p:nvPr/>
        </p:nvSpPr>
        <p:spPr>
          <a:xfrm>
            <a:off x="206139" y="3084187"/>
            <a:ext cx="3013847" cy="576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4.osztály</a:t>
            </a:r>
          </a:p>
        </p:txBody>
      </p:sp>
      <p:sp>
        <p:nvSpPr>
          <p:cNvPr id="19" name="Téglalap 18"/>
          <p:cNvSpPr/>
          <p:nvPr/>
        </p:nvSpPr>
        <p:spPr>
          <a:xfrm>
            <a:off x="206139" y="2529023"/>
            <a:ext cx="3013847" cy="5760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osztály</a:t>
            </a:r>
          </a:p>
        </p:txBody>
      </p:sp>
      <p:sp>
        <p:nvSpPr>
          <p:cNvPr id="20" name="Téglalap 19"/>
          <p:cNvSpPr/>
          <p:nvPr/>
        </p:nvSpPr>
        <p:spPr>
          <a:xfrm>
            <a:off x="203838" y="1947397"/>
            <a:ext cx="3002294" cy="60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osztály</a:t>
            </a:r>
          </a:p>
        </p:txBody>
      </p:sp>
      <p:sp>
        <p:nvSpPr>
          <p:cNvPr id="21" name="Téglalap 20"/>
          <p:cNvSpPr/>
          <p:nvPr/>
        </p:nvSpPr>
        <p:spPr>
          <a:xfrm>
            <a:off x="206144" y="1376705"/>
            <a:ext cx="3013847" cy="5760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osztály</a:t>
            </a:r>
          </a:p>
        </p:txBody>
      </p:sp>
      <p:sp>
        <p:nvSpPr>
          <p:cNvPr id="23" name="Ellipszis 22">
            <a:hlinkClick r:id="" action="ppaction://hlinkshowjump?jump=nextslide"/>
          </p:cNvPr>
          <p:cNvSpPr/>
          <p:nvPr/>
        </p:nvSpPr>
        <p:spPr>
          <a:xfrm>
            <a:off x="1475192" y="6221860"/>
            <a:ext cx="446567" cy="425302"/>
          </a:xfrm>
          <a:prstGeom prst="ellipse">
            <a:avLst/>
          </a:prstGeom>
          <a:solidFill>
            <a:schemeClr val="tx1"/>
          </a:solidFill>
          <a:ln w="28575"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8845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4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6145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68710" y="411606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hu-HU" sz="7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Versválasztó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4540733" y="2388273"/>
            <a:ext cx="7132994" cy="317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hu-HU" sz="2600" dirty="0">
                <a:solidFill>
                  <a:srgbClr val="FFC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Ezen az oldalon tudod kiválasztani a verseket. Ezeket a verseket kell megtanulni a Herendi Német Nemzetiségi Nyelvoktató Általános Iskola 7. évfolyamának . </a:t>
            </a:r>
          </a:p>
        </p:txBody>
      </p:sp>
      <p:sp>
        <p:nvSpPr>
          <p:cNvPr id="8" name="Ellipszis 7">
            <a:hlinkClick r:id="" action="ppaction://hlinkshowjump?jump=nextslide"/>
          </p:cNvPr>
          <p:cNvSpPr/>
          <p:nvPr/>
        </p:nvSpPr>
        <p:spPr>
          <a:xfrm>
            <a:off x="1489770" y="6221860"/>
            <a:ext cx="446567" cy="425302"/>
          </a:xfrm>
          <a:prstGeom prst="ellipse">
            <a:avLst/>
          </a:prstGeom>
          <a:solidFill>
            <a:schemeClr val="tx1"/>
          </a:solidFill>
          <a:ln w="28575"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157168" y="768002"/>
            <a:ext cx="3116683" cy="5321996"/>
            <a:chOff x="157168" y="768002"/>
            <a:chExt cx="3116683" cy="5321996"/>
          </a:xfrm>
        </p:grpSpPr>
        <p:pic>
          <p:nvPicPr>
            <p:cNvPr id="6" name="Kép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03" b="139"/>
            <a:stretch/>
          </p:blipFill>
          <p:spPr>
            <a:xfrm>
              <a:off x="157168" y="768002"/>
              <a:ext cx="3116683" cy="5321996"/>
            </a:xfrm>
            <a:prstGeom prst="rect">
              <a:avLst/>
            </a:prstGeom>
          </p:spPr>
        </p:pic>
        <p:pic>
          <p:nvPicPr>
            <p:cNvPr id="13" name="Kép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9994" y="1452313"/>
              <a:ext cx="2240356" cy="480702"/>
            </a:xfrm>
            <a:prstGeom prst="rect">
              <a:avLst/>
            </a:prstGeom>
          </p:spPr>
        </p:pic>
      </p:grpSp>
      <p:sp>
        <p:nvSpPr>
          <p:cNvPr id="7" name="Téglalap 6">
            <a:hlinkClick r:id="rId5" action="ppaction://hlinksldjump"/>
          </p:cNvPr>
          <p:cNvSpPr/>
          <p:nvPr/>
        </p:nvSpPr>
        <p:spPr>
          <a:xfrm>
            <a:off x="157168" y="1075660"/>
            <a:ext cx="3121082" cy="10179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Kölcsey Ferenc: Huszt</a:t>
            </a:r>
          </a:p>
        </p:txBody>
      </p:sp>
    </p:spTree>
    <p:extLst>
      <p:ext uri="{BB962C8B-B14F-4D97-AF65-F5344CB8AC3E}">
        <p14:creationId xmlns:p14="http://schemas.microsoft.com/office/powerpoint/2010/main" val="901794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4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6145" cy="685800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0" b="91016"/>
          <a:stretch/>
        </p:blipFill>
        <p:spPr>
          <a:xfrm>
            <a:off x="221530" y="790975"/>
            <a:ext cx="2997802" cy="304415"/>
          </a:xfrm>
          <a:prstGeom prst="rect">
            <a:avLst/>
          </a:prstGeom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1676400" y="41545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sz="7200" dirty="0">
                <a:solidFill>
                  <a:srgbClr val="FFC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Lejátszás</a:t>
            </a:r>
          </a:p>
        </p:txBody>
      </p:sp>
      <p:sp>
        <p:nvSpPr>
          <p:cNvPr id="9" name="Ellipszis 8">
            <a:hlinkClick r:id="" action="ppaction://hlinkshowjump?jump=nextslide"/>
          </p:cNvPr>
          <p:cNvSpPr/>
          <p:nvPr/>
        </p:nvSpPr>
        <p:spPr>
          <a:xfrm>
            <a:off x="1489770" y="6221860"/>
            <a:ext cx="446567" cy="425302"/>
          </a:xfrm>
          <a:prstGeom prst="ellipse">
            <a:avLst/>
          </a:prstGeom>
          <a:solidFill>
            <a:schemeClr val="tx1"/>
          </a:solidFill>
          <a:ln w="28575"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218622" y="2583817"/>
            <a:ext cx="2997802" cy="34932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hu-HU" sz="13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1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Bús </a:t>
            </a:r>
            <a:r>
              <a:rPr lang="hu-HU" sz="13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düledékeiden</a:t>
            </a:r>
            <a:r>
              <a:rPr lang="hu-HU" sz="1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3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Husztnak</a:t>
            </a:r>
            <a:r>
              <a:rPr lang="hu-HU" sz="1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romvára </a:t>
            </a:r>
            <a:r>
              <a:rPr lang="hu-HU" sz="13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megállék</a:t>
            </a:r>
            <a:r>
              <a:rPr lang="hu-HU" sz="1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hu-HU" sz="1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    Csend </a:t>
            </a:r>
            <a:r>
              <a:rPr lang="hu-HU" sz="13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vala</a:t>
            </a:r>
            <a:r>
              <a:rPr lang="hu-HU" sz="1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felleg alól szállt fel az éjjeli hold.</a:t>
            </a:r>
            <a:br>
              <a:rPr lang="hu-HU" sz="1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Szél </a:t>
            </a:r>
            <a:r>
              <a:rPr lang="hu-HU" sz="13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kele</a:t>
            </a:r>
            <a:r>
              <a:rPr lang="hu-HU" sz="1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most, mint sír szele kél; s a csarnok elontott</a:t>
            </a:r>
            <a:br>
              <a:rPr lang="hu-HU" sz="1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    Oszlopi közt lebegő rémalak inte felém.</a:t>
            </a:r>
            <a:br>
              <a:rPr lang="hu-HU" sz="1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És mond: Honfi, mit ér epedő kebel e romok ormán?</a:t>
            </a:r>
            <a:br>
              <a:rPr lang="hu-HU" sz="1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    Régi kor árnya felé </a:t>
            </a:r>
            <a:r>
              <a:rPr lang="hu-HU" sz="13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visszamerengni</a:t>
            </a:r>
            <a:r>
              <a:rPr lang="hu-HU" sz="1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mit ér?</a:t>
            </a:r>
            <a:br>
              <a:rPr lang="hu-HU" sz="1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Messze jövendővel komolyan vess </a:t>
            </a:r>
            <a:r>
              <a:rPr lang="hu-HU" sz="13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öszve</a:t>
            </a:r>
            <a:r>
              <a:rPr lang="hu-HU" sz="1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jelenkort;</a:t>
            </a:r>
            <a:br>
              <a:rPr lang="hu-HU" sz="1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    Hass, alkoss, gyarapíts: s a haza fényre </a:t>
            </a:r>
            <a:r>
              <a:rPr lang="hu-HU" sz="13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derűl</a:t>
            </a:r>
            <a:r>
              <a:rPr lang="hu-HU" sz="1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4060271" y="2156481"/>
            <a:ext cx="773279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hu-HU" sz="2600" dirty="0">
                <a:solidFill>
                  <a:srgbClr val="FFC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Ezen az oldalon tudod a verset lejátszani és elolvasni. A verseket híres előadóművészek mondják, így a hangsúlyra is figyelhetsz. Ha már elég  jól tudod a verset a szöveget is elrejtheted.</a:t>
            </a:r>
          </a:p>
        </p:txBody>
      </p:sp>
      <p:pic>
        <p:nvPicPr>
          <p:cNvPr id="8" name="7.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76925" y="1105071"/>
            <a:ext cx="278108" cy="294711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221530" y="1078240"/>
            <a:ext cx="2989556" cy="4402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Lejátszás indítása</a:t>
            </a:r>
          </a:p>
        </p:txBody>
      </p:sp>
      <p:sp>
        <p:nvSpPr>
          <p:cNvPr id="24" name="Téglalap 23"/>
          <p:cNvSpPr/>
          <p:nvPr/>
        </p:nvSpPr>
        <p:spPr>
          <a:xfrm>
            <a:off x="221530" y="1490929"/>
            <a:ext cx="2989556" cy="670166"/>
          </a:xfrm>
          <a:prstGeom prst="rect">
            <a:avLst/>
          </a:prstGeom>
          <a:solidFill>
            <a:srgbClr val="FF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Szöveg </a:t>
            </a:r>
            <a:r>
              <a:rPr lang="hu-HU" dirty="0" smtClean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megjelenítés</a:t>
            </a:r>
            <a:endParaRPr lang="hu-HU" dirty="0">
              <a:solidFill>
                <a:srgbClr val="4444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229776" y="2579908"/>
            <a:ext cx="2981310" cy="3497173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églalap 24"/>
          <p:cNvSpPr/>
          <p:nvPr/>
        </p:nvSpPr>
        <p:spPr>
          <a:xfrm>
            <a:off x="218622" y="2156481"/>
            <a:ext cx="2992464" cy="41808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Szöveg elrejtés</a:t>
            </a:r>
          </a:p>
        </p:txBody>
      </p:sp>
    </p:spTree>
    <p:extLst>
      <p:ext uri="{BB962C8B-B14F-4D97-AF65-F5344CB8AC3E}">
        <p14:creationId xmlns:p14="http://schemas.microsoft.com/office/powerpoint/2010/main" val="3412071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4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6145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39997" y="2466465"/>
            <a:ext cx="8594358" cy="1925070"/>
          </a:xfrm>
        </p:spPr>
        <p:txBody>
          <a:bodyPr>
            <a:noAutofit/>
          </a:bodyPr>
          <a:lstStyle/>
          <a:p>
            <a:pPr algn="r"/>
            <a:r>
              <a:rPr lang="hu-HU" sz="7200" dirty="0">
                <a:solidFill>
                  <a:srgbClr val="FFC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alkalmazás eredeti kinézete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2" b="211"/>
          <a:stretch/>
        </p:blipFill>
        <p:spPr>
          <a:xfrm>
            <a:off x="240488" y="796793"/>
            <a:ext cx="2972975" cy="5290497"/>
          </a:xfrm>
          <a:prstGeom prst="rect">
            <a:avLst/>
          </a:prstGeom>
        </p:spPr>
      </p:pic>
      <p:sp>
        <p:nvSpPr>
          <p:cNvPr id="9" name="Ellipszis 8">
            <a:hlinkClick r:id="rId4" action="ppaction://hlinksldjump"/>
          </p:cNvPr>
          <p:cNvSpPr/>
          <p:nvPr/>
        </p:nvSpPr>
        <p:spPr>
          <a:xfrm>
            <a:off x="1489770" y="6221860"/>
            <a:ext cx="446567" cy="425302"/>
          </a:xfrm>
          <a:prstGeom prst="ellipse">
            <a:avLst/>
          </a:prstGeom>
          <a:solidFill>
            <a:schemeClr val="tx1"/>
          </a:solidFill>
          <a:ln w="28575"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9526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439"/>
            <a:ext cx="3426145" cy="6858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0"/>
          <a:stretch/>
        </p:blipFill>
        <p:spPr>
          <a:xfrm>
            <a:off x="200535" y="822933"/>
            <a:ext cx="3025073" cy="5223013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4478098" y="1907280"/>
            <a:ext cx="7315985" cy="2374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hu-HU" sz="2600" dirty="0" smtClean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</a:t>
            </a:r>
            <a:r>
              <a:rPr lang="hu-HU" sz="2600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alkalmazás </a:t>
            </a:r>
            <a:r>
              <a:rPr lang="hu-HU" sz="2600" dirty="0" smtClean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elérhető el, mert azon a versenyen ahová a programot készítettem a verseny szabály tiltja.</a:t>
            </a:r>
            <a:endParaRPr lang="hu-HU" sz="2600" dirty="0">
              <a:solidFill>
                <a:srgbClr val="4444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llipszis 6">
            <a:hlinkClick r:id="rId4" action="ppaction://hlinksldjump"/>
          </p:cNvPr>
          <p:cNvSpPr/>
          <p:nvPr/>
        </p:nvSpPr>
        <p:spPr>
          <a:xfrm>
            <a:off x="1489770" y="6221860"/>
            <a:ext cx="446567" cy="425302"/>
          </a:xfrm>
          <a:prstGeom prst="ellipse">
            <a:avLst/>
          </a:prstGeom>
          <a:solidFill>
            <a:schemeClr val="tx1"/>
          </a:solidFill>
          <a:ln w="28575"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3343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85489" y="365125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hu-HU" sz="7200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Kérdések</a:t>
            </a:r>
            <a:endParaRPr lang="hu-HU" sz="7200" dirty="0">
              <a:solidFill>
                <a:srgbClr val="444444"/>
              </a:solidFill>
            </a:endParaRPr>
          </a:p>
        </p:txBody>
      </p:sp>
      <p:sp>
        <p:nvSpPr>
          <p:cNvPr id="3" name="Akciógomb: üres 2">
            <a:hlinkClick r:id="rId2" action="ppaction://hlinksldjump" highlightClick="1"/>
          </p:cNvPr>
          <p:cNvSpPr/>
          <p:nvPr/>
        </p:nvSpPr>
        <p:spPr>
          <a:xfrm>
            <a:off x="453005" y="2986481"/>
            <a:ext cx="3355597" cy="2072081"/>
          </a:xfrm>
          <a:prstGeom prst="actionButtonBlank">
            <a:avLst/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>
                <a:solidFill>
                  <a:srgbClr val="FFC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Versenyre</a:t>
            </a:r>
          </a:p>
        </p:txBody>
      </p:sp>
      <p:sp>
        <p:nvSpPr>
          <p:cNvPr id="4" name="Akciógomb: üres 3">
            <a:hlinkClick r:id="rId3" action="ppaction://hlinksldjump" highlightClick="1"/>
          </p:cNvPr>
          <p:cNvSpPr/>
          <p:nvPr/>
        </p:nvSpPr>
        <p:spPr>
          <a:xfrm>
            <a:off x="4342700" y="2986480"/>
            <a:ext cx="3355597" cy="2072081"/>
          </a:xfrm>
          <a:prstGeom prst="actionButtonBlank">
            <a:avLst/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>
                <a:solidFill>
                  <a:srgbClr val="FFC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Magán</a:t>
            </a:r>
          </a:p>
        </p:txBody>
      </p:sp>
      <p:sp>
        <p:nvSpPr>
          <p:cNvPr id="5" name="Akciógomb: üres 4">
            <a:hlinkClick r:id="rId3" action="ppaction://hlinksldjump" highlightClick="1"/>
          </p:cNvPr>
          <p:cNvSpPr/>
          <p:nvPr/>
        </p:nvSpPr>
        <p:spPr>
          <a:xfrm>
            <a:off x="8232396" y="2986481"/>
            <a:ext cx="3355597" cy="2072081"/>
          </a:xfrm>
          <a:prstGeom prst="actionButtonBlank">
            <a:avLst/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>
                <a:solidFill>
                  <a:srgbClr val="FFC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iskola kérésére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53005" y="1324217"/>
            <a:ext cx="69376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Milyen célból készült az alkalmazás?</a:t>
            </a:r>
          </a:p>
        </p:txBody>
      </p:sp>
    </p:spTree>
    <p:extLst>
      <p:ext uri="{BB962C8B-B14F-4D97-AF65-F5344CB8AC3E}">
        <p14:creationId xmlns:p14="http://schemas.microsoft.com/office/powerpoint/2010/main" val="881399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4. egyéni s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B0F0"/>
      </a:hlink>
      <a:folHlink>
        <a:srgbClr val="00B0F0"/>
      </a:folHlink>
    </a:clrScheme>
    <a:fontScheme name="Valami">
      <a:majorFont>
        <a:latin typeface="Microsoft YaHei Light"/>
        <a:ea typeface=""/>
        <a:cs typeface=""/>
      </a:majorFont>
      <a:minorFont>
        <a:latin typeface="Microsoft YaHe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311</Words>
  <Application>Microsoft Office PowerPoint</Application>
  <PresentationFormat>Szélesvásznú</PresentationFormat>
  <Paragraphs>55</Paragraphs>
  <Slides>19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3" baseType="lpstr">
      <vt:lpstr>Microsoft YaHei Light</vt:lpstr>
      <vt:lpstr>Arial</vt:lpstr>
      <vt:lpstr>Times New Roman</vt:lpstr>
      <vt:lpstr>Office-téma</vt:lpstr>
      <vt:lpstr>Versmondó  Alkalmazás</vt:lpstr>
      <vt:lpstr>Az alkalmazás születése</vt:lpstr>
      <vt:lpstr>Indító képernyő</vt:lpstr>
      <vt:lpstr>Menü</vt:lpstr>
      <vt:lpstr>Versválasztó</vt:lpstr>
      <vt:lpstr>PowerPoint-bemutató</vt:lpstr>
      <vt:lpstr>Az alkalmazás eredeti kinézete</vt:lpstr>
      <vt:lpstr>PowerPoint-bemutató</vt:lpstr>
      <vt:lpstr>Kérdések</vt:lpstr>
      <vt:lpstr>PowerPoint-bemutató</vt:lpstr>
      <vt:lpstr>PowerPoint-bemutató</vt:lpstr>
      <vt:lpstr>Jól válaszoltál!</vt:lpstr>
      <vt:lpstr>Jól válaszoltál!</vt:lpstr>
      <vt:lpstr>Jól válaszoltál!</vt:lpstr>
      <vt:lpstr>Sajnos ez nem a jó válasz! </vt:lpstr>
      <vt:lpstr>PowerPoint-bemutató</vt:lpstr>
      <vt:lpstr>Sajnos ez nem a jó válasz! </vt:lpstr>
      <vt:lpstr>Bibliográfia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Versfelovasó  Alkalmazás</dc:title>
  <dc:creator>EDU_SAXJ_7093@diakoffice.onmicrosoft.com</dc:creator>
  <cp:lastModifiedBy>tanarok</cp:lastModifiedBy>
  <cp:revision>82</cp:revision>
  <dcterms:created xsi:type="dcterms:W3CDTF">2017-01-28T10:48:20Z</dcterms:created>
  <dcterms:modified xsi:type="dcterms:W3CDTF">2017-02-15T14:23:29Z</dcterms:modified>
</cp:coreProperties>
</file>