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7" r:id="rId3"/>
    <p:sldId id="275" r:id="rId4"/>
    <p:sldId id="274" r:id="rId5"/>
    <p:sldId id="260" r:id="rId6"/>
    <p:sldId id="276" r:id="rId7"/>
    <p:sldId id="262" r:id="rId8"/>
    <p:sldId id="264" r:id="rId9"/>
    <p:sldId id="279" r:id="rId10"/>
    <p:sldId id="265" r:id="rId11"/>
    <p:sldId id="266" r:id="rId12"/>
    <p:sldId id="267" r:id="rId13"/>
    <p:sldId id="268" r:id="rId14"/>
    <p:sldId id="269" r:id="rId15"/>
    <p:sldId id="272" r:id="rId16"/>
    <p:sldId id="280" r:id="rId17"/>
    <p:sldId id="271" r:id="rId18"/>
    <p:sldId id="270" r:id="rId19"/>
    <p:sldId id="261" r:id="rId20"/>
    <p:sldId id="281" r:id="rId21"/>
    <p:sldId id="278" r:id="rId22"/>
    <p:sldId id="277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slide" Target="../slides/slide2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425041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		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Kép 8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6" y="207397"/>
            <a:ext cx="1326856" cy="1326856"/>
          </a:xfrm>
          <a:prstGeom prst="rect">
            <a:avLst/>
          </a:prstGeom>
        </p:spPr>
      </p:pic>
      <p:pic>
        <p:nvPicPr>
          <p:cNvPr id="10" name="Kép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963" y="207397"/>
            <a:ext cx="1237307" cy="1237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9.png"/><Relationship Id="rId4" Type="http://schemas.openxmlformats.org/officeDocument/2006/relationships/slide" Target="slide18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cforum.hu/szotar/?term=vektorgrafika" TargetMode="External"/><Relationship Id="rId2" Type="http://schemas.openxmlformats.org/officeDocument/2006/relationships/hyperlink" Target="https://pcworld.hu/kozelet/vektorgrafika-egeszen-alapfokon-6511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hyperlink" Target="https://hu.wikipedia.org/wiki/Vektorgrafik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png"/><Relationship Id="rId4" Type="http://schemas.openxmlformats.org/officeDocument/2006/relationships/slide" Target="slide1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8173" y="314483"/>
            <a:ext cx="7197726" cy="2421464"/>
          </a:xfrm>
        </p:spPr>
        <p:txBody>
          <a:bodyPr/>
          <a:lstStyle/>
          <a:p>
            <a:pPr algn="l"/>
            <a:r>
              <a:rPr lang="hu-HU" dirty="0"/>
              <a:t/>
            </a:r>
            <a:br>
              <a:rPr lang="hu-HU" dirty="0"/>
            </a:br>
            <a:r>
              <a:rPr lang="hu-HU" dirty="0"/>
              <a:t>Vektorgrafika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8173" y="2757207"/>
            <a:ext cx="7197726" cy="1405467"/>
          </a:xfrm>
        </p:spPr>
        <p:txBody>
          <a:bodyPr>
            <a:normAutofit/>
          </a:bodyPr>
          <a:lstStyle/>
          <a:p>
            <a:pPr algn="l"/>
            <a:r>
              <a:rPr lang="hu-HU" sz="2400" cap="none" dirty="0"/>
              <a:t>avagy a háromszög technika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15200" y="665018"/>
            <a:ext cx="4588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Készítette: Györki Dániel </a:t>
            </a:r>
          </a:p>
          <a:p>
            <a:r>
              <a:rPr lang="hu-HU" sz="2000" dirty="0"/>
              <a:t>Orosházi Vörösmarty Mihály Általános Iskola 7</a:t>
            </a:r>
            <a:r>
              <a:rPr lang="hu-HU" sz="2000" dirty="0" smtClean="0"/>
              <a:t>. osztályos </a:t>
            </a:r>
            <a:r>
              <a:rPr lang="hu-HU" sz="2000" dirty="0"/>
              <a:t>tanulója</a:t>
            </a:r>
          </a:p>
          <a:p>
            <a:r>
              <a:rPr lang="hu-HU" sz="2000" dirty="0"/>
              <a:t>5900 Orosháza, Vörösmarty u. 4.</a:t>
            </a:r>
          </a:p>
          <a:p>
            <a:r>
              <a:rPr lang="hu-HU" sz="2000" dirty="0"/>
              <a:t>Felkészítő tanár: Vargáné </a:t>
            </a:r>
            <a:r>
              <a:rPr lang="hu-HU" sz="2000" dirty="0" err="1"/>
              <a:t>Gyömrei</a:t>
            </a:r>
            <a:r>
              <a:rPr lang="hu-HU" sz="2000" dirty="0"/>
              <a:t> Anita</a:t>
            </a:r>
          </a:p>
          <a:p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1052444" y="4163767"/>
            <a:ext cx="6262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cap="all" dirty="0"/>
              <a:t>Az én művem: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33" y="2735947"/>
            <a:ext cx="5804002" cy="38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 advAuto="50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38614" y="182229"/>
            <a:ext cx="4051662" cy="10885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rajzolás</a:t>
            </a:r>
          </a:p>
        </p:txBody>
      </p:sp>
      <p:sp>
        <p:nvSpPr>
          <p:cNvPr id="7" name="Nyíl: jobbra mutató 6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11695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6613" cy="4998720"/>
          </a:xfrm>
        </p:spPr>
      </p:pic>
      <p:sp>
        <p:nvSpPr>
          <p:cNvPr id="7" name="Nyíl: jobbra mutató 6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5" name="Nyíl: jobbra mutató 5">
            <a:hlinkClick r:id="rId4" action="ppaction://hlinksldjump"/>
          </p:cNvPr>
          <p:cNvSpPr/>
          <p:nvPr/>
        </p:nvSpPr>
        <p:spPr>
          <a:xfrm flipH="1">
            <a:off x="7222569" y="170986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Előző kép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614" y="182229"/>
            <a:ext cx="4051662" cy="10885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rajzolás</a:t>
            </a:r>
          </a:p>
        </p:txBody>
      </p:sp>
    </p:spTree>
    <p:extLst>
      <p:ext uri="{BB962C8B-B14F-4D97-AF65-F5344CB8AC3E}">
        <p14:creationId xmlns:p14="http://schemas.microsoft.com/office/powerpoint/2010/main" val="27638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7" name="Nyíl: jobbra mutató 6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5" name="Nyíl: jobbra mutató 5">
            <a:hlinkClick r:id="rId4" action="ppaction://hlinksldjump"/>
          </p:cNvPr>
          <p:cNvSpPr/>
          <p:nvPr/>
        </p:nvSpPr>
        <p:spPr>
          <a:xfrm flipH="1">
            <a:off x="7222569" y="170986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Előző kép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614" y="182229"/>
            <a:ext cx="4051662" cy="10885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rajzolás</a:t>
            </a:r>
          </a:p>
        </p:txBody>
      </p:sp>
    </p:spTree>
    <p:extLst>
      <p:ext uri="{BB962C8B-B14F-4D97-AF65-F5344CB8AC3E}">
        <p14:creationId xmlns:p14="http://schemas.microsoft.com/office/powerpoint/2010/main" val="14444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3997" y="365052"/>
            <a:ext cx="5633786" cy="717501"/>
          </a:xfrm>
        </p:spPr>
        <p:txBody>
          <a:bodyPr>
            <a:normAutofit fontScale="90000"/>
          </a:bodyPr>
          <a:lstStyle/>
          <a:p>
            <a:r>
              <a:rPr lang="hu-HU" dirty="0"/>
              <a:t>Rajzolás - Utolsó simítások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5" name="Nyíl: jobbra mutató 4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6" name="Nyíl: jobbra mutató 5">
            <a:hlinkClick r:id="rId4" action="ppaction://hlinksldjump"/>
          </p:cNvPr>
          <p:cNvSpPr/>
          <p:nvPr/>
        </p:nvSpPr>
        <p:spPr>
          <a:xfrm flipH="1">
            <a:off x="7222569" y="170986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Előző kép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2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háttérről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576009"/>
            <a:ext cx="10400210" cy="128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francia zászló hátteret ugyanezzel a technikával csináltam.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1" y="2862942"/>
            <a:ext cx="5325271" cy="355361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203402" y="2862942"/>
            <a:ext cx="304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Csomópontok összekapcsolása</a:t>
            </a:r>
          </a:p>
        </p:txBody>
      </p:sp>
      <p:sp>
        <p:nvSpPr>
          <p:cNvPr id="10" name="Téglalap 9"/>
          <p:cNvSpPr/>
          <p:nvPr/>
        </p:nvSpPr>
        <p:spPr>
          <a:xfrm>
            <a:off x="1203402" y="3281758"/>
            <a:ext cx="268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Útvonalakhoz való illesztés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203402" y="4085370"/>
            <a:ext cx="250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Téglalaphoz való illesztés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2" y="2862942"/>
            <a:ext cx="514509" cy="3183521"/>
          </a:xfrm>
          <a:prstGeom prst="rect">
            <a:avLst/>
          </a:prstGeom>
        </p:spPr>
      </p:pic>
      <p:sp>
        <p:nvSpPr>
          <p:cNvPr id="13" name="Nyíl: jobbra mutató 12">
            <a:hlinkClick r:id="rId4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3619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8271" y="365052"/>
            <a:ext cx="2238152" cy="73010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kezdetek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5" name="Nyíl: jobbra mutató 4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23543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46800" y="255600"/>
            <a:ext cx="4496400" cy="92880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Képek a rajzolásról</a:t>
            </a:r>
          </a:p>
        </p:txBody>
      </p:sp>
      <p:pic>
        <p:nvPicPr>
          <p:cNvPr id="3" name="Tartalom hely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000" y="1440000"/>
            <a:ext cx="3910400" cy="2199600"/>
          </a:xfrm>
        </p:spPr>
      </p:pic>
      <p:pic>
        <p:nvPicPr>
          <p:cNvPr id="4" name="Tartalom hely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339" y="1440000"/>
            <a:ext cx="3910400" cy="2199600"/>
          </a:xfrm>
          <a:prstGeom prst="rect">
            <a:avLst/>
          </a:prstGeom>
        </p:spPr>
      </p:pic>
      <p:pic>
        <p:nvPicPr>
          <p:cNvPr id="5" name="Tartalom hely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000" y="3960000"/>
            <a:ext cx="3910400" cy="2199600"/>
          </a:xfrm>
          <a:prstGeom prst="rect">
            <a:avLst/>
          </a:prstGeom>
        </p:spPr>
      </p:pic>
      <p:pic>
        <p:nvPicPr>
          <p:cNvPr id="6" name="Tartalom hely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339" y="3960000"/>
            <a:ext cx="3910400" cy="21996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426688" y="6292867"/>
            <a:ext cx="3338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Kattints a képre a  nagyításért.</a:t>
            </a:r>
          </a:p>
        </p:txBody>
      </p:sp>
    </p:spTree>
    <p:extLst>
      <p:ext uri="{BB962C8B-B14F-4D97-AF65-F5344CB8AC3E}">
        <p14:creationId xmlns:p14="http://schemas.microsoft.com/office/powerpoint/2010/main" val="26641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638614" y="182229"/>
            <a:ext cx="4051662" cy="10885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rajzolás</a:t>
            </a:r>
          </a:p>
        </p:txBody>
      </p:sp>
      <p:sp>
        <p:nvSpPr>
          <p:cNvPr id="6" name="Nyíl: jobbra mutató 5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25748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638614" y="182229"/>
            <a:ext cx="4051662" cy="10885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rajzolás</a:t>
            </a:r>
          </a:p>
        </p:txBody>
      </p:sp>
      <p:sp>
        <p:nvSpPr>
          <p:cNvPr id="5" name="Nyíl: jobbra mutató 4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6" name="Nyíl: jobbra mutató 5">
            <a:hlinkClick r:id="rId4" action="ppaction://hlinksldjump"/>
          </p:cNvPr>
          <p:cNvSpPr/>
          <p:nvPr/>
        </p:nvSpPr>
        <p:spPr>
          <a:xfrm flipH="1">
            <a:off x="7222569" y="170986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Előző kép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15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38614" y="182229"/>
            <a:ext cx="4051662" cy="10885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rajzolás</a:t>
            </a:r>
          </a:p>
        </p:txBody>
      </p:sp>
      <p:sp>
        <p:nvSpPr>
          <p:cNvPr id="7" name="Nyíl: jobbra mutató 6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6" name="Nyíl: jobbra mutató 5">
            <a:hlinkClick r:id="rId4" action="ppaction://hlinksldjump"/>
          </p:cNvPr>
          <p:cNvSpPr/>
          <p:nvPr/>
        </p:nvSpPr>
        <p:spPr>
          <a:xfrm flipH="1">
            <a:off x="7222569" y="170986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Előző kép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14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8129" y="3935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Menü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35843" y="1457335"/>
            <a:ext cx="94337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2" action="ppaction://hlinksldjump"/>
              </a:rPr>
              <a:t>A vektrografikáról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3" action="ppaction://hlinksldjump"/>
              </a:rPr>
              <a:t>Előnyei-Hátrányai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4" action="ppaction://hlinksldjump"/>
              </a:rPr>
              <a:t>Mi is az az Inkscape?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5" action="ppaction://hlinksldjump"/>
              </a:rPr>
              <a:t>Honnan jött az ötlet?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6" action="ppaction://hlinksldjump"/>
              </a:rPr>
              <a:t>Elemei és felépítése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7" action="ppaction://hlinksldjump"/>
              </a:rPr>
              <a:t>A kezdetek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8" action="ppaction://hlinksldjump"/>
              </a:rPr>
              <a:t>Képek a rajzolásról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9" action="ppaction://hlinksldjump"/>
              </a:rPr>
              <a:t>Rajzolás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10" action="ppaction://hlinksldjump"/>
              </a:rPr>
              <a:t>A háttérről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11" action="ppaction://hlinksldjump"/>
              </a:rPr>
              <a:t>Kezdetek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8" action="ppaction://hlinksldjump"/>
              </a:rPr>
              <a:t>Képek a rajzolásról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12" action="ppaction://hlinksldjump"/>
              </a:rPr>
              <a:t>Rajzolás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13" action="ppaction://hlinksldjump"/>
              </a:rPr>
              <a:t>Kérdések és válaszok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hlinkClick r:id="rId14" action="ppaction://hlinksldjump"/>
              </a:rPr>
              <a:t>Források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35843" y="413547"/>
            <a:ext cx="320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Kattints erre a logóra, ha vissza akarsz lépni a menübe. </a:t>
            </a:r>
          </a:p>
        </p:txBody>
      </p:sp>
      <p:sp>
        <p:nvSpPr>
          <p:cNvPr id="6" name="Nyíl: jobbra mutató 5">
            <a:hlinkClick r:id="rId2" action="ppaction://hlinksldjump"/>
          </p:cNvPr>
          <p:cNvSpPr/>
          <p:nvPr/>
        </p:nvSpPr>
        <p:spPr>
          <a:xfrm>
            <a:off x="10038860" y="5733242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32251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270800"/>
            <a:ext cx="8889600" cy="5000400"/>
          </a:xfrm>
        </p:spPr>
      </p:pic>
      <p:sp>
        <p:nvSpPr>
          <p:cNvPr id="8" name="Nyíl: jobbra mutató 7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663997" y="365052"/>
            <a:ext cx="5633786" cy="717501"/>
          </a:xfrm>
        </p:spPr>
        <p:txBody>
          <a:bodyPr>
            <a:normAutofit fontScale="90000"/>
          </a:bodyPr>
          <a:lstStyle/>
          <a:p>
            <a:r>
              <a:rPr lang="hu-HU" dirty="0"/>
              <a:t>Rajzolás - Utolsó simítások</a:t>
            </a:r>
          </a:p>
        </p:txBody>
      </p:sp>
      <p:sp>
        <p:nvSpPr>
          <p:cNvPr id="5" name="Nyíl: jobbra mutató 5">
            <a:hlinkClick r:id="rId4" action="ppaction://hlinksldjump"/>
          </p:cNvPr>
          <p:cNvSpPr/>
          <p:nvPr/>
        </p:nvSpPr>
        <p:spPr>
          <a:xfrm flipH="1">
            <a:off x="7222569" y="170986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Előző kép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93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Kérdések és válaszok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63458"/>
          </a:xfrm>
        </p:spPr>
        <p:txBody>
          <a:bodyPr>
            <a:noAutofit/>
          </a:bodyPr>
          <a:lstStyle/>
          <a:p>
            <a:pPr>
              <a:buSzPct val="150000"/>
              <a:buBlip>
                <a:blip r:embed="rId2"/>
              </a:buBlip>
            </a:pPr>
            <a:r>
              <a:rPr lang="hu-HU" sz="2200" dirty="0"/>
              <a:t>Miért jó használni vektorgrafikus programot?</a:t>
            </a:r>
          </a:p>
          <a:p>
            <a:pPr marL="0" indent="0">
              <a:spcAft>
                <a:spcPts val="0"/>
              </a:spcAft>
              <a:buSzPct val="150000"/>
              <a:buNone/>
            </a:pPr>
            <a:r>
              <a:rPr lang="hu-HU" sz="2200" i="1" dirty="0"/>
              <a:t>Mert kisebb méretűek a fájlok és nagyításkor a kép minősége nem romlik.</a:t>
            </a:r>
          </a:p>
          <a:p>
            <a:pPr marL="0" indent="0">
              <a:buSzPct val="150000"/>
              <a:buNone/>
            </a:pPr>
            <a:r>
              <a:rPr lang="hu-HU" sz="2200" i="1" dirty="0"/>
              <a:t>Sokkal szebb képeket lehet velük készíteni, mint más rajzoló programokkal.</a:t>
            </a:r>
          </a:p>
          <a:p>
            <a:pPr>
              <a:buSzPct val="150000"/>
              <a:buBlip>
                <a:blip r:embed="rId2"/>
              </a:buBlip>
            </a:pPr>
            <a:r>
              <a:rPr lang="hu-HU" sz="2200" dirty="0"/>
              <a:t>Mivel készült a rajzom?</a:t>
            </a:r>
          </a:p>
          <a:p>
            <a:pPr marL="0" indent="0">
              <a:buSzPct val="150000"/>
              <a:buNone/>
            </a:pPr>
            <a:r>
              <a:rPr lang="hu-HU" sz="2200" i="1" dirty="0"/>
              <a:t>Az Inkscape rajzoló programmal.</a:t>
            </a:r>
          </a:p>
          <a:p>
            <a:pPr>
              <a:buSzPct val="150000"/>
              <a:buBlip>
                <a:blip r:embed="rId2"/>
              </a:buBlip>
            </a:pPr>
            <a:r>
              <a:rPr lang="hu-HU" sz="2200" dirty="0"/>
              <a:t>Milyen technikákat lehet alkalmazni egy ilyen kép elkészítésénél?</a:t>
            </a:r>
          </a:p>
          <a:p>
            <a:pPr marL="0" indent="0">
              <a:buSzPct val="150000"/>
              <a:buNone/>
            </a:pPr>
            <a:r>
              <a:rPr lang="hu-HU" sz="2200" i="1" dirty="0"/>
              <a:t>A háromszöges technikát, amely a kicsi háromszögek egymáshoz való illesztése. </a:t>
            </a:r>
          </a:p>
          <a:p>
            <a:pPr>
              <a:buSzPct val="150000"/>
              <a:buBlip>
                <a:blip r:embed="rId2"/>
              </a:buBlip>
            </a:pPr>
            <a:r>
              <a:rPr lang="hu-HU" sz="2200" dirty="0"/>
              <a:t>Hogyan lehet színt felvenni?</a:t>
            </a:r>
          </a:p>
          <a:p>
            <a:pPr marL="0" indent="0">
              <a:buSzPct val="150000"/>
              <a:buNone/>
            </a:pPr>
            <a:r>
              <a:rPr lang="hu-HU" sz="2200" i="1" dirty="0"/>
              <a:t>A dropper nevű eszközzel lehet színt felvenni és átlagolni.</a:t>
            </a:r>
          </a:p>
        </p:txBody>
      </p:sp>
      <p:sp>
        <p:nvSpPr>
          <p:cNvPr id="4" name="Nyíl: jobbra mutató 3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3354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hlinkClick r:id="rId2"/>
              </a:rPr>
              <a:t>https://pcworld.hu/kozelet/vektorgrafika-egeszen-alapfokon-65114.html</a:t>
            </a:r>
            <a:endParaRPr lang="hu-HU" sz="2000" dirty="0"/>
          </a:p>
          <a:p>
            <a:r>
              <a:rPr lang="hu-HU" sz="2000" dirty="0">
                <a:hlinkClick r:id="rId3"/>
              </a:rPr>
              <a:t>https://pcforum.hu/szotar/?term=vektorgrafika</a:t>
            </a:r>
            <a:endParaRPr lang="hu-HU" sz="2000" dirty="0"/>
          </a:p>
          <a:p>
            <a:r>
              <a:rPr lang="hu-HU" sz="2000" dirty="0">
                <a:hlinkClick r:id="rId4"/>
              </a:rPr>
              <a:t>https://hu.wikipedia.org/wiki/Vektorgrafika</a:t>
            </a:r>
            <a:endParaRPr lang="hu-HU" sz="20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Források</a:t>
            </a:r>
          </a:p>
        </p:txBody>
      </p:sp>
      <p:sp>
        <p:nvSpPr>
          <p:cNvPr id="5" name="Nyíl: jobbra mutató 4">
            <a:hlinkClick r:id="rId5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23979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5674" y="797442"/>
            <a:ext cx="3161784" cy="896286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Vége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0603" y="2937047"/>
            <a:ext cx="10350794" cy="983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8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0429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vektorgrafikáról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7"/>
            <a:ext cx="7874725" cy="2029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A vektorgrafika a számítógépes grafikában az az eljárás, melynek során geometriai primitíveket (rajzelemeket), mint például pontokat, egyeneseket, görbéket és sokszögeket használunk képek leírására.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0368" y="4484913"/>
            <a:ext cx="502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Régebbi </a:t>
            </a:r>
            <a:r>
              <a:rPr lang="hu-HU" sz="2400" dirty="0" smtClean="0"/>
              <a:t>próbálozásom inkscapeben: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01" y="6247358"/>
            <a:ext cx="5426614" cy="3428999"/>
          </a:xfrm>
          <a:prstGeom prst="rect">
            <a:avLst/>
          </a:prstGeom>
        </p:spPr>
      </p:pic>
      <p:sp>
        <p:nvSpPr>
          <p:cNvPr id="6" name="Nyíl: jobbra mutató 5">
            <a:hlinkClick r:id="rId3" action="ppaction://hlinksldjump"/>
          </p:cNvPr>
          <p:cNvSpPr/>
          <p:nvPr/>
        </p:nvSpPr>
        <p:spPr>
          <a:xfrm>
            <a:off x="10038860" y="5733242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42027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2384 L -0.06432 -0.41458 L 0.10338 -0.4368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50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Előnyei - Hátrányai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92279" y="2003134"/>
            <a:ext cx="843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/>
              <a:t>Előnye:</a:t>
            </a:r>
            <a:r>
              <a:rPr lang="hu-HU" sz="2400" dirty="0"/>
              <a:t> hogy nem egy fix koordinátarendszerben kerülnek ábrázolásra, így megjelenítésük során - a bittérképekkel szemben - a minőség romlása nélkül skálázhatók a megjelenítő eszköz fizikai jellemzőeinek megfelelően.</a:t>
            </a:r>
          </a:p>
        </p:txBody>
      </p:sp>
      <p:sp>
        <p:nvSpPr>
          <p:cNvPr id="6" name="Téglalap 5"/>
          <p:cNvSpPr/>
          <p:nvPr/>
        </p:nvSpPr>
        <p:spPr>
          <a:xfrm>
            <a:off x="922611" y="3824166"/>
            <a:ext cx="8500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/>
              <a:t>Hátránya:</a:t>
            </a:r>
            <a:r>
              <a:rPr lang="hu-HU" sz="2400" dirty="0"/>
              <a:t> a valós életből származó képek (pl. fotók) ábrázolására közvetlenül gyakorlatilag alkalmatlanok.</a:t>
            </a:r>
          </a:p>
        </p:txBody>
      </p:sp>
      <p:sp>
        <p:nvSpPr>
          <p:cNvPr id="5" name="Nyíl: jobbra mutató 4">
            <a:hlinkClick r:id="rId2" action="ppaction://hlinksldjump"/>
          </p:cNvPr>
          <p:cNvSpPr/>
          <p:nvPr/>
        </p:nvSpPr>
        <p:spPr>
          <a:xfrm>
            <a:off x="10038860" y="5733242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6750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 is az az Inkscape?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u-HU" sz="2800" dirty="0"/>
              <a:t>Az Inkscape egy  ingyenes vektorgrafikus rajzolóprogram. Segítségével könnyen tudunk esztétikus ábrákat, logókat, rajzokat készíteni, még akkor is, ha nem tudunk rajzolni. 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300" y="3481249"/>
            <a:ext cx="3274426" cy="3274426"/>
          </a:xfrm>
          <a:prstGeom prst="rect">
            <a:avLst/>
          </a:prstGeom>
        </p:spPr>
      </p:pic>
      <p:sp>
        <p:nvSpPr>
          <p:cNvPr id="5" name="Nyíl: jobbra mutató 4">
            <a:hlinkClick r:id="rId3" action="ppaction://hlinksldjump"/>
          </p:cNvPr>
          <p:cNvSpPr/>
          <p:nvPr/>
        </p:nvSpPr>
        <p:spPr>
          <a:xfrm>
            <a:off x="10038860" y="5733242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23085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Honnan jött az ötlet?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891936"/>
            <a:ext cx="10676709" cy="3074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Én már régóta űzőm a judo sportot, így természetesen nekem is vannak példaképeim. A magyar példaképek mellett megtalálhatóak a külföldi sportolók is. A képen nem más látható, mint Teddy Riner Francia válogatott és 7-szeres világbajnok.</a:t>
            </a: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83" y="3772995"/>
            <a:ext cx="4767530" cy="26817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409" y="3772995"/>
            <a:ext cx="4019464" cy="2681736"/>
          </a:xfrm>
          <a:prstGeom prst="rect">
            <a:avLst/>
          </a:prstGeom>
        </p:spPr>
      </p:pic>
      <p:sp>
        <p:nvSpPr>
          <p:cNvPr id="6" name="Nyíl: jobbra mutató 5">
            <a:hlinkClick r:id="rId4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9994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Elemei és felépítése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7"/>
            <a:ext cx="5226727" cy="3649133"/>
          </a:xfrm>
        </p:spPr>
        <p:txBody>
          <a:bodyPr anchor="t"/>
          <a:lstStyle/>
          <a:p>
            <a:pPr marL="0" indent="0" algn="just">
              <a:buNone/>
            </a:pPr>
            <a:r>
              <a:rPr lang="hu-HU" sz="2000" dirty="0"/>
              <a:t>Ahogy a képen is látható különböző fajtájú és méretű háromszögekből készítettem el. Miután ez megvolt, minden háromszögnek átlagoltam egy színt.</a:t>
            </a:r>
            <a:endParaRPr lang="hu-HU" sz="2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78325" y="3445312"/>
            <a:ext cx="304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Csomópontok összekapcsolása</a:t>
            </a:r>
          </a:p>
        </p:txBody>
      </p:sp>
      <p:sp>
        <p:nvSpPr>
          <p:cNvPr id="8" name="Téglalap 7"/>
          <p:cNvSpPr/>
          <p:nvPr/>
        </p:nvSpPr>
        <p:spPr>
          <a:xfrm>
            <a:off x="1278325" y="3864128"/>
            <a:ext cx="268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Útvonalakhoz való illesztés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1278325" y="4667740"/>
            <a:ext cx="250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Téglalaphoz való illesztés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85" y="3445312"/>
            <a:ext cx="514509" cy="31835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91246"/>
            <a:ext cx="5920304" cy="3337123"/>
          </a:xfrm>
          <a:prstGeom prst="rect">
            <a:avLst/>
          </a:prstGeom>
        </p:spPr>
      </p:pic>
      <p:sp>
        <p:nvSpPr>
          <p:cNvPr id="11" name="Nyíl: jobbra mutató 10">
            <a:hlinkClick r:id="rId4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24108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265" y="182880"/>
            <a:ext cx="4051662" cy="1088571"/>
          </a:xfrm>
        </p:spPr>
        <p:txBody>
          <a:bodyPr/>
          <a:lstStyle/>
          <a:p>
            <a:pPr algn="ctr"/>
            <a:r>
              <a:rPr lang="hu-HU" dirty="0"/>
              <a:t>A kezdetek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733" y="1271451"/>
            <a:ext cx="8889600" cy="5000400"/>
          </a:xfrm>
        </p:spPr>
      </p:pic>
      <p:sp>
        <p:nvSpPr>
          <p:cNvPr id="5" name="Nyíl: jobbra mutató 4">
            <a:hlinkClick r:id="rId3" action="ppaction://hlinksldjump"/>
          </p:cNvPr>
          <p:cNvSpPr/>
          <p:nvPr/>
        </p:nvSpPr>
        <p:spPr>
          <a:xfrm>
            <a:off x="8941580" y="184808"/>
            <a:ext cx="1552756" cy="1017918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29692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/>
          </p:nvPr>
        </p:nvSpPr>
        <p:spPr>
          <a:xfrm>
            <a:off x="3646968" y="255181"/>
            <a:ext cx="4495098" cy="928183"/>
          </a:xfrm>
        </p:spPr>
        <p:txBody>
          <a:bodyPr/>
          <a:lstStyle/>
          <a:p>
            <a:pPr algn="ctr"/>
            <a:r>
              <a:rPr lang="hu-HU" dirty="0"/>
              <a:t>Képek a rajzolásról</a:t>
            </a:r>
          </a:p>
        </p:txBody>
      </p:sp>
      <p:pic>
        <p:nvPicPr>
          <p:cNvPr id="4" name="Tartalom hely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000" y="1440000"/>
            <a:ext cx="3908966" cy="2198793"/>
          </a:xfrm>
        </p:spPr>
      </p:pic>
      <p:pic>
        <p:nvPicPr>
          <p:cNvPr id="5" name="Tartalom hely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000" y="1440000"/>
            <a:ext cx="3908965" cy="2198793"/>
          </a:xfrm>
          <a:prstGeom prst="rect">
            <a:avLst/>
          </a:prstGeom>
        </p:spPr>
      </p:pic>
      <p:pic>
        <p:nvPicPr>
          <p:cNvPr id="6" name="Tartalom hely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000" y="3960000"/>
            <a:ext cx="3908965" cy="2198793"/>
          </a:xfrm>
          <a:prstGeom prst="rect">
            <a:avLst/>
          </a:prstGeom>
        </p:spPr>
      </p:pic>
      <p:pic>
        <p:nvPicPr>
          <p:cNvPr id="7" name="Tartalom hely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000" y="3960000"/>
            <a:ext cx="3908965" cy="219879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426688" y="6292867"/>
            <a:ext cx="3338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Kattints a képre a  nagyításért.</a:t>
            </a:r>
          </a:p>
        </p:txBody>
      </p:sp>
    </p:spTree>
    <p:extLst>
      <p:ext uri="{BB962C8B-B14F-4D97-AF65-F5344CB8AC3E}">
        <p14:creationId xmlns:p14="http://schemas.microsoft.com/office/powerpoint/2010/main" val="23802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3. egyéni séma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FFFFFF"/>
      </a:hlink>
      <a:folHlink>
        <a:srgbClr val="FFFFFF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649</TotalTime>
  <Words>462</Words>
  <Application>Microsoft Office PowerPoint</Application>
  <PresentationFormat>Szélesvásznú</PresentationFormat>
  <Paragraphs>106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Arabic Typesetting</vt:lpstr>
      <vt:lpstr>Arial</vt:lpstr>
      <vt:lpstr>Calibri</vt:lpstr>
      <vt:lpstr>Calibri Light</vt:lpstr>
      <vt:lpstr>Égi</vt:lpstr>
      <vt:lpstr> Vektorgrafika</vt:lpstr>
      <vt:lpstr>Menü</vt:lpstr>
      <vt:lpstr>A vektorgrafikáról</vt:lpstr>
      <vt:lpstr>Előnyei - Hátrányai</vt:lpstr>
      <vt:lpstr>Mi is az az Inkscape?</vt:lpstr>
      <vt:lpstr>Honnan jött az ötlet?</vt:lpstr>
      <vt:lpstr>Elemei és felépítése</vt:lpstr>
      <vt:lpstr>A kezdetek</vt:lpstr>
      <vt:lpstr>Képek a rajzolásról</vt:lpstr>
      <vt:lpstr>PowerPoint-bemutató</vt:lpstr>
      <vt:lpstr>PowerPoint-bemutató</vt:lpstr>
      <vt:lpstr>PowerPoint-bemutató</vt:lpstr>
      <vt:lpstr>Rajzolás - Utolsó simítások</vt:lpstr>
      <vt:lpstr>A háttérről</vt:lpstr>
      <vt:lpstr>A kezdetek</vt:lpstr>
      <vt:lpstr>Képek a rajzolásról</vt:lpstr>
      <vt:lpstr>PowerPoint-bemutató</vt:lpstr>
      <vt:lpstr>PowerPoint-bemutató</vt:lpstr>
      <vt:lpstr>PowerPoint-bemutató</vt:lpstr>
      <vt:lpstr>Rajzolás - Utolsó simítások</vt:lpstr>
      <vt:lpstr>Kérdések és válaszok</vt:lpstr>
      <vt:lpstr>Források</vt:lpstr>
      <vt:lpstr>Vége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Diak</dc:creator>
  <cp:lastModifiedBy>V-né Gyömrei Anita</cp:lastModifiedBy>
  <cp:revision>52</cp:revision>
  <dcterms:created xsi:type="dcterms:W3CDTF">2017-01-24T07:14:59Z</dcterms:created>
  <dcterms:modified xsi:type="dcterms:W3CDTF">2017-02-13T13:49:31Z</dcterms:modified>
</cp:coreProperties>
</file>