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59" r:id="rId4"/>
    <p:sldId id="273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5" r:id="rId16"/>
    <p:sldId id="27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EC8F54-CFE0-4648-8425-09D93DB3EE83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D055A1-64E5-4374-9B7C-6BF8E3505D9D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19461" y="2348880"/>
            <a:ext cx="6624736" cy="481937"/>
          </a:xfrm>
        </p:spPr>
        <p:txBody>
          <a:bodyPr>
            <a:noAutofit/>
          </a:bodyPr>
          <a:lstStyle/>
          <a:p>
            <a:r>
              <a:rPr lang="hu-HU" sz="4000" dirty="0" smtClean="0">
                <a:latin typeface="Agency FB" pitchFamily="34" charset="0"/>
              </a:rPr>
              <a:t>A kedvenc </a:t>
            </a:r>
            <a:r>
              <a:rPr lang="hu-HU" sz="4000" dirty="0">
                <a:latin typeface="Agency FB" pitchFamily="34" charset="0"/>
              </a:rPr>
              <a:t>prezentáció készítő </a:t>
            </a:r>
            <a:r>
              <a:rPr lang="hu-HU" sz="4000" dirty="0" smtClean="0">
                <a:latin typeface="Agency FB" pitchFamily="34" charset="0"/>
              </a:rPr>
              <a:t>szoftverem: </a:t>
            </a:r>
            <a:r>
              <a:rPr lang="hu-HU" sz="4000" u="sng" dirty="0" smtClean="0">
                <a:solidFill>
                  <a:srgbClr val="C00000"/>
                </a:solidFill>
                <a:latin typeface="Agency FB" pitchFamily="34" charset="0"/>
              </a:rPr>
              <a:t>PowerPoint</a:t>
            </a:r>
            <a:r>
              <a:rPr lang="hu-HU" sz="4000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hu-HU" sz="4000" u="sng" dirty="0" smtClean="0">
                <a:solidFill>
                  <a:srgbClr val="C00000"/>
                </a:solidFill>
                <a:latin typeface="Agency FB" pitchFamily="34" charset="0"/>
              </a:rPr>
              <a:t>2010</a:t>
            </a:r>
            <a:endParaRPr lang="hu-HU" sz="4000" u="sng" dirty="0">
              <a:solidFill>
                <a:srgbClr val="C00000"/>
              </a:solidFill>
              <a:latin typeface="Agency FB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52330" y="4590255"/>
            <a:ext cx="6773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92D05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hu-HU" sz="2800" dirty="0" smtClean="0">
                <a:solidFill>
                  <a:srgbClr val="92D05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hu-HU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Iskolám címe: Pusztavacs, Béke  tér 18.  </a:t>
            </a:r>
            <a:endParaRPr lang="hu-HU" sz="2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26973" y="3140968"/>
            <a:ext cx="4755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C000"/>
                </a:solidFill>
                <a:cs typeface="Arabic Typesetting"/>
              </a:rPr>
              <a:t>Készítette: Gazsó Sára Andrea</a:t>
            </a:r>
            <a:endParaRPr lang="hu-HU" sz="2800" dirty="0">
              <a:solidFill>
                <a:srgbClr val="FFC000"/>
              </a:solidFill>
              <a:cs typeface="Arabic Typesetting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69298" y="3253897"/>
            <a:ext cx="573907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hu-H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hu-HU" sz="2800" dirty="0">
                <a:solidFill>
                  <a:srgbClr val="00B0F0"/>
                </a:solidFill>
                <a:latin typeface="Arabic Typesetting" pitchFamily="66" charset="-78"/>
                <a:cs typeface="Arabic Typesetting" pitchFamily="66" charset="-78"/>
              </a:rPr>
              <a:t>Felkészítő  tanár neve: Kiss Csaba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368735" y="4177729"/>
            <a:ext cx="6340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solidFill>
                  <a:srgbClr val="92D050"/>
                </a:solidFill>
                <a:latin typeface="Arabic Typesetting" pitchFamily="66" charset="-78"/>
                <a:cs typeface="Arabic Typesetting" pitchFamily="66" charset="-78"/>
              </a:rPr>
              <a:t>Iskolám: Hernád-Pusztavacs Általános</a:t>
            </a:r>
          </a:p>
          <a:p>
            <a:pPr algn="ctr"/>
            <a:r>
              <a:rPr lang="hu-HU" sz="2800" dirty="0">
                <a:solidFill>
                  <a:srgbClr val="92D050"/>
                </a:solidFill>
                <a:latin typeface="Arabic Typesetting" pitchFamily="66" charset="-78"/>
                <a:cs typeface="Arabic Typesetting" pitchFamily="66" charset="-78"/>
              </a:rPr>
              <a:t> Iskola </a:t>
            </a:r>
            <a:r>
              <a:rPr lang="hu-HU" sz="2800" dirty="0" smtClean="0">
                <a:solidFill>
                  <a:srgbClr val="92D050"/>
                </a:solidFill>
                <a:latin typeface="Arabic Typesetting" pitchFamily="66" charset="-78"/>
                <a:cs typeface="Arabic Typesetting" pitchFamily="66" charset="-78"/>
              </a:rPr>
              <a:t>Pusztavacsi Tagintézménye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168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flas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xit" presetSubtype="3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53" presetClass="exit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4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4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83568" y="2204863"/>
            <a:ext cx="7375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Berlin Sans FB Demi" panose="020E0802020502020306" pitchFamily="34" charset="0"/>
              </a:rPr>
              <a:t>A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Diavetítés</a:t>
            </a:r>
            <a:r>
              <a:rPr lang="hu-HU" dirty="0">
                <a:latin typeface="Berlin Sans FB Demi" panose="020E0802020502020306" pitchFamily="34" charset="0"/>
              </a:rPr>
              <a:t> lap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Diavetítés indítása</a:t>
            </a:r>
            <a:r>
              <a:rPr lang="hu-HU" u="sng" dirty="0">
                <a:latin typeface="Berlin Sans FB Demi" panose="020E0802020502020306" pitchFamily="34" charset="0"/>
              </a:rPr>
              <a:t> </a:t>
            </a:r>
            <a:r>
              <a:rPr lang="hu-HU" dirty="0">
                <a:latin typeface="Berlin Sans FB Demi" panose="020E0802020502020306" pitchFamily="34" charset="0"/>
              </a:rPr>
              <a:t>csoportjában </a:t>
            </a:r>
            <a:r>
              <a:rPr lang="hu-HU" dirty="0" smtClean="0">
                <a:latin typeface="Berlin Sans FB Demi" panose="020E0802020502020306" pitchFamily="34" charset="0"/>
              </a:rPr>
              <a:t>kattints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Az aktuális </a:t>
            </a:r>
            <a:endParaRPr lang="hu-H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iától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kezdve</a:t>
            </a:r>
            <a:r>
              <a:rPr lang="hu-HU" dirty="0" smtClean="0">
                <a:latin typeface="Berlin Sans FB Demi" panose="020E0802020502020306" pitchFamily="34" charset="0"/>
              </a:rPr>
              <a:t> </a:t>
            </a:r>
            <a:r>
              <a:rPr lang="hu-HU" dirty="0">
                <a:latin typeface="Berlin Sans FB Demi" panose="020E0802020502020306" pitchFamily="34" charset="0"/>
              </a:rPr>
              <a:t>gombra.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1156102"/>
            <a:ext cx="668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Berlin Sans FB Demi" panose="020E0802020502020306" pitchFamily="34" charset="0"/>
              </a:rPr>
              <a:t>Ha Diavetítés nézetben az aktuális diától kezdődően </a:t>
            </a:r>
            <a:r>
              <a:rPr lang="hu-HU" dirty="0" smtClean="0">
                <a:latin typeface="Berlin Sans FB Demi" panose="020E0802020502020306" pitchFamily="34" charset="0"/>
              </a:rPr>
              <a:t>szeretnéd</a:t>
            </a:r>
          </a:p>
          <a:p>
            <a:r>
              <a:rPr lang="hu-HU" dirty="0" smtClean="0">
                <a:latin typeface="Berlin Sans FB Demi" panose="020E0802020502020306" pitchFamily="34" charset="0"/>
              </a:rPr>
              <a:t>megtekinteni </a:t>
            </a:r>
            <a:r>
              <a:rPr lang="hu-HU" dirty="0">
                <a:latin typeface="Berlin Sans FB Demi" panose="020E0802020502020306" pitchFamily="34" charset="0"/>
              </a:rPr>
              <a:t>a </a:t>
            </a:r>
            <a:r>
              <a:rPr lang="hu-HU" dirty="0" smtClean="0">
                <a:latin typeface="Berlin Sans FB Demi" panose="020E0802020502020306" pitchFamily="34" charset="0"/>
              </a:rPr>
              <a:t>bemutatót</a:t>
            </a:r>
            <a:r>
              <a:rPr lang="hu-HU" dirty="0">
                <a:latin typeface="Berlin Sans FB Demi" panose="020E0802020502020306" pitchFamily="34" charset="0"/>
              </a:rPr>
              <a:t>, </a:t>
            </a:r>
            <a:r>
              <a:rPr lang="hu-HU" dirty="0" smtClean="0">
                <a:latin typeface="Berlin Sans FB Demi" panose="020E0802020502020306" pitchFamily="34" charset="0"/>
              </a:rPr>
              <a:t>tedd </a:t>
            </a:r>
            <a:r>
              <a:rPr lang="hu-HU" dirty="0">
                <a:latin typeface="Berlin Sans FB Demi" panose="020E0802020502020306" pitchFamily="34" charset="0"/>
              </a:rPr>
              <a:t>az alábbiakat: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7244998" cy="167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133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19872" y="980728"/>
            <a:ext cx="26116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Bradley Hand ITC" panose="03070402050302030203" pitchFamily="66" charset="0"/>
              </a:rPr>
              <a:t>Bemutató nyomtatása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43608" y="1804174"/>
            <a:ext cx="556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Bradley Hand ITC" panose="03070402050302030203" pitchFamily="66" charset="0"/>
              </a:rPr>
              <a:t>1. Kattints </a:t>
            </a:r>
            <a:r>
              <a:rPr lang="hu-HU" dirty="0">
                <a:latin typeface="Bradley Hand ITC" panose="03070402050302030203" pitchFamily="66" charset="0"/>
              </a:rPr>
              <a:t>a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Fájl</a:t>
            </a:r>
            <a:r>
              <a:rPr lang="hu-HU" dirty="0">
                <a:latin typeface="Bradley Hand ITC" panose="03070402050302030203" pitchFamily="66" charset="0"/>
              </a:rPr>
              <a:t> fülre, majd a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Nyomtatás</a:t>
            </a:r>
            <a:r>
              <a:rPr lang="hu-HU" dirty="0">
                <a:latin typeface="Bradley Hand ITC" panose="03070402050302030203" pitchFamily="66" charset="0"/>
              </a:rPr>
              <a:t> kategóriára.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43608" y="2276872"/>
            <a:ext cx="666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Bradley Hand ITC" panose="03070402050302030203" pitchFamily="66" charset="0"/>
              </a:rPr>
              <a:t>2. A </a:t>
            </a:r>
            <a:r>
              <a:rPr lang="hu-HU" b="1" i="1" u="sng" dirty="0">
                <a:latin typeface="Bradley Hand ITC" panose="03070402050302030203" pitchFamily="66" charset="0"/>
              </a:rPr>
              <a:t>Nyomtatandó</a:t>
            </a:r>
            <a:r>
              <a:rPr lang="hu-HU" dirty="0">
                <a:latin typeface="Bradley Hand ITC" panose="03070402050302030203" pitchFamily="66" charset="0"/>
              </a:rPr>
              <a:t> területen válasszon az alábbi lehetőségek közül: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959293" y="2769622"/>
            <a:ext cx="652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Bradley Hand ITC" panose="03070402050302030203" pitchFamily="66" charset="0"/>
              </a:rPr>
              <a:t>-Minden</a:t>
            </a:r>
            <a:r>
              <a:rPr lang="hu-HU" dirty="0" smtClean="0">
                <a:latin typeface="Bradley Hand ITC" panose="03070402050302030203" pitchFamily="66" charset="0"/>
              </a:rPr>
              <a:t> </a:t>
            </a:r>
            <a:r>
              <a:rPr lang="hu-HU" dirty="0">
                <a:latin typeface="Bradley Hand ITC" panose="03070402050302030203" pitchFamily="66" charset="0"/>
              </a:rPr>
              <a:t>dia nyomtatásához válassza a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Minden dia </a:t>
            </a:r>
            <a:r>
              <a:rPr lang="hu-H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hu-HU" dirty="0" smtClean="0">
                <a:latin typeface="Bradley Hand ITC" panose="03070402050302030203" pitchFamily="66" charset="0"/>
              </a:rPr>
              <a:t>lehetőséget.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876739" y="3231287"/>
            <a:ext cx="6691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Bradley Hand ITC" panose="03070402050302030203" pitchFamily="66" charset="0"/>
              </a:rPr>
              <a:t>-Ha</a:t>
            </a:r>
            <a:r>
              <a:rPr lang="hu-HU" dirty="0" smtClean="0">
                <a:latin typeface="Bradley Hand ITC" panose="03070402050302030203" pitchFamily="66" charset="0"/>
              </a:rPr>
              <a:t> </a:t>
            </a:r>
            <a:r>
              <a:rPr lang="hu-HU" dirty="0">
                <a:latin typeface="Bradley Hand ITC" panose="03070402050302030203" pitchFamily="66" charset="0"/>
              </a:rPr>
              <a:t>csak az aktuális diát </a:t>
            </a:r>
            <a:r>
              <a:rPr lang="hu-HU" dirty="0" smtClean="0">
                <a:latin typeface="Bradley Hand ITC" panose="03070402050302030203" pitchFamily="66" charset="0"/>
              </a:rPr>
              <a:t>kívánod </a:t>
            </a:r>
            <a:r>
              <a:rPr lang="hu-HU" dirty="0">
                <a:latin typeface="Bradley Hand ITC" panose="03070402050302030203" pitchFamily="66" charset="0"/>
              </a:rPr>
              <a:t>nyomtatni, </a:t>
            </a:r>
            <a:r>
              <a:rPr lang="hu-HU" dirty="0" smtClean="0">
                <a:latin typeface="Bradley Hand ITC" panose="03070402050302030203" pitchFamily="66" charset="0"/>
              </a:rPr>
              <a:t>kattints a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Jelenlegi</a:t>
            </a:r>
            <a:r>
              <a:rPr lang="hu-HU" b="1" dirty="0">
                <a:latin typeface="Bradley Hand ITC" panose="03070402050302030203" pitchFamily="66" charset="0"/>
              </a:rPr>
              <a:t> </a:t>
            </a:r>
            <a:endParaRPr lang="hu-HU" b="1" dirty="0" smtClean="0">
              <a:latin typeface="Bradley Hand ITC" panose="03070402050302030203" pitchFamily="66" charset="0"/>
            </a:endParaRPr>
          </a:p>
          <a:p>
            <a:r>
              <a:rPr lang="hu-HU" b="1" dirty="0" smtClean="0">
                <a:latin typeface="Bradley Hand ITC" panose="03070402050302030203" pitchFamily="66" charset="0"/>
              </a:rPr>
              <a:t>dia</a:t>
            </a:r>
            <a:r>
              <a:rPr lang="hu-HU" dirty="0" smtClean="0">
                <a:latin typeface="Bradley Hand ITC" panose="03070402050302030203" pitchFamily="66" charset="0"/>
              </a:rPr>
              <a:t> </a:t>
            </a:r>
            <a:r>
              <a:rPr lang="hu-HU" dirty="0">
                <a:latin typeface="Bradley Hand ITC" panose="03070402050302030203" pitchFamily="66" charset="0"/>
              </a:rPr>
              <a:t>elemre.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76739" y="3861048"/>
            <a:ext cx="6699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Bradley Hand ITC" panose="03070402050302030203" pitchFamily="66" charset="0"/>
              </a:rPr>
              <a:t>-Ha</a:t>
            </a:r>
            <a:r>
              <a:rPr lang="hu-HU" dirty="0" smtClean="0">
                <a:latin typeface="Bradley Hand ITC" panose="03070402050302030203" pitchFamily="66" charset="0"/>
              </a:rPr>
              <a:t> </a:t>
            </a:r>
            <a:r>
              <a:rPr lang="hu-HU" dirty="0">
                <a:latin typeface="Bradley Hand ITC" panose="03070402050302030203" pitchFamily="66" charset="0"/>
              </a:rPr>
              <a:t>számmal megadott diákat szeretne nyomtatni, kattintson az </a:t>
            </a:r>
            <a:endParaRPr lang="hu-HU" dirty="0" smtClean="0">
              <a:latin typeface="Bradley Hand ITC" panose="03070402050302030203" pitchFamily="66" charset="0"/>
            </a:endParaRPr>
          </a:p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Egyéni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diatartomány </a:t>
            </a:r>
            <a:r>
              <a:rPr lang="hu-HU" dirty="0">
                <a:latin typeface="Bradley Hand ITC" panose="03070402050302030203" pitchFamily="66" charset="0"/>
              </a:rPr>
              <a:t>elemre, majd írja be az egyes diák </a:t>
            </a:r>
            <a:r>
              <a:rPr lang="hu-HU" dirty="0" smtClean="0">
                <a:latin typeface="Bradley Hand ITC" panose="03070402050302030203" pitchFamily="66" charset="0"/>
              </a:rPr>
              <a:t>listáját</a:t>
            </a:r>
          </a:p>
          <a:p>
            <a:r>
              <a:rPr lang="hu-HU" dirty="0" smtClean="0">
                <a:latin typeface="Bradley Hand ITC" panose="03070402050302030203" pitchFamily="66" charset="0"/>
              </a:rPr>
              <a:t> </a:t>
            </a:r>
            <a:r>
              <a:rPr lang="hu-HU" dirty="0">
                <a:latin typeface="Bradley Hand ITC" panose="03070402050302030203" pitchFamily="66" charset="0"/>
              </a:rPr>
              <a:t>vagy egy tartományt, esetleg mindkettőt.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4051858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300"/>
                            </p:stCondLst>
                            <p:childTnLst>
                              <p:par>
                                <p:cTn id="6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300"/>
                            </p:stCondLst>
                            <p:childTnLst>
                              <p:par>
                                <p:cTn id="7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840"/>
                            </p:stCondLst>
                            <p:childTnLst>
                              <p:par>
                                <p:cTn id="7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440"/>
                            </p:stCondLst>
                            <p:childTnLst>
                              <p:par>
                                <p:cTn id="8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120"/>
                            </p:stCondLst>
                            <p:childTnLst>
                              <p:par>
                                <p:cTn id="8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270"/>
                            </p:stCondLst>
                            <p:childTnLst>
                              <p:par>
                                <p:cTn id="9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420"/>
                            </p:stCondLst>
                            <p:childTnLst>
                              <p:par>
                                <p:cTn id="10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83568" y="1124743"/>
            <a:ext cx="7499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Bradley Hand ITC" panose="03070402050302030203" pitchFamily="66" charset="0"/>
              </a:rPr>
              <a:t>3. Az </a:t>
            </a:r>
            <a:r>
              <a:rPr lang="hu-HU" b="1" dirty="0">
                <a:latin typeface="Bradley Hand ITC" panose="03070402050302030203" pitchFamily="66" charset="0"/>
              </a:rPr>
              <a:t>Egyéb beállítások</a:t>
            </a:r>
            <a:r>
              <a:rPr lang="hu-HU" dirty="0">
                <a:latin typeface="Bradley Hand ITC" panose="03070402050302030203" pitchFamily="66" charset="0"/>
              </a:rPr>
              <a:t> területen </a:t>
            </a:r>
            <a:r>
              <a:rPr lang="hu-HU" dirty="0" smtClean="0">
                <a:latin typeface="Bradley Hand ITC" panose="03070402050302030203" pitchFamily="66" charset="0"/>
              </a:rPr>
              <a:t>kattints </a:t>
            </a:r>
            <a:r>
              <a:rPr lang="hu-HU" dirty="0">
                <a:latin typeface="Bradley Hand ITC" panose="03070402050302030203" pitchFamily="66" charset="0"/>
              </a:rPr>
              <a:t>a </a:t>
            </a:r>
            <a:r>
              <a:rPr lang="hu-HU" b="1" dirty="0">
                <a:latin typeface="Bradley Hand ITC" panose="03070402050302030203" pitchFamily="66" charset="0"/>
              </a:rPr>
              <a:t>Színes</a:t>
            </a:r>
            <a:r>
              <a:rPr lang="hu-HU" dirty="0">
                <a:latin typeface="Bradley Hand ITC" panose="03070402050302030203" pitchFamily="66" charset="0"/>
              </a:rPr>
              <a:t> listára, és </a:t>
            </a:r>
            <a:r>
              <a:rPr lang="hu-HU" dirty="0" smtClean="0">
                <a:latin typeface="Bradley Hand ITC" panose="03070402050302030203" pitchFamily="66" charset="0"/>
              </a:rPr>
              <a:t>válaszd </a:t>
            </a:r>
            <a:r>
              <a:rPr lang="hu-HU" dirty="0">
                <a:latin typeface="Bradley Hand ITC" panose="03070402050302030203" pitchFamily="66" charset="0"/>
              </a:rPr>
              <a:t>ki a </a:t>
            </a:r>
            <a:endParaRPr lang="hu-HU" dirty="0" smtClean="0">
              <a:latin typeface="Bradley Hand ITC" panose="03070402050302030203" pitchFamily="66" charset="0"/>
            </a:endParaRPr>
          </a:p>
          <a:p>
            <a:r>
              <a:rPr lang="hu-HU" dirty="0" smtClean="0">
                <a:latin typeface="Bradley Hand ITC" panose="03070402050302030203" pitchFamily="66" charset="0"/>
              </a:rPr>
              <a:t>kívánt </a:t>
            </a:r>
            <a:r>
              <a:rPr lang="hu-HU" dirty="0">
                <a:latin typeface="Bradley Hand ITC" panose="03070402050302030203" pitchFamily="66" charset="0"/>
              </a:rPr>
              <a:t>beállítást.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16112" y="1712456"/>
            <a:ext cx="7641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Bradley Hand ITC" panose="03070402050302030203" pitchFamily="66" charset="0"/>
              </a:rPr>
              <a:t>4. Ha végzett a kívánt beállítások kiválasztásával, kattintson a </a:t>
            </a:r>
            <a:r>
              <a:rPr lang="hu-HU" b="1" dirty="0">
                <a:latin typeface="Bradley Hand ITC" panose="03070402050302030203" pitchFamily="66" charset="0"/>
              </a:rPr>
              <a:t>Nyomtatás</a:t>
            </a:r>
            <a:r>
              <a:rPr lang="hu-HU" dirty="0">
                <a:latin typeface="Bradley Hand ITC" panose="03070402050302030203" pitchFamily="66" charset="0"/>
              </a:rPr>
              <a:t> </a:t>
            </a:r>
            <a:endParaRPr lang="hu-HU" dirty="0" smtClean="0">
              <a:latin typeface="Bradley Hand ITC" panose="03070402050302030203" pitchFamily="66" charset="0"/>
            </a:endParaRPr>
          </a:p>
          <a:p>
            <a:r>
              <a:rPr lang="hu-HU" dirty="0" smtClean="0">
                <a:latin typeface="Bradley Hand ITC" panose="03070402050302030203" pitchFamily="66" charset="0"/>
              </a:rPr>
              <a:t>gombra</a:t>
            </a:r>
            <a:r>
              <a:rPr lang="hu-HU" dirty="0">
                <a:latin typeface="Bradley Hand ITC" panose="03070402050302030203" pitchFamily="66" charset="0"/>
              </a:rPr>
              <a:t>.</a:t>
            </a:r>
          </a:p>
          <a:p>
            <a:endParaRPr lang="hu-HU" dirty="0"/>
          </a:p>
        </p:txBody>
      </p:sp>
      <p:pic>
        <p:nvPicPr>
          <p:cNvPr id="1026" name="Picture 2" descr="PowerPoint 2010 alkalmazás, Fájl lap, Nyomtatás paran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7905"/>
            <a:ext cx="5832648" cy="39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3134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50"/>
                            </p:stCondLst>
                            <p:childTnLst>
                              <p:par>
                                <p:cTn id="3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950"/>
                            </p:stCondLst>
                            <p:childTnLst>
                              <p:par>
                                <p:cTn id="4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30"/>
                            </p:stCondLst>
                            <p:childTnLst>
                              <p:par>
                                <p:cTn id="5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3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Összehasonlítás</a:t>
            </a:r>
            <a:endParaRPr lang="hu-HU" dirty="0">
              <a:latin typeface="+mn-lt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75656" y="1628800"/>
            <a:ext cx="2939521" cy="820208"/>
          </a:xfrm>
        </p:spPr>
        <p:txBody>
          <a:bodyPr/>
          <a:lstStyle/>
          <a:p>
            <a:endParaRPr lang="hu-HU" dirty="0"/>
          </a:p>
          <a:p>
            <a:r>
              <a:rPr lang="hu-HU" dirty="0" smtClean="0"/>
              <a:t>PowerPoint 2010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3"/>
          </p:nvPr>
        </p:nvSpPr>
        <p:spPr>
          <a:xfrm>
            <a:off x="4932040" y="1628800"/>
            <a:ext cx="2944368" cy="822960"/>
          </a:xfrm>
        </p:spPr>
        <p:txBody>
          <a:bodyPr/>
          <a:lstStyle/>
          <a:p>
            <a:r>
              <a:rPr lang="hu-HU" dirty="0" smtClean="0"/>
              <a:t>PowerPoint 2016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85691"/>
            <a:ext cx="2376264" cy="14257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3936412" y="4416359"/>
            <a:ext cx="164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Ikonváltoztatás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207929" y="2492896"/>
            <a:ext cx="3429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Sokfajta alap beállítás a </a:t>
            </a:r>
            <a:r>
              <a:rPr lang="hu-HU" b="1" dirty="0" smtClean="0"/>
              <a:t>Tervezés</a:t>
            </a:r>
          </a:p>
          <a:p>
            <a:pPr algn="ctr"/>
            <a:r>
              <a:rPr lang="hu-HU" dirty="0" smtClean="0"/>
              <a:t> menüpontban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980424" y="2492895"/>
            <a:ext cx="327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Kevés alap beállítás a </a:t>
            </a:r>
            <a:r>
              <a:rPr lang="hu-HU" b="1" dirty="0" smtClean="0"/>
              <a:t>Tervezés </a:t>
            </a:r>
          </a:p>
          <a:p>
            <a:pPr algn="ctr"/>
            <a:r>
              <a:rPr lang="hu-HU" dirty="0" smtClean="0"/>
              <a:t>menüpontban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122273" y="3866564"/>
            <a:ext cx="36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hu-HU" dirty="0"/>
          </a:p>
          <a:p>
            <a:endParaRPr lang="hu-HU" dirty="0"/>
          </a:p>
        </p:txBody>
      </p:sp>
      <p:pic>
        <p:nvPicPr>
          <p:cNvPr id="3075" name="Picture 3" descr="C:\Users\GAZSOSM\Desktop\p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41" y="4550436"/>
            <a:ext cx="1728192" cy="1674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445967" y="3356992"/>
            <a:ext cx="239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Lehet a bemutatónkat </a:t>
            </a:r>
            <a:endParaRPr lang="hu-HU" dirty="0"/>
          </a:p>
          <a:p>
            <a:pPr algn="ctr"/>
            <a:r>
              <a:rPr lang="hu-HU" dirty="0" smtClean="0"/>
              <a:t>menteni </a:t>
            </a:r>
            <a:r>
              <a:rPr lang="hu-HU" dirty="0" err="1" smtClean="0"/>
              <a:t>OneDrive-ra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786532" y="5722937"/>
            <a:ext cx="194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Keveset változtak!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512980" y="2120910"/>
            <a:ext cx="49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2">
                    <a:lumMod val="50000"/>
                  </a:schemeClr>
                </a:solidFill>
              </a:rPr>
              <a:t>VS.</a:t>
            </a:r>
            <a:endParaRPr lang="hu-H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79162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950"/>
                            </p:stCondLst>
                            <p:childTnLst>
                              <p:par>
                                <p:cTn id="8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950"/>
                            </p:stCondLst>
                            <p:childTnLst>
                              <p:par>
                                <p:cTn id="9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750"/>
                            </p:stCondLst>
                            <p:childTnLst>
                              <p:par>
                                <p:cTn id="9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"/>
                            </p:stCondLst>
                            <p:childTnLst>
                              <p:par>
                                <p:cTn id="1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03848" y="764704"/>
            <a:ext cx="2917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/>
              <a:t>Egy aprócska érdekesség</a:t>
            </a:r>
            <a:endParaRPr lang="hu-HU" sz="2000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1844824"/>
            <a:ext cx="783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Ugye a tartalomjegyzékben minden részt másfajta betűtípussal írtam. Na igen.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3568" y="2167459"/>
            <a:ext cx="231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Hogy ez miért is van? 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771800" y="2167459"/>
            <a:ext cx="564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Azért, mert azokat a részeket avval a betűtípussal írtam.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3568" y="252571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Nézzünk egy példát! 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13058" y="3068960"/>
            <a:ext cx="7986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Tartalomjegyzékből: ,,Hogy 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mi a PowerPoint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?........................3.dia”</a:t>
            </a:r>
            <a:endParaRPr lang="hu-HU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hu-HU" dirty="0" smtClean="0"/>
          </a:p>
          <a:p>
            <a:r>
              <a:rPr lang="hu-HU" dirty="0" smtClean="0"/>
              <a:t>Betűtípus: 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MV </a:t>
            </a:r>
            <a:r>
              <a:rPr lang="hu-HU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Boli</a:t>
            </a:r>
            <a:endParaRPr lang="hu-HU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71799" y="4115276"/>
            <a:ext cx="7497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Abból a szövegből: ,,A </a:t>
            </a:r>
            <a:r>
              <a:rPr lang="hu-HU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PowerPoint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 egy vizuális-grafikus 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alkalmazás”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71600" y="4941168"/>
            <a:ext cx="208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Betűtípus: 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MV </a:t>
            </a:r>
            <a:r>
              <a:rPr lang="hu-HU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Boli</a:t>
            </a:r>
            <a:endParaRPr lang="hu-HU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4157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87624" y="2276872"/>
            <a:ext cx="203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-Mi</a:t>
            </a:r>
            <a:r>
              <a:rPr lang="hu-HU" dirty="0" smtClean="0"/>
              <a:t> a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?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87624" y="2673231"/>
            <a:ext cx="387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Hogy lehet elkezdeni egy bemutatót?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99456" y="304256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-Mikből</a:t>
            </a:r>
            <a:r>
              <a:rPr lang="hu-HU" dirty="0" smtClean="0"/>
              <a:t> áll egy jó prezentáció?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1263859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891970" y="877197"/>
            <a:ext cx="103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98419" y="1350251"/>
            <a:ext cx="769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https://support.office.com/hu-hu/article/A-PowerPoint-2010-alkalmaz%C3%A1sban-t%C3%A1mogatott-f%C3%A1jlform%C3%A1tumok-252c6fa0-a4bc-41be-ac82-b77c9773f9dc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63687" y="1988840"/>
            <a:ext cx="611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többit amit beleírtam, azokat saját magamtól fogalmaztam.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34826" y="2532812"/>
            <a:ext cx="194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Remélem tetszett!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682440" y="2930662"/>
            <a:ext cx="345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Készítette: Gazsó Sára 6.c osztály</a:t>
            </a:r>
            <a:endParaRPr lang="hu-HU" dirty="0"/>
          </a:p>
        </p:txBody>
      </p:sp>
      <p:pic>
        <p:nvPicPr>
          <p:cNvPr id="2050" name="Picture 2" descr="Képtalálat a következ&amp;odblac;re: „Remélem tetszett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46" y="3299994"/>
            <a:ext cx="3850488" cy="28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37302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635896" y="1101408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>
                <a:latin typeface="Bauhaus 93" panose="04030905020B02020C02" pitchFamily="82" charset="0"/>
              </a:rPr>
              <a:t>Tartalomjegyzék</a:t>
            </a:r>
            <a:endParaRPr lang="hu-HU" b="1" u="sng" dirty="0">
              <a:latin typeface="Bauhaus 93" panose="04030905020B02020C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00403" y="1965699"/>
            <a:ext cx="74751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Hogy mi a PowerPoint?................................................3.dia</a:t>
            </a:r>
          </a:p>
          <a:p>
            <a:r>
              <a:rPr lang="hu-HU" dirty="0" smtClean="0">
                <a:latin typeface="Chiller" panose="04020404031007020602" pitchFamily="82" charset="0"/>
              </a:rPr>
              <a:t>Bemutató készítése……………………………………………………4.dia</a:t>
            </a:r>
          </a:p>
          <a:p>
            <a:r>
              <a:rPr lang="hu-HU" dirty="0" smtClean="0">
                <a:latin typeface="Berlin Sans FB Demi" panose="020E0802020502020306" pitchFamily="34" charset="0"/>
              </a:rPr>
              <a:t>Bemutató megnyitása…………………………………………………5.dia</a:t>
            </a:r>
          </a:p>
          <a:p>
            <a:r>
              <a:rPr lang="hu-HU" dirty="0" smtClean="0">
                <a:latin typeface="Brush Script MT" panose="03060802040406070304" pitchFamily="66" charset="0"/>
              </a:rPr>
              <a:t>Bemutató mentése……………………………………………………..6.dia</a:t>
            </a:r>
            <a:r>
              <a:rPr lang="hu-HU" dirty="0" smtClean="0">
                <a:latin typeface="Bradley Hand ITC" panose="03070402050302030203" pitchFamily="66" charset="0"/>
              </a:rPr>
              <a:t/>
            </a:r>
            <a:br>
              <a:rPr lang="hu-HU" dirty="0" smtClean="0">
                <a:latin typeface="Bradley Hand ITC" panose="03070402050302030203" pitchFamily="66" charset="0"/>
              </a:rPr>
            </a:br>
            <a:r>
              <a:rPr lang="hu-HU" dirty="0" smtClean="0">
                <a:latin typeface="Bernard MT Condensed" panose="02050806060905020404" pitchFamily="18" charset="0"/>
              </a:rPr>
              <a:t>Új dia beszúrása…………………………………………………………7.dia</a:t>
            </a:r>
          </a:p>
          <a:p>
            <a:r>
              <a:rPr lang="hu-HU" dirty="0" smtClean="0">
                <a:latin typeface="Forte" panose="03060902040502070203" pitchFamily="66" charset="0"/>
              </a:rPr>
              <a:t>Alakzatok hozzáadása a diához…………………………………..8.dia</a:t>
            </a:r>
          </a:p>
          <a:p>
            <a:r>
              <a:rPr lang="hu-HU" dirty="0" smtClean="0">
                <a:latin typeface="Berlin Sans FB Demi" panose="020E0802020502020306" pitchFamily="34" charset="0"/>
              </a:rPr>
              <a:t>Diavetítés megtekintése……………………………………………..9-10. dia</a:t>
            </a:r>
          </a:p>
          <a:p>
            <a:r>
              <a:rPr lang="hu-HU" dirty="0" smtClean="0">
                <a:latin typeface="Bradley Hand ITC" panose="03070402050302030203" pitchFamily="66" charset="0"/>
              </a:rPr>
              <a:t>Bemutató nyomtatása………………………………………………..11-12. dia</a:t>
            </a:r>
            <a:endParaRPr lang="hu-HU" dirty="0">
              <a:latin typeface="Bradley Hand ITC" panose="03070402050302030203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200403" y="4149080"/>
            <a:ext cx="621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Összehasonlítás………………………………………………………….13.dia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8744036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267744" y="949085"/>
            <a:ext cx="47997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Hogy mi is a </a:t>
            </a:r>
            <a:r>
              <a:rPr lang="hu-HU" sz="2800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PowerPoint</a:t>
            </a:r>
            <a:r>
              <a:rPr lang="hu-HU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? 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5576" y="2043989"/>
            <a:ext cx="77444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A </a:t>
            </a:r>
            <a:r>
              <a:rPr lang="hu-HU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PowerPoint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egy vizuális-grafikus alkalmazás, amely elsősorban </a:t>
            </a:r>
            <a:endParaRPr lang="hu-HU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bemutatók 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készítésére használható. A </a:t>
            </a:r>
            <a:r>
              <a:rPr lang="hu-HU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PowerPoint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 segítségével olyan </a:t>
            </a:r>
            <a:endParaRPr lang="hu-HU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diavetítéseket hozhatunk 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létre, 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tekinthetünk 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meg és 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tarthatunk,</a:t>
            </a:r>
          </a:p>
          <a:p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amelyek szövegek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alakzatok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, képek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animációk, 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és 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egyéb 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tartalmak</a:t>
            </a:r>
          </a:p>
          <a:p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kombinációjára épülnek</a:t>
            </a:r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 Elkezdeni a bemutatót diák hozzáadásával</a:t>
            </a:r>
          </a:p>
          <a:p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ehet. 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Tipp: </a:t>
            </a:r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Egy jó prezentáció nem a sok szövegtől függ, hanem </a:t>
            </a:r>
          </a:p>
          <a:p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attól, hogy milyen látványos!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74436" y="4509120"/>
            <a:ext cx="810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Ebben a bemutatóban azt is megmutatom, hogy hogy kell használni,és </a:t>
            </a:r>
          </a:p>
          <a:p>
            <a:pPr algn="ctr"/>
            <a:r>
              <a:rPr lang="hu-HU" dirty="0"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ilyen funkciói vannak.</a:t>
            </a:r>
            <a:endParaRPr lang="hu-HU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86541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75856" y="764704"/>
            <a:ext cx="22717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>
                <a:latin typeface="Chiller" panose="04020404031007020602" pitchFamily="82" charset="0"/>
              </a:rPr>
              <a:t>Bemutató </a:t>
            </a:r>
            <a:r>
              <a:rPr lang="hu-HU" sz="2400" b="1" u="sng" dirty="0">
                <a:latin typeface="Chiller" panose="04020404031007020602" pitchFamily="82" charset="0"/>
              </a:rPr>
              <a:t>készítése</a:t>
            </a:r>
          </a:p>
          <a:p>
            <a:endParaRPr lang="hu-HU" dirty="0">
              <a:latin typeface="Chiller" panose="040204040310070206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71600" y="1611680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Chiller" panose="04020404031007020602" pitchFamily="82" charset="0"/>
              </a:rPr>
              <a:t>1. Kattints </a:t>
            </a:r>
            <a:r>
              <a:rPr lang="hu-HU" dirty="0">
                <a:latin typeface="Chiller" panose="04020404031007020602" pitchFamily="82" charset="0"/>
              </a:rPr>
              <a:t>a 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Fájl</a:t>
            </a:r>
            <a:r>
              <a:rPr lang="hu-HU" dirty="0">
                <a:latin typeface="Chiller" panose="04020404031007020602" pitchFamily="82" charset="0"/>
              </a:rPr>
              <a:t> </a:t>
            </a:r>
            <a:r>
              <a:rPr lang="hu-HU" dirty="0" smtClean="0">
                <a:latin typeface="Chiller" panose="04020404031007020602" pitchFamily="82" charset="0"/>
              </a:rPr>
              <a:t> fülre</a:t>
            </a:r>
            <a:r>
              <a:rPr lang="hu-HU" dirty="0">
                <a:latin typeface="Chiller" panose="04020404031007020602" pitchFamily="82" charset="0"/>
              </a:rPr>
              <a:t>, majd az 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Új</a:t>
            </a:r>
            <a:r>
              <a:rPr lang="hu-HU" dirty="0">
                <a:latin typeface="Chiller" panose="04020404031007020602" pitchFamily="82" charset="0"/>
              </a:rPr>
              <a:t> parancsra.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71600" y="2904342"/>
            <a:ext cx="579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u="sng" dirty="0" smtClean="0"/>
              <a:t>Megjegyzés</a:t>
            </a:r>
            <a:r>
              <a:rPr lang="hu-HU" dirty="0" smtClean="0"/>
              <a:t>: </a:t>
            </a:r>
            <a:r>
              <a:rPr lang="hu-HU" dirty="0" smtClean="0">
                <a:latin typeface="Chiller" panose="04020404031007020602" pitchFamily="82" charset="0"/>
              </a:rPr>
              <a:t>A </a:t>
            </a:r>
            <a:r>
              <a:rPr lang="hu-HU" dirty="0" err="1" smtClean="0">
                <a:latin typeface="Chiller" panose="04020404031007020602" pitchFamily="82" charset="0"/>
              </a:rPr>
              <a:t>Office.com</a:t>
            </a:r>
            <a:r>
              <a:rPr lang="hu-HU" dirty="0" smtClean="0">
                <a:latin typeface="Chiller" panose="04020404031007020602" pitchFamily="82" charset="0"/>
              </a:rPr>
              <a:t> webhelyről is le lehet tölteni sablonokat, témákat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971600" y="1981012"/>
            <a:ext cx="325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Chiller" panose="04020404031007020602" pitchFamily="82" charset="0"/>
              </a:rPr>
              <a:t>2. Az alábbi lehetőségek közül választhatsz: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975073" y="2183171"/>
            <a:ext cx="4341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  <a:p>
            <a:r>
              <a:rPr lang="hu-HU" dirty="0">
                <a:latin typeface="Chiller" panose="04020404031007020602" pitchFamily="82" charset="0"/>
              </a:rPr>
              <a:t>3. Kattints az 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Üres bemutató</a:t>
            </a:r>
            <a:r>
              <a:rPr lang="hu-HU" dirty="0">
                <a:latin typeface="Chiller" panose="04020404031007020602" pitchFamily="82" charset="0"/>
              </a:rPr>
              <a:t>, majd a </a:t>
            </a: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Létrehozás</a:t>
            </a:r>
            <a:r>
              <a:rPr lang="hu-HU" dirty="0">
                <a:latin typeface="Chiller" panose="04020404031007020602" pitchFamily="82" charset="0"/>
              </a:rPr>
              <a:t> gombra.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4899168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5220" y="548680"/>
            <a:ext cx="6965245" cy="1202485"/>
          </a:xfrm>
        </p:spPr>
        <p:txBody>
          <a:bodyPr>
            <a:normAutofit/>
          </a:bodyPr>
          <a:lstStyle/>
          <a:p>
            <a:r>
              <a:rPr lang="hu-H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Bemutató megnyitása</a:t>
            </a:r>
            <a:endParaRPr lang="hu-H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43608" y="1477834"/>
            <a:ext cx="513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Berlin Sans FB Demi" panose="020E0802020502020306" pitchFamily="34" charset="0"/>
              </a:rPr>
              <a:t>1.  A</a:t>
            </a:r>
            <a:r>
              <a:rPr lang="hu-HU" dirty="0">
                <a:latin typeface="Berlin Sans FB Demi" panose="020E0802020502020306" pitchFamily="34" charset="0"/>
              </a:rPr>
              <a:t> 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Fájl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 </a:t>
            </a:r>
            <a:r>
              <a:rPr lang="hu-HU" dirty="0" smtClean="0">
                <a:latin typeface="Berlin Sans FB Demi" panose="020E0802020502020306" pitchFamily="34" charset="0"/>
              </a:rPr>
              <a:t> lapon kattints </a:t>
            </a:r>
            <a:r>
              <a:rPr lang="hu-HU" dirty="0">
                <a:latin typeface="Berlin Sans FB Demi" panose="020E0802020502020306" pitchFamily="34" charset="0"/>
              </a:rPr>
              <a:t>a </a:t>
            </a:r>
            <a:r>
              <a:rPr lang="hu-HU" b="1" dirty="0">
                <a:latin typeface="Berlin Sans FB Demi" panose="020E0802020502020306" pitchFamily="34" charset="0"/>
              </a:rPr>
              <a:t>Megnyitás</a:t>
            </a:r>
            <a:r>
              <a:rPr lang="hu-HU" dirty="0">
                <a:latin typeface="Berlin Sans FB Demi" panose="020E0802020502020306" pitchFamily="34" charset="0"/>
              </a:rPr>
              <a:t> </a:t>
            </a:r>
            <a:r>
              <a:rPr lang="hu-HU" dirty="0" smtClean="0">
                <a:latin typeface="Berlin Sans FB Demi" panose="020E0802020502020306" pitchFamily="34" charset="0"/>
              </a:rPr>
              <a:t> parancsra</a:t>
            </a:r>
            <a:r>
              <a:rPr lang="hu-HU" dirty="0"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43608" y="1916832"/>
            <a:ext cx="6766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Berlin Sans FB Demi" panose="020E0802020502020306" pitchFamily="34" charset="0"/>
              </a:rPr>
              <a:t>2. A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Megnyitás</a:t>
            </a:r>
            <a:r>
              <a:rPr lang="hu-HU" dirty="0">
                <a:latin typeface="Berlin Sans FB Demi" panose="020E0802020502020306" pitchFamily="34" charset="0"/>
              </a:rPr>
              <a:t> párbeszédpanel bal oldali ablakában </a:t>
            </a:r>
            <a:r>
              <a:rPr lang="hu-HU" dirty="0" smtClean="0">
                <a:latin typeface="Berlin Sans FB Demi" panose="020E0802020502020306" pitchFamily="34" charset="0"/>
              </a:rPr>
              <a:t>jelöld ki </a:t>
            </a:r>
            <a:r>
              <a:rPr lang="hu-HU" dirty="0">
                <a:latin typeface="Berlin Sans FB Demi" panose="020E0802020502020306" pitchFamily="34" charset="0"/>
              </a:rPr>
              <a:t>a </a:t>
            </a:r>
            <a:endParaRPr lang="hu-HU" dirty="0" smtClean="0">
              <a:latin typeface="Berlin Sans FB Demi" panose="020E0802020502020306" pitchFamily="34" charset="0"/>
            </a:endParaRPr>
          </a:p>
          <a:p>
            <a:r>
              <a:rPr lang="hu-HU" dirty="0">
                <a:latin typeface="Berlin Sans FB Demi" panose="020E0802020502020306" pitchFamily="34" charset="0"/>
              </a:rPr>
              <a:t>m</a:t>
            </a:r>
            <a:r>
              <a:rPr lang="hu-HU" dirty="0" smtClean="0">
                <a:latin typeface="Berlin Sans FB Demi" panose="020E0802020502020306" pitchFamily="34" charset="0"/>
              </a:rPr>
              <a:t>egfelelő bemutatót </a:t>
            </a:r>
            <a:r>
              <a:rPr lang="hu-HU" dirty="0">
                <a:latin typeface="Berlin Sans FB Demi" panose="020E0802020502020306" pitchFamily="34" charset="0"/>
              </a:rPr>
              <a:t>tartalmazó meghajtót vagy mappát.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43608" y="3153871"/>
            <a:ext cx="5721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Berlin Sans FB Demi" panose="020E0802020502020306" pitchFamily="34" charset="0"/>
              </a:rPr>
              <a:t>4. Kattints </a:t>
            </a:r>
            <a:r>
              <a:rPr lang="hu-HU" dirty="0">
                <a:latin typeface="Berlin Sans FB Demi" panose="020E0802020502020306" pitchFamily="34" charset="0"/>
              </a:rPr>
              <a:t>a bemutatóra, majd a </a:t>
            </a:r>
            <a:r>
              <a:rPr lang="hu-HU" b="1" i="1" u="sng" dirty="0">
                <a:latin typeface="Berlin Sans FB Demi" panose="020E0802020502020306" pitchFamily="34" charset="0"/>
              </a:rPr>
              <a:t>Megnyitás</a:t>
            </a:r>
            <a:r>
              <a:rPr lang="hu-HU" dirty="0">
                <a:latin typeface="Berlin Sans FB Demi" panose="020E0802020502020306" pitchFamily="34" charset="0"/>
              </a:rPr>
              <a:t> </a:t>
            </a:r>
            <a:r>
              <a:rPr lang="hu-HU" dirty="0" smtClean="0">
                <a:latin typeface="Berlin Sans FB Demi" panose="020E0802020502020306" pitchFamily="34" charset="0"/>
              </a:rPr>
              <a:t> gombra</a:t>
            </a:r>
            <a:r>
              <a:rPr lang="hu-HU" dirty="0">
                <a:latin typeface="Berlin Sans FB Demi" panose="020E0802020502020306" pitchFamily="34" charset="0"/>
              </a:rPr>
              <a:t>.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1028" name="Picture 4" descr="PowerPoint 2010 fájl megnyitá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45" y="3689908"/>
            <a:ext cx="340995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043608" y="2564101"/>
            <a:ext cx="6827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Berlin Sans FB Demi" panose="020E0802020502020306" pitchFamily="34" charset="0"/>
              </a:rPr>
              <a:t>3. A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Megnyitás</a:t>
            </a:r>
            <a:r>
              <a:rPr lang="hu-HU" dirty="0">
                <a:latin typeface="Berlin Sans FB Demi" panose="020E0802020502020306" pitchFamily="34" charset="0"/>
              </a:rPr>
              <a:t> párbeszédpanel jobb oldali ablakában jelöld ki </a:t>
            </a:r>
            <a:r>
              <a:rPr lang="hu-HU" dirty="0" smtClean="0">
                <a:latin typeface="Berlin Sans FB Demi" panose="020E0802020502020306" pitchFamily="34" charset="0"/>
              </a:rPr>
              <a:t>a</a:t>
            </a:r>
          </a:p>
          <a:p>
            <a:r>
              <a:rPr lang="hu-HU" dirty="0" smtClean="0">
                <a:latin typeface="Berlin Sans FB Demi" panose="020E0802020502020306" pitchFamily="34" charset="0"/>
              </a:rPr>
              <a:t> </a:t>
            </a:r>
            <a:r>
              <a:rPr lang="hu-HU" dirty="0">
                <a:latin typeface="Berlin Sans FB Demi" panose="020E0802020502020306" pitchFamily="34" charset="0"/>
              </a:rPr>
              <a:t>bemutatót tartalmazó mappát.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585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378702" y="778294"/>
            <a:ext cx="1919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u="sng" dirty="0">
                <a:latin typeface="Brush Script MT" panose="03060802040406070304" pitchFamily="66" charset="0"/>
              </a:rPr>
              <a:t>Bemutató mentése</a:t>
            </a:r>
          </a:p>
          <a:p>
            <a:pPr algn="ctr"/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71600" y="1412776"/>
            <a:ext cx="4954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Brush Script MT" panose="03060802040406070304" pitchFamily="66" charset="0"/>
              </a:rPr>
              <a:t>1. Kattints </a:t>
            </a:r>
            <a:r>
              <a:rPr lang="hu-HU" dirty="0">
                <a:latin typeface="Brush Script MT" panose="03060802040406070304" pitchFamily="66" charset="0"/>
              </a:rPr>
              <a:t>a 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Fájl </a:t>
            </a:r>
            <a:r>
              <a:rPr lang="hu-HU" dirty="0" smtClean="0">
                <a:latin typeface="Brush Script MT" panose="03060802040406070304" pitchFamily="66" charset="0"/>
              </a:rPr>
              <a:t> fülre</a:t>
            </a:r>
            <a:r>
              <a:rPr lang="hu-HU" dirty="0">
                <a:latin typeface="Brush Script MT" panose="03060802040406070304" pitchFamily="66" charset="0"/>
              </a:rPr>
              <a:t>, majd a 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Mentés másként</a:t>
            </a:r>
            <a:r>
              <a:rPr lang="hu-HU" dirty="0">
                <a:latin typeface="Brush Script MT" panose="03060802040406070304" pitchFamily="66" charset="0"/>
              </a:rPr>
              <a:t> kategóriára.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71600" y="1905412"/>
            <a:ext cx="581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Brush Script MT" panose="03060802040406070304" pitchFamily="66" charset="0"/>
              </a:rPr>
              <a:t>2. A</a:t>
            </a:r>
            <a:r>
              <a:rPr lang="hu-HU" dirty="0">
                <a:latin typeface="Brush Script MT" panose="03060802040406070304" pitchFamily="66" charset="0"/>
              </a:rPr>
              <a:t> 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Fájlnév</a:t>
            </a:r>
            <a:r>
              <a:rPr lang="hu-HU" dirty="0">
                <a:latin typeface="Brush Script MT" panose="03060802040406070304" pitchFamily="66" charset="0"/>
              </a:rPr>
              <a:t> mezőbe </a:t>
            </a:r>
            <a:r>
              <a:rPr lang="hu-HU" dirty="0" smtClean="0">
                <a:latin typeface="Brush Script MT" panose="03060802040406070304" pitchFamily="66" charset="0"/>
              </a:rPr>
              <a:t>írd be </a:t>
            </a:r>
            <a:r>
              <a:rPr lang="hu-HU" dirty="0">
                <a:latin typeface="Brush Script MT" panose="03060802040406070304" pitchFamily="66" charset="0"/>
              </a:rPr>
              <a:t>a PowerPoint-bemutató nevét, és </a:t>
            </a:r>
            <a:r>
              <a:rPr lang="hu-HU" dirty="0" smtClean="0">
                <a:latin typeface="Brush Script MT" panose="03060802040406070304" pitchFamily="66" charset="0"/>
              </a:rPr>
              <a:t>kattints </a:t>
            </a:r>
            <a:r>
              <a:rPr lang="hu-HU" dirty="0">
                <a:latin typeface="Brush Script MT" panose="03060802040406070304" pitchFamily="66" charset="0"/>
              </a:rPr>
              <a:t>a </a:t>
            </a:r>
            <a:endParaRPr lang="hu-HU" dirty="0" smtClean="0">
              <a:latin typeface="Brush Script MT" panose="03060802040406070304" pitchFamily="66" charset="0"/>
            </a:endParaRPr>
          </a:p>
          <a:p>
            <a:r>
              <a:rPr lang="hu-HU" b="1" dirty="0" smtClean="0">
                <a:latin typeface="Brush Script MT" panose="03060802040406070304" pitchFamily="66" charset="0"/>
              </a:rPr>
              <a:t>Mentés</a:t>
            </a:r>
            <a:r>
              <a:rPr lang="hu-HU" dirty="0">
                <a:latin typeface="Brush Script MT" panose="03060802040406070304" pitchFamily="66" charset="0"/>
              </a:rPr>
              <a:t> </a:t>
            </a:r>
            <a:r>
              <a:rPr lang="hu-HU" dirty="0" smtClean="0">
                <a:latin typeface="Brush Script MT" panose="03060802040406070304" pitchFamily="66" charset="0"/>
              </a:rPr>
              <a:t>gombra.</a:t>
            </a:r>
            <a:endParaRPr lang="hu-HU" dirty="0">
              <a:latin typeface="Brush Script MT" panose="030608020404060703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40070" y="2669239"/>
            <a:ext cx="720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i="1" u="sng" cap="all" dirty="0">
                <a:latin typeface="BatangChe" pitchFamily="49" charset="-127"/>
                <a:ea typeface="BatangChe" pitchFamily="49" charset="-127"/>
              </a:rPr>
              <a:t>MEGJEGYZÉS</a:t>
            </a:r>
            <a:r>
              <a:rPr lang="hu-HU" sz="1200" b="1" cap="all" dirty="0">
                <a:latin typeface="BatangChe" pitchFamily="49" charset="-127"/>
                <a:ea typeface="BatangChe" pitchFamily="49" charset="-127"/>
              </a:rPr>
              <a:t> :</a:t>
            </a:r>
            <a:r>
              <a:rPr lang="hu-HU" sz="1200" dirty="0">
                <a:latin typeface="BatangChe" pitchFamily="49" charset="-127"/>
                <a:ea typeface="BatangChe" pitchFamily="49" charset="-127"/>
              </a:rPr>
              <a:t> Alapértelmezés szerint PowerPoint 2010 a PowerPoint-bemutató </a:t>
            </a:r>
            <a:r>
              <a:rPr lang="hu-HU" sz="1200" dirty="0" smtClean="0">
                <a:latin typeface="BatangChe" pitchFamily="49" charset="-127"/>
                <a:ea typeface="BatangChe" pitchFamily="49" charset="-127"/>
              </a:rPr>
              <a:t>(.</a:t>
            </a:r>
            <a:r>
              <a:rPr lang="hu-HU" sz="1200" dirty="0" err="1" smtClean="0">
                <a:latin typeface="BatangChe" pitchFamily="49" charset="-127"/>
                <a:ea typeface="BatangChe" pitchFamily="49" charset="-127"/>
              </a:rPr>
              <a:t>pptx</a:t>
            </a:r>
            <a:r>
              <a:rPr lang="hu-HU" sz="1200" dirty="0" smtClean="0">
                <a:latin typeface="BatangChe" pitchFamily="49" charset="-127"/>
                <a:ea typeface="BatangChe" pitchFamily="49" charset="-127"/>
              </a:rPr>
              <a:t>)formátumban </a:t>
            </a:r>
            <a:r>
              <a:rPr lang="hu-HU" sz="1200" dirty="0">
                <a:latin typeface="BatangChe" pitchFamily="49" charset="-127"/>
                <a:ea typeface="BatangChe" pitchFamily="49" charset="-127"/>
              </a:rPr>
              <a:t>menti a fájlokat. Eltérő .</a:t>
            </a:r>
            <a:r>
              <a:rPr lang="hu-HU" sz="1200" dirty="0" err="1">
                <a:latin typeface="BatangChe" pitchFamily="49" charset="-127"/>
                <a:ea typeface="BatangChe" pitchFamily="49" charset="-127"/>
              </a:rPr>
              <a:t>pptx</a:t>
            </a:r>
            <a:r>
              <a:rPr lang="hu-HU" sz="1200" dirty="0">
                <a:latin typeface="BatangChe" pitchFamily="49" charset="-127"/>
                <a:ea typeface="BatangChe" pitchFamily="49" charset="-127"/>
              </a:rPr>
              <a:t> formátumban menteni a </a:t>
            </a:r>
            <a:r>
              <a:rPr lang="hu-HU" sz="1200" dirty="0" smtClean="0">
                <a:latin typeface="BatangChe" pitchFamily="49" charset="-127"/>
                <a:ea typeface="BatangChe" pitchFamily="49" charset="-127"/>
              </a:rPr>
              <a:t>bemutatót</a:t>
            </a:r>
            <a:r>
              <a:rPr lang="hu-HU" sz="1200" dirty="0">
                <a:latin typeface="BatangChe" pitchFamily="49" charset="-127"/>
                <a:ea typeface="BatangChe" pitchFamily="49" charset="-127"/>
              </a:rPr>
              <a:t>, </a:t>
            </a:r>
            <a:r>
              <a:rPr lang="hu-HU" sz="1200" dirty="0" smtClean="0">
                <a:latin typeface="BatangChe" pitchFamily="49" charset="-127"/>
                <a:ea typeface="BatangChe" pitchFamily="49" charset="-127"/>
              </a:rPr>
              <a:t>kattints a</a:t>
            </a:r>
            <a:r>
              <a:rPr lang="hu-HU" sz="1200" dirty="0">
                <a:latin typeface="BatangChe" pitchFamily="49" charset="-127"/>
                <a:ea typeface="BatangChe" pitchFamily="49" charset="-127"/>
              </a:rPr>
              <a:t> </a:t>
            </a:r>
            <a:r>
              <a:rPr lang="hu-HU" sz="1200" b="1" dirty="0">
                <a:latin typeface="Cooper Black" panose="0208090404030B020404" pitchFamily="18" charset="0"/>
                <a:ea typeface="BatangChe" pitchFamily="49" charset="-127"/>
              </a:rPr>
              <a:t>Fájltípus</a:t>
            </a:r>
            <a:r>
              <a:rPr lang="hu-HU" sz="1200" dirty="0">
                <a:latin typeface="BatangChe" pitchFamily="49" charset="-127"/>
                <a:ea typeface="BatangChe" pitchFamily="49" charset="-127"/>
              </a:rPr>
              <a:t> listában, és </a:t>
            </a:r>
            <a:r>
              <a:rPr lang="hu-HU" sz="1200" dirty="0" smtClean="0">
                <a:latin typeface="BatangChe" pitchFamily="49" charset="-127"/>
                <a:ea typeface="BatangChe" pitchFamily="49" charset="-127"/>
              </a:rPr>
              <a:t>válaszd </a:t>
            </a:r>
            <a:r>
              <a:rPr lang="hu-HU" sz="1200" dirty="0">
                <a:latin typeface="BatangChe" pitchFamily="49" charset="-127"/>
                <a:ea typeface="BatangChe" pitchFamily="49" charset="-127"/>
              </a:rPr>
              <a:t>ki a kívánt </a:t>
            </a:r>
            <a:r>
              <a:rPr lang="hu-HU" sz="1200" dirty="0" smtClean="0">
                <a:latin typeface="BatangChe" pitchFamily="49" charset="-127"/>
                <a:ea typeface="BatangChe" pitchFamily="49" charset="-127"/>
              </a:rPr>
              <a:t>fájlformátumot.</a:t>
            </a:r>
            <a:endParaRPr lang="hu-HU" sz="1200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050" name="Picture 2" descr="Mentés másként a PowerPoint 2010 alkalmazás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33" y="3323975"/>
            <a:ext cx="38004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60976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55576" y="1409500"/>
            <a:ext cx="6768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Bernard MT Condensed" panose="02050806060905020404" pitchFamily="18" charset="0"/>
              </a:rPr>
              <a:t>1.  A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 Kezdőlap</a:t>
            </a:r>
            <a:r>
              <a:rPr lang="hu-HU" dirty="0">
                <a:latin typeface="Bernard MT Condensed" panose="02050806060905020404" pitchFamily="18" charset="0"/>
              </a:rPr>
              <a:t> </a:t>
            </a:r>
            <a:r>
              <a:rPr lang="hu-HU" dirty="0" smtClean="0">
                <a:latin typeface="Bernard MT Condensed" panose="02050806060905020404" pitchFamily="18" charset="0"/>
              </a:rPr>
              <a:t> lap</a:t>
            </a:r>
            <a:r>
              <a:rPr lang="hu-HU" dirty="0">
                <a:latin typeface="Bernard MT Condensed" panose="02050806060905020404" pitchFamily="18" charset="0"/>
              </a:rPr>
              <a:t> 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Diák</a:t>
            </a:r>
            <a:r>
              <a:rPr lang="hu-HU" dirty="0">
                <a:latin typeface="Bernard MT Condensed" panose="02050806060905020404" pitchFamily="18" charset="0"/>
              </a:rPr>
              <a:t> </a:t>
            </a:r>
            <a:r>
              <a:rPr lang="hu-HU" dirty="0" smtClean="0">
                <a:latin typeface="Bernard MT Condensed" panose="02050806060905020404" pitchFamily="18" charset="0"/>
              </a:rPr>
              <a:t> csoportjában kattints </a:t>
            </a:r>
            <a:r>
              <a:rPr lang="hu-HU" dirty="0">
                <a:latin typeface="Bernard MT Condensed" panose="02050806060905020404" pitchFamily="18" charset="0"/>
              </a:rPr>
              <a:t>az 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Új 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dia </a:t>
            </a:r>
            <a:r>
              <a:rPr lang="hu-HU" dirty="0">
                <a:latin typeface="Bernard MT Condensed" panose="02050806060905020404" pitchFamily="18" charset="0"/>
              </a:rPr>
              <a:t> gombon lévő 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nyíl-</a:t>
            </a:r>
          </a:p>
          <a:p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ra</a:t>
            </a:r>
            <a:r>
              <a:rPr lang="hu-HU" dirty="0" smtClean="0">
                <a:latin typeface="Bernard MT Condensed" panose="02050806060905020404" pitchFamily="18" charset="0"/>
              </a:rPr>
              <a:t>, majd válaszd </a:t>
            </a:r>
            <a:r>
              <a:rPr lang="hu-HU" dirty="0">
                <a:latin typeface="Bernard MT Condensed" panose="02050806060905020404" pitchFamily="18" charset="0"/>
              </a:rPr>
              <a:t>ki a kívánt diaelrendezést.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87246" y="663079"/>
            <a:ext cx="2025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u="sng" dirty="0">
                <a:latin typeface="Bernard MT Condensed" panose="02050806060905020404" pitchFamily="18" charset="0"/>
              </a:rPr>
              <a:t>Új dia beszúrása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3074" name="Picture 2" descr="PowerPoint 2010 alkalmazás, Kezdőlap lap, Diák cso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00" y="1981208"/>
            <a:ext cx="5040560" cy="42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4516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50"/>
                            </p:stCondLst>
                            <p:childTnLst>
                              <p:par>
                                <p:cTn id="3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301652" y="836712"/>
            <a:ext cx="446731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orte" panose="03060902040502070203" pitchFamily="66" charset="0"/>
              </a:rPr>
              <a:t>Alakzatok </a:t>
            </a:r>
            <a:r>
              <a:rPr lang="hu-HU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orte" panose="03060902040502070203" pitchFamily="66" charset="0"/>
              </a:rPr>
              <a:t> hozzáadása  a  diához</a:t>
            </a:r>
            <a:endParaRPr lang="hu-HU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orte" panose="03060902040502070203" pitchFamily="66" charset="0"/>
            </a:endParaRPr>
          </a:p>
          <a:p>
            <a:r>
              <a:rPr lang="hu-H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hu-H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u-H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77238" y="1273646"/>
            <a:ext cx="7379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Forte" panose="03060902040502070203" pitchFamily="66" charset="0"/>
              </a:rPr>
              <a:t>1.  A</a:t>
            </a:r>
            <a:r>
              <a:rPr lang="hu-HU" dirty="0">
                <a:latin typeface="Forte" panose="03060902040502070203" pitchFamily="66" charset="0"/>
              </a:rPr>
              <a:t> </a:t>
            </a:r>
            <a:r>
              <a:rPr lang="hu-HU" b="1" dirty="0" smtClean="0">
                <a:latin typeface="Forte" panose="03060902040502070203" pitchFamily="66" charset="0"/>
              </a:rPr>
              <a:t>Kezdőlap</a:t>
            </a:r>
            <a:r>
              <a:rPr lang="hu-HU" dirty="0" smtClean="0">
                <a:latin typeface="Forte" panose="03060902040502070203" pitchFamily="66" charset="0"/>
              </a:rPr>
              <a:t>on a </a:t>
            </a:r>
            <a:r>
              <a:rPr lang="hu-HU" b="1" dirty="0" smtClean="0">
                <a:latin typeface="Forte" panose="03060902040502070203" pitchFamily="66" charset="0"/>
              </a:rPr>
              <a:t>Rajz</a:t>
            </a:r>
            <a:r>
              <a:rPr lang="hu-HU" dirty="0">
                <a:latin typeface="Forte" panose="03060902040502070203" pitchFamily="66" charset="0"/>
              </a:rPr>
              <a:t> csoportjában </a:t>
            </a:r>
            <a:r>
              <a:rPr lang="hu-HU" dirty="0" smtClean="0">
                <a:latin typeface="Forte" panose="03060902040502070203" pitchFamily="66" charset="0"/>
              </a:rPr>
              <a:t>kattints </a:t>
            </a:r>
            <a:r>
              <a:rPr lang="hu-HU" dirty="0">
                <a:latin typeface="Forte" panose="03060902040502070203" pitchFamily="66" charset="0"/>
              </a:rPr>
              <a:t>az </a:t>
            </a:r>
            <a:r>
              <a:rPr lang="hu-HU" b="1" dirty="0">
                <a:latin typeface="Forte" panose="03060902040502070203" pitchFamily="66" charset="0"/>
              </a:rPr>
              <a:t>Alakzatok</a:t>
            </a:r>
            <a:r>
              <a:rPr lang="hu-HU" dirty="0">
                <a:latin typeface="Forte" panose="03060902040502070203" pitchFamily="66" charset="0"/>
              </a:rPr>
              <a:t>  </a:t>
            </a:r>
            <a:r>
              <a:rPr lang="hu-HU" dirty="0" smtClean="0">
                <a:latin typeface="Forte" panose="03060902040502070203" pitchFamily="66" charset="0"/>
              </a:rPr>
              <a:t>gyűjtemény </a:t>
            </a:r>
          </a:p>
          <a:p>
            <a:r>
              <a:rPr lang="hu-HU" dirty="0" smtClean="0">
                <a:latin typeface="Forte" panose="03060902040502070203" pitchFamily="66" charset="0"/>
              </a:rPr>
              <a:t>jobbalsó </a:t>
            </a:r>
            <a:r>
              <a:rPr lang="hu-HU" dirty="0">
                <a:latin typeface="Forte" panose="03060902040502070203" pitchFamily="66" charset="0"/>
              </a:rPr>
              <a:t>sarkában lévő gombra.</a:t>
            </a:r>
          </a:p>
        </p:txBody>
      </p:sp>
      <p:pic>
        <p:nvPicPr>
          <p:cNvPr id="4098" name="Picture 2" descr="PowerPoint 2010 alkalmazás, Kezdőlap lap, Rajz cso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9" y="2060848"/>
            <a:ext cx="7539283" cy="2027071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Szövegdoboz 5"/>
          <p:cNvSpPr txBox="1"/>
          <p:nvPr/>
        </p:nvSpPr>
        <p:spPr>
          <a:xfrm>
            <a:off x="677238" y="4437112"/>
            <a:ext cx="77909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Forte" panose="03060902040502070203" pitchFamily="66" charset="0"/>
              </a:rPr>
              <a:t>2.  Kattints </a:t>
            </a:r>
            <a:r>
              <a:rPr lang="hu-HU" dirty="0">
                <a:latin typeface="Forte" panose="03060902040502070203" pitchFamily="66" charset="0"/>
              </a:rPr>
              <a:t>a kívánt alakzatra, majd a dia tetszőleges területére, </a:t>
            </a:r>
            <a:r>
              <a:rPr lang="hu-HU" dirty="0" smtClean="0">
                <a:latin typeface="Forte" panose="03060902040502070203" pitchFamily="66" charset="0"/>
              </a:rPr>
              <a:t>és húzza </a:t>
            </a:r>
          </a:p>
          <a:p>
            <a:r>
              <a:rPr lang="hu-HU" dirty="0" smtClean="0">
                <a:latin typeface="Forte" panose="03060902040502070203" pitchFamily="66" charset="0"/>
              </a:rPr>
              <a:t>az </a:t>
            </a:r>
            <a:r>
              <a:rPr lang="hu-HU" dirty="0">
                <a:latin typeface="Forte" panose="03060902040502070203" pitchFamily="66" charset="0"/>
              </a:rPr>
              <a:t>alakzatot a megfelelő </a:t>
            </a:r>
            <a:r>
              <a:rPr lang="hu-HU" dirty="0" smtClean="0">
                <a:latin typeface="Forte" panose="03060902040502070203" pitchFamily="66" charset="0"/>
              </a:rPr>
              <a:t>helyre. Szabályos </a:t>
            </a:r>
            <a:r>
              <a:rPr lang="hu-HU" dirty="0">
                <a:latin typeface="Forte" panose="03060902040502070203" pitchFamily="66" charset="0"/>
              </a:rPr>
              <a:t>négyzet vagy kör létrehozásához </a:t>
            </a:r>
            <a:endParaRPr lang="hu-HU" dirty="0" smtClean="0">
              <a:latin typeface="Forte" panose="03060902040502070203" pitchFamily="66" charset="0"/>
            </a:endParaRPr>
          </a:p>
          <a:p>
            <a:r>
              <a:rPr lang="hu-HU" dirty="0" smtClean="0">
                <a:latin typeface="Forte" panose="03060902040502070203" pitchFamily="66" charset="0"/>
              </a:rPr>
              <a:t>(</a:t>
            </a:r>
            <a:r>
              <a:rPr lang="hu-HU" dirty="0">
                <a:latin typeface="Forte" panose="03060902040502070203" pitchFamily="66" charset="0"/>
              </a:rPr>
              <a:t>vagy </a:t>
            </a:r>
            <a:r>
              <a:rPr lang="hu-HU" dirty="0" smtClean="0">
                <a:latin typeface="Forte" panose="03060902040502070203" pitchFamily="66" charset="0"/>
              </a:rPr>
              <a:t>egyéb alakzat </a:t>
            </a:r>
            <a:r>
              <a:rPr lang="hu-HU" dirty="0">
                <a:latin typeface="Forte" panose="03060902040502070203" pitchFamily="66" charset="0"/>
              </a:rPr>
              <a:t>méretarányainak megőrzéséhez) húzás közben </a:t>
            </a:r>
            <a:r>
              <a:rPr lang="hu-HU" dirty="0" smtClean="0">
                <a:latin typeface="Forte" panose="03060902040502070203" pitchFamily="66" charset="0"/>
              </a:rPr>
              <a:t>tartsd</a:t>
            </a:r>
          </a:p>
          <a:p>
            <a:r>
              <a:rPr lang="hu-HU" dirty="0" smtClean="0">
                <a:latin typeface="Forte" panose="03060902040502070203" pitchFamily="66" charset="0"/>
              </a:rPr>
              <a:t>nyomva </a:t>
            </a:r>
            <a:r>
              <a:rPr lang="hu-HU" dirty="0">
                <a:latin typeface="Forte" panose="03060902040502070203" pitchFamily="66" charset="0"/>
              </a:rPr>
              <a:t>a </a:t>
            </a:r>
            <a:r>
              <a:rPr lang="hu-HU" b="1" i="1" u="sng" dirty="0">
                <a:latin typeface="Forte" panose="03060902040502070203" pitchFamily="66" charset="0"/>
              </a:rPr>
              <a:t>SHIFT</a:t>
            </a:r>
            <a:r>
              <a:rPr lang="hu-HU" dirty="0">
                <a:latin typeface="Forte" panose="03060902040502070203" pitchFamily="66" charset="0"/>
              </a:rPr>
              <a:t> </a:t>
            </a:r>
            <a:r>
              <a:rPr lang="hu-HU" dirty="0" smtClean="0">
                <a:latin typeface="Forte" panose="03060902040502070203" pitchFamily="66" charset="0"/>
              </a:rPr>
              <a:t> billentyűt</a:t>
            </a:r>
            <a:r>
              <a:rPr lang="hu-HU" dirty="0">
                <a:latin typeface="Forte" panose="03060902040502070203" pitchFamily="66" charset="0"/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229824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71800" y="755412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latin typeface="Berlin Sans FB Demi" panose="020E0802020502020306" pitchFamily="34" charset="0"/>
              </a:rPr>
              <a:t>Diavetítés megtekintése</a:t>
            </a:r>
          </a:p>
          <a:p>
            <a:endParaRPr lang="hu-HU" u="sng" dirty="0">
              <a:latin typeface="Bernard MT Condensed" panose="020508060609050204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45515" y="1426935"/>
            <a:ext cx="791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Berlin Sans FB Demi" panose="020E0802020502020306" pitchFamily="34" charset="0"/>
              </a:rPr>
              <a:t>Ha Diavetítés nézetben az első diától kezdődően </a:t>
            </a:r>
            <a:r>
              <a:rPr lang="hu-HU" dirty="0" smtClean="0">
                <a:latin typeface="Berlin Sans FB Demi" panose="020E0802020502020306" pitchFamily="34" charset="0"/>
              </a:rPr>
              <a:t>szeretnéd megtekinteni </a:t>
            </a:r>
            <a:r>
              <a:rPr lang="hu-HU" dirty="0">
                <a:latin typeface="Berlin Sans FB Demi" panose="020E0802020502020306" pitchFamily="34" charset="0"/>
              </a:rPr>
              <a:t>a </a:t>
            </a:r>
            <a:endParaRPr lang="hu-HU" dirty="0" smtClean="0">
              <a:latin typeface="Berlin Sans FB Demi" panose="020E0802020502020306" pitchFamily="34" charset="0"/>
            </a:endParaRPr>
          </a:p>
          <a:p>
            <a:r>
              <a:rPr lang="hu-HU" dirty="0" smtClean="0">
                <a:latin typeface="Berlin Sans FB Demi" panose="020E0802020502020306" pitchFamily="34" charset="0"/>
              </a:rPr>
              <a:t>bemutatót</a:t>
            </a:r>
            <a:r>
              <a:rPr lang="hu-HU" dirty="0">
                <a:latin typeface="Berlin Sans FB Demi" panose="020E0802020502020306" pitchFamily="34" charset="0"/>
              </a:rPr>
              <a:t>, </a:t>
            </a:r>
            <a:r>
              <a:rPr lang="hu-HU" dirty="0" smtClean="0">
                <a:latin typeface="Berlin Sans FB Demi" panose="020E0802020502020306" pitchFamily="34" charset="0"/>
              </a:rPr>
              <a:t>tedd </a:t>
            </a:r>
            <a:r>
              <a:rPr lang="hu-HU" dirty="0">
                <a:latin typeface="Berlin Sans FB Demi" panose="020E0802020502020306" pitchFamily="34" charset="0"/>
              </a:rPr>
              <a:t>az alábbiakat: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99592" y="2924943"/>
            <a:ext cx="7411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Berlin Sans FB Demi" panose="020E0802020502020306" pitchFamily="34" charset="0"/>
              </a:rPr>
              <a:t>A </a:t>
            </a:r>
            <a:r>
              <a:rPr lang="hu-HU" b="1" dirty="0">
                <a:latin typeface="Berlin Sans FB Demi" panose="020E0802020502020306" pitchFamily="34" charset="0"/>
              </a:rPr>
              <a:t>Diavetítés</a:t>
            </a:r>
            <a:r>
              <a:rPr lang="hu-HU" dirty="0">
                <a:latin typeface="Berlin Sans FB Demi" panose="020E0802020502020306" pitchFamily="34" charset="0"/>
              </a:rPr>
              <a:t> </a:t>
            </a:r>
            <a:r>
              <a:rPr lang="hu-HU" dirty="0" smtClean="0">
                <a:latin typeface="Berlin Sans FB Demi" panose="020E0802020502020306" pitchFamily="34" charset="0"/>
              </a:rPr>
              <a:t> lap </a:t>
            </a:r>
            <a:r>
              <a:rPr lang="hu-HU" b="1" dirty="0">
                <a:latin typeface="Berlin Sans FB Demi" panose="020E0802020502020306" pitchFamily="34" charset="0"/>
              </a:rPr>
              <a:t>Diavetítés </a:t>
            </a:r>
            <a:r>
              <a:rPr lang="hu-HU" b="1" dirty="0" smtClean="0">
                <a:latin typeface="Berlin Sans FB Demi" panose="020E0802020502020306" pitchFamily="34" charset="0"/>
              </a:rPr>
              <a:t>indítása </a:t>
            </a:r>
            <a:r>
              <a:rPr lang="hu-HU" dirty="0" smtClean="0">
                <a:latin typeface="Berlin Sans FB Demi" panose="020E0802020502020306" pitchFamily="34" charset="0"/>
              </a:rPr>
              <a:t> </a:t>
            </a:r>
            <a:r>
              <a:rPr lang="hu-HU" dirty="0">
                <a:latin typeface="Berlin Sans FB Demi" panose="020E0802020502020306" pitchFamily="34" charset="0"/>
              </a:rPr>
              <a:t>csoportjában </a:t>
            </a:r>
            <a:r>
              <a:rPr lang="hu-HU" dirty="0" smtClean="0">
                <a:latin typeface="Berlin Sans FB Demi" panose="020E0802020502020306" pitchFamily="34" charset="0"/>
              </a:rPr>
              <a:t>kattints  </a:t>
            </a:r>
            <a:r>
              <a:rPr lang="hu-HU" b="1" dirty="0">
                <a:latin typeface="Berlin Sans FB Demi" panose="020E0802020502020306" pitchFamily="34" charset="0"/>
              </a:rPr>
              <a:t>Az </a:t>
            </a:r>
            <a:r>
              <a:rPr lang="hu-HU" b="1" dirty="0" smtClean="0">
                <a:latin typeface="Berlin Sans FB Demi" panose="020E0802020502020306" pitchFamily="34" charset="0"/>
              </a:rPr>
              <a:t>elejétől</a:t>
            </a:r>
          </a:p>
          <a:p>
            <a:r>
              <a:rPr lang="hu-HU" dirty="0" smtClean="0">
                <a:latin typeface="Berlin Sans FB Demi" panose="020E0802020502020306" pitchFamily="34" charset="0"/>
              </a:rPr>
              <a:t>gombra</a:t>
            </a:r>
            <a:r>
              <a:rPr lang="hu-HU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80" y="4364707"/>
            <a:ext cx="4162425" cy="93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1981956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690</TotalTime>
  <Words>579</Words>
  <Application>Microsoft Office PowerPoint</Application>
  <PresentationFormat>Diavetítés a képernyőre (4:3 oldalarány)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Rajzszög</vt:lpstr>
      <vt:lpstr>A kedvenc prezentáció készítő szoftverem: PowerPoint 2010</vt:lpstr>
      <vt:lpstr>PowerPoint bemutató</vt:lpstr>
      <vt:lpstr>PowerPoint bemutató</vt:lpstr>
      <vt:lpstr>PowerPoint bemutató</vt:lpstr>
      <vt:lpstr>Bemutató megnyitása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Összehasonlítás</vt:lpstr>
      <vt:lpstr>PowerPoint bemutató</vt:lpstr>
      <vt:lpstr>Kérdések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tanulo</dc:creator>
  <cp:lastModifiedBy>Csaba</cp:lastModifiedBy>
  <cp:revision>44</cp:revision>
  <dcterms:created xsi:type="dcterms:W3CDTF">2017-01-25T13:25:33Z</dcterms:created>
  <dcterms:modified xsi:type="dcterms:W3CDTF">2017-02-16T18:31:19Z</dcterms:modified>
</cp:coreProperties>
</file>