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D925505-D87C-428B-A4BA-CFA37C3B6797}">
  <a:tblStyle styleId="{ED925505-D87C-428B-A4BA-CFA37C3B6797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hu-H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reesoftwaremagazine.com/articles/purchasing_hardware_for_free_software/" TargetMode="External"/><Relationship Id="rId7" Type="http://schemas.openxmlformats.org/officeDocument/2006/relationships/hyperlink" Target="https://www.lizengo.hu/microsoft/windows-10-hom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imersoft.com/speed-conversion-with-nvidia-cuda.html" TargetMode="External"/><Relationship Id="rId5" Type="http://schemas.openxmlformats.org/officeDocument/2006/relationships/hyperlink" Target="http://theydiffer.com/difference-between-volatile-and-non-volatile-memory/" TargetMode="External"/><Relationship Id="rId4" Type="http://schemas.openxmlformats.org/officeDocument/2006/relationships/hyperlink" Target="https://ipon.hu/webshop/product/patriot_16gb_signature_ddr4_2133mhz_cl15_psd416g21332_span_2_nap_span/15134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770800" y="650500"/>
            <a:ext cx="5148900" cy="410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hu-HU" sz="2400" b="0" i="0" u="none" strike="noStrike" cap="none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- Ilyen számítógépet szeretnék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8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hu-HU" sz="16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(Miért nem elegendő 300 ezer forint videó vágásra)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hu-HU" sz="24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- Faragó Dominik János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24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- Győri Tamás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hu-HU" sz="24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- Lakiteleki Eötvös Általános Iskola</a:t>
            </a:r>
            <a:br>
              <a:rPr lang="hu-HU" sz="24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24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 Buzás János Tagintézménye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565923" y="2518983"/>
            <a:ext cx="3270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Felbontás: 1920 x 1080 (Full HD) </a:t>
            </a:r>
          </a:p>
        </p:txBody>
      </p:sp>
      <p:sp>
        <p:nvSpPr>
          <p:cNvPr id="145" name="Shape 145"/>
          <p:cNvSpPr/>
          <p:nvPr/>
        </p:nvSpPr>
        <p:spPr>
          <a:xfrm>
            <a:off x="2565933" y="2109021"/>
            <a:ext cx="2104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Képernyő átló: 21,5"</a:t>
            </a:r>
          </a:p>
        </p:txBody>
      </p:sp>
      <p:pic>
        <p:nvPicPr>
          <p:cNvPr id="146" name="Shape 146" descr="BENQ GW2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0599" y="3195877"/>
            <a:ext cx="3089399" cy="246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- BENQ GW2270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565925" y="1066825"/>
            <a:ext cx="6130200" cy="10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Fontos periféria! A videó anyagának megjelenítője! Lehetőleg csúcstechnológiájú színhű, készülék legyen minél nagyon képátlóval!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GENIUS KM-130 USB fekete magy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925" y="3179951"/>
            <a:ext cx="5872499" cy="16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Klaviatúra és egér - GENIUS KM-130 USB fekete magyar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565925" y="1076150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Kialakítása ergonómiai megfontolás kérdése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SPIRE SUPREME 1501 420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194" y="3144076"/>
            <a:ext cx="2293799" cy="22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Ház -</a:t>
            </a: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SPIRE SUPREME 1501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2565925" y="1496025"/>
            <a:ext cx="6130200" cy="104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Robosztus, nagy táp teljesítményű, jól szellőző, rezgéselnyelő és több periféria befogadására képes legyen!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 descr="Softwa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312" y="969175"/>
            <a:ext cx="4719375" cy="47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 descr="MICROSOFT Windows 10 Home 64bit  OEM  magy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246" y="4759450"/>
            <a:ext cx="3403200" cy="7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Operációs rendszer - MS Windows 10 Home 64bit OEM magyar</a:t>
            </a:r>
          </a:p>
        </p:txBody>
      </p:sp>
      <p:pic>
        <p:nvPicPr>
          <p:cNvPr id="174" name="Shape 174" descr="... windows 10 | by osde8inf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2325" y="1737350"/>
            <a:ext cx="4942126" cy="28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-MS Office 365 Egyszemélyes 32/64-bit Magyar</a:t>
            </a:r>
          </a:p>
        </p:txBody>
      </p:sp>
      <p:pic>
        <p:nvPicPr>
          <p:cNvPr id="180" name="Shape 180" descr="MICROSOFT Office 365 Egyszemélyes verzió 32/64-bit Magy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844" y="1563675"/>
            <a:ext cx="1643099" cy="22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microsoft_office_2016_screenshots_kicsi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994" y="3196050"/>
            <a:ext cx="4559055" cy="3005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NHC Software VideoPad Video Editor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565925" y="106682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Ingyenes félprofi videó editor</a:t>
            </a:r>
          </a:p>
        </p:txBody>
      </p:sp>
      <p:pic>
        <p:nvPicPr>
          <p:cNvPr id="188" name="Shape 188" descr="stabiliza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200" y="1804225"/>
            <a:ext cx="32861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visual-effect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50" y="3752950"/>
            <a:ext cx="4791075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974850" y="625175"/>
            <a:ext cx="3508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u-H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konfiguráció ára</a:t>
            </a:r>
          </a:p>
        </p:txBody>
      </p:sp>
      <p:graphicFrame>
        <p:nvGraphicFramePr>
          <p:cNvPr id="195" name="Shape 195"/>
          <p:cNvGraphicFramePr/>
          <p:nvPr/>
        </p:nvGraphicFramePr>
        <p:xfrm>
          <a:off x="4102425" y="1311845"/>
          <a:ext cx="3418125" cy="5028750"/>
        </p:xfrm>
        <a:graphic>
          <a:graphicData uri="http://schemas.openxmlformats.org/drawingml/2006/table">
            <a:tbl>
              <a:tblPr>
                <a:noFill/>
                <a:tableStyleId>{ED925505-D87C-428B-A4BA-CFA37C3B6797}</a:tableStyleId>
              </a:tblPr>
              <a:tblGrid>
                <a:gridCol w="1755725"/>
                <a:gridCol w="1662400"/>
              </a:tblGrid>
              <a:tr h="2806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 dirty="0">
                          <a:solidFill>
                            <a:schemeClr val="dk1"/>
                          </a:solidFill>
                        </a:rPr>
                        <a:t>Alaplap</a:t>
                      </a: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28.042 Ft</a:t>
                      </a:r>
                    </a:p>
                  </a:txBody>
                  <a:tcPr marL="91425" marR="91425" marT="91425" marB="91425"/>
                </a:tc>
              </a:tr>
              <a:tr h="271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 dirty="0">
                          <a:solidFill>
                            <a:schemeClr val="dk1"/>
                          </a:solidFill>
                        </a:rPr>
                        <a:t>Processzor</a:t>
                      </a: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37.170 Ft</a:t>
                      </a:r>
                    </a:p>
                  </a:txBody>
                  <a:tcPr marL="91425" marR="91425" marT="91425" marB="91425"/>
                </a:tc>
              </a:tr>
              <a:tr h="289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 dirty="0">
                          <a:solidFill>
                            <a:schemeClr val="dk1"/>
                          </a:solidFill>
                        </a:rPr>
                        <a:t>Memória</a:t>
                      </a: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32.923 Ft</a:t>
                      </a:r>
                    </a:p>
                  </a:txBody>
                  <a:tcPr marL="91425" marR="91425" marT="91425" marB="91425"/>
                </a:tc>
              </a:tr>
              <a:tr h="289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Videókártya</a:t>
                      </a: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55.852 Ft</a:t>
                      </a:r>
                    </a:p>
                  </a:txBody>
                  <a:tcPr marL="91425" marR="91425" marT="91425" marB="91425"/>
                </a:tc>
              </a:tr>
              <a:tr h="2712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Optikai egység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4.735 Ft</a:t>
                      </a:r>
                    </a:p>
                  </a:txBody>
                  <a:tcPr marL="91425" marR="91425" marT="91425" marB="91425"/>
                </a:tc>
              </a:tr>
              <a:tr h="2806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Merevlemez</a:t>
                      </a: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23.750 Ft</a:t>
                      </a:r>
                    </a:p>
                  </a:txBody>
                  <a:tcPr marL="91425" marR="91425" marT="91425" marB="91425"/>
                </a:tc>
              </a:tr>
              <a:tr h="289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SSD</a:t>
                      </a: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24.883 Ft</a:t>
                      </a:r>
                    </a:p>
                  </a:txBody>
                  <a:tcPr marL="91425" marR="91425" marT="91425" marB="91425"/>
                </a:tc>
              </a:tr>
              <a:tr h="261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Monitor</a:t>
                      </a: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31.656 Ft</a:t>
                      </a:r>
                    </a:p>
                  </a:txBody>
                  <a:tcPr marL="91425" marR="91425" marT="91425" marB="91425"/>
                </a:tc>
              </a:tr>
              <a:tr h="2887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Klaviatúra és egér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3.670 Ft</a:t>
                      </a:r>
                    </a:p>
                  </a:txBody>
                  <a:tcPr marL="91425" marR="91425" marT="91425" marB="91425"/>
                </a:tc>
              </a:tr>
              <a:tr h="261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Ház</a:t>
                      </a: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9.181 Ft</a:t>
                      </a:r>
                    </a:p>
                  </a:txBody>
                  <a:tcPr marL="91425" marR="91425" marT="91425" marB="91425"/>
                </a:tc>
              </a:tr>
              <a:tr h="2980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Operációs</a:t>
                      </a: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rendszer</a:t>
                      </a: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25.590 Ft</a:t>
                      </a:r>
                    </a:p>
                  </a:txBody>
                  <a:tcPr marL="91425" marR="91425" marT="91425" marB="91425"/>
                </a:tc>
              </a:tr>
              <a:tr h="2806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Office</a:t>
                      </a: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18.517 Ft</a:t>
                      </a:r>
                    </a:p>
                  </a:txBody>
                  <a:tcPr marL="91425" marR="91425" marT="91425" marB="91425"/>
                </a:tc>
              </a:tr>
              <a:tr h="307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i="1">
                          <a:solidFill>
                            <a:schemeClr val="dk1"/>
                          </a:solidFill>
                        </a:rPr>
                        <a:t>Videó vágó szoftver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0 Ft</a:t>
                      </a:r>
                    </a:p>
                  </a:txBody>
                  <a:tcPr marL="91425" marR="91425" marT="91425" marB="91425"/>
                </a:tc>
              </a:tr>
              <a:tr h="2139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</a:tr>
              <a:tr h="2806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b="1">
                          <a:solidFill>
                            <a:schemeClr val="dk1"/>
                          </a:solidFill>
                        </a:rPr>
                        <a:t>Összesen:</a:t>
                      </a:r>
                      <a:r>
                        <a:rPr lang="hu-HU" sz="10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hu-HU" sz="1000" dirty="0">
                          <a:solidFill>
                            <a:schemeClr val="dk1"/>
                          </a:solidFill>
                        </a:rPr>
                        <a:t>295.969 Ft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2612575" y="1054350"/>
            <a:ext cx="537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sz="2000"/>
              <a:t>Kérdések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612575" y="1961275"/>
            <a:ext cx="5374500" cy="31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/>
              <a:t>Mi a kompatibilitás?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/>
              <a:t>Mire való az SSD meghajtó?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/>
              <a:t>Elegendő-e a 300.000Ft egy professzionális videó szerkesztő számítógépre?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/>
              <a:t>Mekkora a FullHD felbontása?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/>
              <a:t>Fontos-e az adatmentés?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/>
              <a:t>Milyen adathordozókra szokás menteni?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/>
              <a:t>Milyen szoftverek kellenek a videó szerkesztéshez?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2864500" y="531900"/>
            <a:ext cx="5794500" cy="57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/>
              <a:t>Források: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hu-HU" u="sng">
                <a:solidFill>
                  <a:schemeClr val="hlink"/>
                </a:solidFill>
                <a:hlinkClick r:id="rId3"/>
              </a:rPr>
              <a:t>http://freesoftwaremagazine.com/articles/purchasing_hardware_for_free_software/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hu-H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https://ipon.hu/webshop/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hu-HU" u="sng">
                <a:solidFill>
                  <a:schemeClr val="hlink"/>
                </a:solidFill>
                <a:hlinkClick r:id="rId5"/>
              </a:rPr>
              <a:t>http://theydiffer.com/difference-between-volatile-and-non-volatile-memory/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hu-HU" u="sng">
                <a:solidFill>
                  <a:schemeClr val="hlink"/>
                </a:solidFill>
                <a:hlinkClick r:id="rId6"/>
              </a:rPr>
              <a:t>http://www.aimersoft.com/speed-conversion-with-nvidia-cuda.html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hu-HU" u="sng">
                <a:solidFill>
                  <a:schemeClr val="hlink"/>
                </a:solidFill>
                <a:hlinkClick r:id="rId7"/>
              </a:rPr>
              <a:t>https://www.lizengo.hu/microsoft/windows-10-home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fig_pc_explod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225" y="1736174"/>
            <a:ext cx="3558000" cy="38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400"/>
              <a:t>Egy videóvágó számítógép konfigurációja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alapla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750" y="1515625"/>
            <a:ext cx="4083700" cy="312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MSI B250M PRO-VD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435" y="3882425"/>
            <a:ext cx="2293800" cy="2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/>
              <a:t>Alaplap - MSI B250 PRO-VDH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 descr="core_i3_skylak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375" y="2464675"/>
            <a:ext cx="38100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Processzor - INTEL Core i3-6100 3.70GHz 1151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PATRIOT 16GB Signature DDR4 2133MHz CL15 PSD416G21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575" y="1403100"/>
            <a:ext cx="3918900" cy="130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Memória - PATRIOT 16GB Signature DDR4 2133MHz CL15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565925" y="325212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Fontos az alaplapi kompatibilitás!</a:t>
            </a:r>
          </a:p>
        </p:txBody>
      </p:sp>
      <p:pic>
        <p:nvPicPr>
          <p:cNvPr id="111" name="Shape 111" descr="diff_ram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3250" y="2989025"/>
            <a:ext cx="2261124" cy="354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EVGA 04G-P4-6251-KR GeForce GTX 1050 Ti 4GB GDDR5 PC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3332" y="2657174"/>
            <a:ext cx="2651100" cy="22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EVGA 04G-P4-6251-KR GeForce GTX 1050 Ti 4GB GDDR5 PC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0400" y="4235800"/>
            <a:ext cx="2364600" cy="1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Videokártya - GeForce GTX 1050 Ti 4GB GDDR5 PCIE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2565925" y="1641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CUDATM</a:t>
            </a: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Videóvágás és konverzió gyorsító technológia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Optika - LG GH24NSD1 fekete OEM</a:t>
            </a:r>
          </a:p>
        </p:txBody>
      </p:sp>
      <p:pic>
        <p:nvPicPr>
          <p:cNvPr id="125" name="Shape 125" descr="optik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100" y="1992400"/>
            <a:ext cx="3997850" cy="39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2640575" y="1594525"/>
            <a:ext cx="5614200" cy="10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komolyan vett videó vágáshoz nem elég 1 merevlemez! </a:t>
            </a: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Ajánlott 2db!</a:t>
            </a: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Egyikről olvassuk az nyersanyagot míg a másikra az írás történik.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Merevlemez - SEAGATE Pipeline HD 2TB 64MB SATA</a:t>
            </a:r>
          </a:p>
        </p:txBody>
      </p:sp>
      <p:pic>
        <p:nvPicPr>
          <p:cNvPr id="132" name="Shape 132" descr="open hard drive tray an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775" y="2820975"/>
            <a:ext cx="3859774" cy="336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565925" y="625175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SSD - SAMSUNG 120GB 750 EVO SATA3 2,5" 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565925" y="1214150"/>
            <a:ext cx="61302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Gyors rendszerindítás!</a:t>
            </a:r>
          </a:p>
        </p:txBody>
      </p:sp>
      <p:pic>
        <p:nvPicPr>
          <p:cNvPr id="139" name="Shape 139" descr="samsung-750-ev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925" y="2660949"/>
            <a:ext cx="5828550" cy="21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324</Words>
  <PresentationFormat>Diavetítés a képernyőre (4:3 oldalarány)</PresentationFormat>
  <Paragraphs>77</Paragraphs>
  <Slides>19</Slides>
  <Notes>19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Domi</dc:creator>
  <cp:lastModifiedBy>Domi</cp:lastModifiedBy>
  <cp:revision>2</cp:revision>
  <dcterms:modified xsi:type="dcterms:W3CDTF">2017-01-24T12:02:18Z</dcterms:modified>
</cp:coreProperties>
</file>