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ulo16" initials="T" lastIdx="0" clrIdx="0">
    <p:extLst>
      <p:ext uri="{19B8F6BF-5375-455C-9EA6-DF929625EA0E}">
        <p15:presenceInfo xmlns:p15="http://schemas.microsoft.com/office/powerpoint/2012/main" userId="Tanulo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5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40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35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18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2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10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80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1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1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49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26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442E-390B-491D-8178-31101C6E001B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0DDD-9676-4EB5-8331-B6B80194F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7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accent4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ezi.com/rxd-q1yywhyy/napoleo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prezi.com/ycphxsbolwn5/untitled-prezi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zi.com/" TargetMode="External"/><Relationship Id="rId2" Type="http://schemas.openxmlformats.org/officeDocument/2006/relationships/hyperlink" Target="http://www.wikip&#233;dia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tv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ezi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-105138"/>
            <a:ext cx="10515600" cy="1325563"/>
          </a:xfrm>
        </p:spPr>
        <p:txBody>
          <a:bodyPr/>
          <a:lstStyle/>
          <a:p>
            <a:r>
              <a:rPr lang="hu-HU" dirty="0" smtClean="0"/>
              <a:t>Kedvenc prezentáció készítő szoftverem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517904"/>
            <a:ext cx="572414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Prezentációt készítő tanuló neve: Csordás Gergely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Felkészítő tanár: </a:t>
            </a:r>
            <a:r>
              <a:rPr lang="hu-HU" sz="2000" dirty="0" err="1" smtClean="0"/>
              <a:t>Fila</a:t>
            </a:r>
            <a:r>
              <a:rPr lang="hu-HU" sz="2000" dirty="0" smtClean="0"/>
              <a:t> Gyula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Iskola: Kaposmérő, Hunyadi János Általános Iskola AMI 7521 Kaposmérő Hunyadi utca 9.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403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6" y="1106424"/>
            <a:ext cx="8383219" cy="52395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00400" y="87868"/>
            <a:ext cx="473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Lekerekített téglalapbuborék 1"/>
          <p:cNvSpPr/>
          <p:nvPr/>
        </p:nvSpPr>
        <p:spPr>
          <a:xfrm>
            <a:off x="3200400" y="87868"/>
            <a:ext cx="6858000" cy="712232"/>
          </a:xfrm>
          <a:prstGeom prst="wedgeRoundRectCallout">
            <a:avLst>
              <a:gd name="adj1" fmla="val -20833"/>
              <a:gd name="adj2" fmla="val 80153"/>
              <a:gd name="adj3" fmla="val 16667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Kezdjünk is bele a metrók történelmébe (ha már a sablon „</a:t>
            </a:r>
            <a:r>
              <a:rPr lang="hu-HU" dirty="0" err="1"/>
              <a:t>subway</a:t>
            </a:r>
            <a:r>
              <a:rPr lang="hu-HU" dirty="0" smtClean="0"/>
              <a:t>”)!</a:t>
            </a:r>
            <a:endParaRPr lang="hu-HU" dirty="0"/>
          </a:p>
        </p:txBody>
      </p:sp>
      <p:sp>
        <p:nvSpPr>
          <p:cNvPr id="5" name="Ellipszis buborék 4"/>
          <p:cNvSpPr/>
          <p:nvPr/>
        </p:nvSpPr>
        <p:spPr>
          <a:xfrm>
            <a:off x="137160" y="4133088"/>
            <a:ext cx="2770632" cy="2011680"/>
          </a:xfrm>
          <a:prstGeom prst="wedgeEllipseCallout">
            <a:avLst>
              <a:gd name="adj1" fmla="val 62005"/>
              <a:gd name="adj2" fmla="val 13735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egész tartalmat látjuk egyszerre és gyorsan válthatunk a keretek között.</a:t>
            </a:r>
            <a:endParaRPr lang="hu-HU" dirty="0"/>
          </a:p>
        </p:txBody>
      </p:sp>
      <p:cxnSp>
        <p:nvCxnSpPr>
          <p:cNvPr id="7" name="Egyenes összekötő nyíllal 6"/>
          <p:cNvCxnSpPr>
            <a:stCxn id="5" idx="8"/>
          </p:cNvCxnSpPr>
          <p:nvPr/>
        </p:nvCxnSpPr>
        <p:spPr>
          <a:xfrm flipV="1">
            <a:off x="3240406" y="4672584"/>
            <a:ext cx="2236850" cy="742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185291"/>
            <a:ext cx="8690458" cy="5431536"/>
          </a:xfrm>
          <a:prstGeom prst="rect">
            <a:avLst/>
          </a:prstGeom>
        </p:spPr>
      </p:pic>
      <p:cxnSp>
        <p:nvCxnSpPr>
          <p:cNvPr id="6" name="Görbe összekötő 5"/>
          <p:cNvCxnSpPr/>
          <p:nvPr/>
        </p:nvCxnSpPr>
        <p:spPr>
          <a:xfrm>
            <a:off x="3206496" y="1975104"/>
            <a:ext cx="4172711" cy="3291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02336" y="3767328"/>
            <a:ext cx="212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szövegtörzsbe írjuk a lényeget</a:t>
            </a:r>
            <a:endParaRPr lang="hu-HU" dirty="0"/>
          </a:p>
        </p:txBody>
      </p:sp>
      <p:cxnSp>
        <p:nvCxnSpPr>
          <p:cNvPr id="10" name="Görbe összekötő 9"/>
          <p:cNvCxnSpPr>
            <a:stCxn id="8" idx="3"/>
          </p:cNvCxnSpPr>
          <p:nvPr/>
        </p:nvCxnSpPr>
        <p:spPr>
          <a:xfrm flipV="1">
            <a:off x="2523744" y="2980944"/>
            <a:ext cx="3419856" cy="110955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Ellipszis buborék 1"/>
          <p:cNvSpPr/>
          <p:nvPr/>
        </p:nvSpPr>
        <p:spPr>
          <a:xfrm>
            <a:off x="0" y="66294"/>
            <a:ext cx="3328416" cy="2237994"/>
          </a:xfrm>
          <a:prstGeom prst="wedgeEllipseCallout">
            <a:avLst>
              <a:gd name="adj1" fmla="val 44002"/>
              <a:gd name="adj2" fmla="val 34308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/>
              <a:t>Vörös „Eredet” felirat az alcím. Csak a sablon miatt vörös, egyébként bátran formázhatjuk az írott szöveget (lásd 13. dia)</a:t>
            </a:r>
            <a:endParaRPr lang="hu-HU" dirty="0"/>
          </a:p>
        </p:txBody>
      </p:sp>
      <p:sp>
        <p:nvSpPr>
          <p:cNvPr id="7" name="Felhő 6"/>
          <p:cNvSpPr/>
          <p:nvPr/>
        </p:nvSpPr>
        <p:spPr>
          <a:xfrm>
            <a:off x="251460" y="3535719"/>
            <a:ext cx="2125980" cy="1390611"/>
          </a:xfrm>
          <a:prstGeom prst="cloudCallout">
            <a:avLst>
              <a:gd name="adj1" fmla="val 55726"/>
              <a:gd name="adj2" fmla="val -10160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3615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8" y="1956816"/>
            <a:ext cx="6742176" cy="421386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0936" y="795528"/>
            <a:ext cx="335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Mint minden prezentációs programban, itt se felejtsük el képeket beszúrni.</a:t>
            </a:r>
            <a:endParaRPr lang="hu-HU" dirty="0"/>
          </a:p>
        </p:txBody>
      </p:sp>
      <p:cxnSp>
        <p:nvCxnSpPr>
          <p:cNvPr id="8" name="Szögletes összekötő 7"/>
          <p:cNvCxnSpPr>
            <a:stCxn id="2" idx="4"/>
          </p:cNvCxnSpPr>
          <p:nvPr/>
        </p:nvCxnSpPr>
        <p:spPr>
          <a:xfrm rot="16200000" flipH="1">
            <a:off x="4399162" y="-319141"/>
            <a:ext cx="361296" cy="515988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94944" y="3410712"/>
            <a:ext cx="246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 természetesen videót, hangot és szimbólumokat is be lehet szúrni</a:t>
            </a:r>
            <a:endParaRPr lang="hu-HU" dirty="0"/>
          </a:p>
        </p:txBody>
      </p:sp>
      <p:sp>
        <p:nvSpPr>
          <p:cNvPr id="2" name="Ellipszis buborék 1"/>
          <p:cNvSpPr/>
          <p:nvPr/>
        </p:nvSpPr>
        <p:spPr>
          <a:xfrm>
            <a:off x="229362" y="502812"/>
            <a:ext cx="3541014" cy="1577340"/>
          </a:xfrm>
          <a:prstGeom prst="wedgeEllipseCallout">
            <a:avLst>
              <a:gd name="adj1" fmla="val 342"/>
              <a:gd name="adj2" fmla="val 50326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hő 4"/>
          <p:cNvSpPr/>
          <p:nvPr/>
        </p:nvSpPr>
        <p:spPr>
          <a:xfrm>
            <a:off x="262318" y="3115056"/>
            <a:ext cx="2926080" cy="1897380"/>
          </a:xfrm>
          <a:prstGeom prst="cloudCallout">
            <a:avLst>
              <a:gd name="adj1" fmla="val 6355"/>
              <a:gd name="adj2" fmla="val 58163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74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08" y="832104"/>
            <a:ext cx="8193024" cy="51206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13816" y="1060704"/>
            <a:ext cx="267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testre szabhatjuk </a:t>
            </a:r>
            <a:r>
              <a:rPr lang="hu-HU" dirty="0" err="1" smtClean="0"/>
              <a:t>művünket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5" name="Szögletes összekötő 4"/>
          <p:cNvCxnSpPr/>
          <p:nvPr/>
        </p:nvCxnSpPr>
        <p:spPr>
          <a:xfrm flipV="1">
            <a:off x="3493008" y="1234439"/>
            <a:ext cx="4489704" cy="14943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999232" y="3154680"/>
            <a:ext cx="7836408" cy="223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Ellipszis buborék 3"/>
          <p:cNvSpPr/>
          <p:nvPr/>
        </p:nvSpPr>
        <p:spPr>
          <a:xfrm>
            <a:off x="548640" y="832104"/>
            <a:ext cx="2640330" cy="1282446"/>
          </a:xfrm>
          <a:prstGeom prst="wedgeEllipseCallout">
            <a:avLst>
              <a:gd name="adj1" fmla="val 60552"/>
              <a:gd name="adj2" fmla="val -7019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buborék 6"/>
          <p:cNvSpPr/>
          <p:nvPr/>
        </p:nvSpPr>
        <p:spPr>
          <a:xfrm>
            <a:off x="0" y="2518029"/>
            <a:ext cx="2845689" cy="1748790"/>
          </a:xfrm>
          <a:prstGeom prst="wedgeEllipseCallout">
            <a:avLst>
              <a:gd name="adj1" fmla="val 54932"/>
              <a:gd name="adj2" fmla="val -898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/>
              <a:t>Megváltoztathatjuk a színt és beállíthatunk sablont.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511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3" y="1815918"/>
            <a:ext cx="7719429" cy="238491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42516" y="2339285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Színt</a:t>
            </a:r>
            <a:endParaRPr lang="hu-HU" dirty="0"/>
          </a:p>
        </p:txBody>
      </p:sp>
      <p:cxnSp>
        <p:nvCxnSpPr>
          <p:cNvPr id="6" name="Egyenes összekötő nyíllal 5"/>
          <p:cNvCxnSpPr>
            <a:stCxn id="8" idx="2"/>
          </p:cNvCxnSpPr>
          <p:nvPr/>
        </p:nvCxnSpPr>
        <p:spPr>
          <a:xfrm flipV="1">
            <a:off x="2764029" y="2406530"/>
            <a:ext cx="3936526" cy="207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971839" y="3449420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Betűtípust, betűstílust</a:t>
            </a:r>
            <a:endParaRPr lang="hu-HU" dirty="0"/>
          </a:p>
        </p:txBody>
      </p:sp>
      <p:cxnSp>
        <p:nvCxnSpPr>
          <p:cNvPr id="9" name="Görbe összekötő 8"/>
          <p:cNvCxnSpPr>
            <a:stCxn id="12" idx="2"/>
          </p:cNvCxnSpPr>
          <p:nvPr/>
        </p:nvCxnSpPr>
        <p:spPr>
          <a:xfrm flipV="1">
            <a:off x="2387577" y="2809347"/>
            <a:ext cx="5195229" cy="1138981"/>
          </a:xfrm>
          <a:prstGeom prst="curvedConnector3">
            <a:avLst>
              <a:gd name="adj1" fmla="val 4978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12" idx="2"/>
          </p:cNvCxnSpPr>
          <p:nvPr/>
        </p:nvCxnSpPr>
        <p:spPr>
          <a:xfrm flipV="1">
            <a:off x="2387577" y="3050230"/>
            <a:ext cx="6207783" cy="898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ekerekített téglalapbuborék 4"/>
          <p:cNvSpPr/>
          <p:nvPr/>
        </p:nvSpPr>
        <p:spPr>
          <a:xfrm>
            <a:off x="7440930" y="157523"/>
            <a:ext cx="2434590" cy="1314450"/>
          </a:xfrm>
          <a:prstGeom prst="wedgeRoundRectCallout">
            <a:avLst/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/>
              <a:t>Itt változtathatjuk a szöveg külalakját </a:t>
            </a:r>
            <a:endParaRPr lang="hu-HU" dirty="0"/>
          </a:p>
        </p:txBody>
      </p:sp>
      <p:sp>
        <p:nvSpPr>
          <p:cNvPr id="8" name="Felhő 7"/>
          <p:cNvSpPr/>
          <p:nvPr/>
        </p:nvSpPr>
        <p:spPr>
          <a:xfrm>
            <a:off x="1526050" y="2177685"/>
            <a:ext cx="1239012" cy="872545"/>
          </a:xfrm>
          <a:prstGeom prst="cloudCallout">
            <a:avLst/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663085" y="3194955"/>
            <a:ext cx="1725930" cy="1506746"/>
          </a:xfrm>
          <a:prstGeom prst="cloudCallout">
            <a:avLst/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47928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Miért szerettem meg a </a:t>
            </a:r>
            <a:r>
              <a:rPr lang="hu-HU" dirty="0" err="1" smtClean="0"/>
              <a:t>Prezit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4968" y="1690688"/>
            <a:ext cx="6477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Számomra sokkal átláthatóbb és több lehetőséget biztosít mint az előzőleg használt programok.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Online elérhető és viszonylag egyszerű használni.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Az itt készített prezentációkat könnyen meg lehet osztani.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Az eddig elkészített prezentációim amiket </a:t>
            </a:r>
            <a:r>
              <a:rPr lang="hu-HU" sz="2000" dirty="0" err="1" smtClean="0"/>
              <a:t>Prezivel</a:t>
            </a:r>
            <a:r>
              <a:rPr lang="hu-HU" sz="2000" dirty="0" smtClean="0"/>
              <a:t> készítettem mindig nagy sikert arattak osztálytársaim körében.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927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Saját prezentációim</a:t>
            </a:r>
            <a:endParaRPr lang="hu-HU" dirty="0"/>
          </a:p>
        </p:txBody>
      </p:sp>
      <p:pic>
        <p:nvPicPr>
          <p:cNvPr id="5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07" y="2831515"/>
            <a:ext cx="3533013" cy="353301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24203" y="2064671"/>
            <a:ext cx="35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Napóleon</a:t>
            </a:r>
            <a:endParaRPr lang="hu-HU" sz="28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10328" y="2048256"/>
            <a:ext cx="229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8" name="Kép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87891"/>
            <a:ext cx="5035516" cy="377663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205472" y="2064671"/>
            <a:ext cx="370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Hortobágyi Nemzeti Park</a:t>
            </a:r>
            <a:endParaRPr lang="hu-HU" sz="24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171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Teszteljük </a:t>
            </a:r>
            <a:r>
              <a:rPr lang="hu-HU" dirty="0" smtClean="0"/>
              <a:t>mit jegyeztél meg?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01752" y="1499616"/>
            <a:ext cx="5341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Melyik évben keletkezett a </a:t>
            </a:r>
            <a:r>
              <a:rPr lang="hu-HU" sz="2000" dirty="0" err="1" smtClean="0"/>
              <a:t>Prezi</a:t>
            </a:r>
            <a:r>
              <a:rPr lang="hu-H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Kik alapították a </a:t>
            </a:r>
            <a:r>
              <a:rPr lang="hu-HU" sz="2000" dirty="0" err="1" smtClean="0"/>
              <a:t>Prezit</a:t>
            </a:r>
            <a:r>
              <a:rPr lang="hu-H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Mi volt a motiváló ok a </a:t>
            </a:r>
            <a:r>
              <a:rPr lang="hu-HU" sz="2000" dirty="0" err="1" smtClean="0"/>
              <a:t>Prezi</a:t>
            </a:r>
            <a:r>
              <a:rPr lang="hu-HU" sz="2000" dirty="0" smtClean="0"/>
              <a:t> létrejöttében</a:t>
            </a:r>
            <a:r>
              <a:rPr lang="hu-HU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Milyen előnyei vannak a használatának?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1203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56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04088" y="2596896"/>
            <a:ext cx="34015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hlinkClick r:id="rId2"/>
              </a:rPr>
              <a:t>www.wikipédia.org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smtClean="0">
                <a:hlinkClick r:id="rId3"/>
              </a:rPr>
              <a:t>www.prezi.com</a:t>
            </a:r>
            <a:endParaRPr lang="hu-HU" sz="2800" dirty="0" smtClean="0"/>
          </a:p>
          <a:p>
            <a:r>
              <a:rPr lang="hu-HU" sz="2800" dirty="0" smtClean="0">
                <a:hlinkClick r:id="rId4"/>
              </a:rPr>
              <a:t>www.atv.hu</a:t>
            </a: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78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26770" y="9080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Ismered a </a:t>
            </a:r>
            <a:r>
              <a:rPr lang="hu-HU" dirty="0" err="1" smtClean="0"/>
              <a:t>Prezit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3231" y="2112264"/>
            <a:ext cx="466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Ebben a prezentációból kiderül…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ikor és miért jött létre a </a:t>
            </a:r>
            <a:r>
              <a:rPr lang="hu-HU" sz="2000" dirty="0" err="1" smtClean="0"/>
              <a:t>Prezi</a:t>
            </a:r>
            <a:r>
              <a:rPr lang="hu-HU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k</a:t>
            </a:r>
            <a:r>
              <a:rPr lang="hu-HU" sz="2000" dirty="0" smtClean="0"/>
              <a:t>iknek köszönthetjük.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ivel hódította meg a világot.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h</a:t>
            </a:r>
            <a:r>
              <a:rPr lang="hu-HU" sz="2000" dirty="0" smtClean="0"/>
              <a:t>ogyan használd.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é</a:t>
            </a:r>
            <a:r>
              <a:rPr lang="hu-HU" sz="2000" dirty="0" smtClean="0"/>
              <a:t>s azt is, hogy miért ez a kedvencem.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8344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340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Keletkezése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6720" y="845820"/>
            <a:ext cx="500253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2007-et írunk. Adam</a:t>
            </a:r>
            <a:r>
              <a:rPr lang="hu-HU" sz="2000" dirty="0"/>
              <a:t> </a:t>
            </a:r>
            <a:r>
              <a:rPr lang="hu-HU" sz="2000" dirty="0" smtClean="0"/>
              <a:t>Somlai-Fischer szerette volna bemutatnia diplomatervét de úgy gondolta a PowerPoint túlságosan korlátozza ezt. Azt akarta hogy egyszerre lehessen látható az egész és rá lehessen </a:t>
            </a:r>
            <a:r>
              <a:rPr lang="hu-HU" sz="2000" dirty="0" err="1" smtClean="0"/>
              <a:t>zoomolni</a:t>
            </a:r>
            <a:r>
              <a:rPr lang="hu-HU" sz="2000" dirty="0" smtClean="0"/>
              <a:t> bizonyos részeire.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12330" y="845820"/>
            <a:ext cx="488061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Adam összeált </a:t>
            </a:r>
            <a:r>
              <a:rPr lang="hu-HU" sz="2000" dirty="0" err="1" smtClean="0"/>
              <a:t>Halácsy</a:t>
            </a:r>
            <a:r>
              <a:rPr lang="hu-HU" sz="2000" dirty="0" smtClean="0"/>
              <a:t> Péterrel akivel elkészítette a programot. </a:t>
            </a:r>
            <a:r>
              <a:rPr lang="hu-HU" sz="2000" dirty="0" err="1" smtClean="0"/>
              <a:t>Árvai</a:t>
            </a:r>
            <a:r>
              <a:rPr lang="hu-HU" sz="2000" dirty="0" smtClean="0"/>
              <a:t> Péter is beállt aki  az üzleti rész vállalta el.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2308544"/>
            <a:ext cx="6012180" cy="37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2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920" y="113665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/>
              <a:t>Prezi</a:t>
            </a:r>
            <a:r>
              <a:rPr lang="hu-HU" dirty="0" smtClean="0"/>
              <a:t> az USA-ban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83920" y="2020824"/>
            <a:ext cx="548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Prezit</a:t>
            </a:r>
            <a:r>
              <a:rPr lang="hu-HU" sz="2000" dirty="0" smtClean="0"/>
              <a:t> az USA teljes területén, a diákok és tanárok ingyenes használhatják az iskolákban.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842640"/>
            <a:ext cx="4860417" cy="32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" y="-12194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Első lépések a </a:t>
            </a:r>
            <a:r>
              <a:rPr lang="hu-HU" dirty="0" err="1" smtClean="0"/>
              <a:t>Prezivel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5953" y="1602750"/>
            <a:ext cx="4590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Bell MT" panose="02020503060305020303" pitchFamily="18" charset="0"/>
              </a:rPr>
              <a:t>Látogass el a </a:t>
            </a:r>
            <a:r>
              <a:rPr lang="hu-HU" sz="2000" dirty="0" smtClean="0">
                <a:latin typeface="Bell MT" panose="02020503060305020303" pitchFamily="18" charset="0"/>
                <a:hlinkClick r:id="rId2"/>
              </a:rPr>
              <a:t>www.prezi.com</a:t>
            </a:r>
            <a:r>
              <a:rPr lang="hu-HU" sz="2000" dirty="0" smtClean="0">
                <a:latin typeface="Bell MT" panose="02020503060305020303" pitchFamily="18" charset="0"/>
              </a:rPr>
              <a:t> oldalra!</a:t>
            </a:r>
          </a:p>
          <a:p>
            <a:r>
              <a:rPr lang="hu-HU" sz="2000" dirty="0" smtClean="0">
                <a:latin typeface="Bell MT" panose="02020503060305020303" pitchFamily="18" charset="0"/>
              </a:rPr>
              <a:t>A </a:t>
            </a:r>
            <a:r>
              <a:rPr lang="hu-HU" sz="2000" dirty="0" err="1" smtClean="0">
                <a:latin typeface="Bell MT" panose="02020503060305020303" pitchFamily="18" charset="0"/>
              </a:rPr>
              <a:t>Prezit</a:t>
            </a:r>
            <a:r>
              <a:rPr lang="hu-HU" sz="2000" dirty="0" smtClean="0">
                <a:latin typeface="Bell MT" panose="02020503060305020303" pitchFamily="18" charset="0"/>
              </a:rPr>
              <a:t> ingyen felhasználhatod, de ha gondolod meg is </a:t>
            </a:r>
            <a:r>
              <a:rPr lang="hu-HU" sz="2000" dirty="0" smtClean="0">
                <a:latin typeface="Bell MT" panose="02020503060305020303" pitchFamily="18" charset="0"/>
              </a:rPr>
              <a:t>veheted.</a:t>
            </a:r>
            <a:endParaRPr lang="hu-HU" sz="2000" dirty="0">
              <a:latin typeface="Bell MT" panose="02020503060305020303" pitchFamily="18" charset="0"/>
            </a:endParaRPr>
          </a:p>
        </p:txBody>
      </p:sp>
      <p:cxnSp>
        <p:nvCxnSpPr>
          <p:cNvPr id="6" name="Szögletes összekötő 5"/>
          <p:cNvCxnSpPr/>
          <p:nvPr/>
        </p:nvCxnSpPr>
        <p:spPr>
          <a:xfrm rot="16200000" flipH="1">
            <a:off x="1876176" y="2962131"/>
            <a:ext cx="1044000" cy="259200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5480" y="263149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alábbi ábrán a </a:t>
            </a:r>
            <a:r>
              <a:rPr lang="hu-HU" sz="2000" dirty="0" err="1" smtClean="0"/>
              <a:t>Prezi</a:t>
            </a:r>
            <a:r>
              <a:rPr lang="hu-HU" sz="2000" dirty="0" smtClean="0"/>
              <a:t> szolgáltatásokat látod árakkal </a:t>
            </a:r>
            <a:r>
              <a:rPr lang="hu-HU" sz="2000" dirty="0" smtClean="0"/>
              <a:t>együtt. </a:t>
            </a:r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36" y="1770698"/>
            <a:ext cx="7199157" cy="44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9" y="1037827"/>
            <a:ext cx="7189389" cy="4668029"/>
          </a:xfrm>
          <a:prstGeom prst="rect">
            <a:avLst/>
          </a:prstGeom>
        </p:spPr>
      </p:pic>
      <p:cxnSp>
        <p:nvCxnSpPr>
          <p:cNvPr id="10" name="Szögletes összekötő 9"/>
          <p:cNvCxnSpPr/>
          <p:nvPr/>
        </p:nvCxnSpPr>
        <p:spPr>
          <a:xfrm>
            <a:off x="3410712" y="2744986"/>
            <a:ext cx="2743200" cy="15344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Kép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32" y="1244191"/>
            <a:ext cx="3225723" cy="4674496"/>
          </a:xfrm>
          <a:prstGeom prst="rect">
            <a:avLst/>
          </a:prstGeom>
        </p:spPr>
      </p:pic>
      <p:sp>
        <p:nvSpPr>
          <p:cNvPr id="2" name="Ellipszis buborék 1"/>
          <p:cNvSpPr/>
          <p:nvPr/>
        </p:nvSpPr>
        <p:spPr>
          <a:xfrm>
            <a:off x="664174" y="482953"/>
            <a:ext cx="2746538" cy="1522476"/>
          </a:xfrm>
          <a:prstGeom prst="wedgeEllipseCallout">
            <a:avLst>
              <a:gd name="adj1" fmla="val 146465"/>
              <a:gd name="adj2" fmla="val 61148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Regisztráljunk be!</a:t>
            </a:r>
          </a:p>
        </p:txBody>
      </p:sp>
      <p:sp>
        <p:nvSpPr>
          <p:cNvPr id="4" name="Téglalapbuborék 3"/>
          <p:cNvSpPr/>
          <p:nvPr/>
        </p:nvSpPr>
        <p:spPr>
          <a:xfrm>
            <a:off x="5799351" y="125097"/>
            <a:ext cx="3678504" cy="612648"/>
          </a:xfrm>
          <a:prstGeom prst="wedgeRectCallout">
            <a:avLst>
              <a:gd name="adj1" fmla="val -9957"/>
              <a:gd name="adj2" fmla="val 17817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Szóval ideje kirakatot nézegetni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664174" y="2651760"/>
            <a:ext cx="2746538" cy="2320290"/>
          </a:xfrm>
          <a:prstGeom prst="wedgeEllipseCallout">
            <a:avLst>
              <a:gd name="adj1" fmla="val 49748"/>
              <a:gd name="adj2" fmla="val -4548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Fontos tudatnunk hogy nem vagyunk </a:t>
            </a:r>
            <a:r>
              <a:rPr lang="hu-HU" dirty="0" smtClean="0"/>
              <a:t>robotok.</a:t>
            </a:r>
            <a:endParaRPr lang="hu-HU" dirty="0"/>
          </a:p>
          <a:p>
            <a:r>
              <a:rPr lang="hu-HU" dirty="0"/>
              <a:t>Ha eltéveszted kapsz még egy lehetőséget.</a:t>
            </a:r>
          </a:p>
        </p:txBody>
      </p:sp>
    </p:spTree>
    <p:extLst>
      <p:ext uri="{BB962C8B-B14F-4D97-AF65-F5344CB8AC3E}">
        <p14:creationId xmlns:p14="http://schemas.microsoft.com/office/powerpoint/2010/main" val="33732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74" y="586904"/>
            <a:ext cx="6315956" cy="5839640"/>
          </a:xfrm>
          <a:prstGeom prst="rect">
            <a:avLst/>
          </a:prstGeom>
        </p:spPr>
      </p:pic>
      <p:sp>
        <p:nvSpPr>
          <p:cNvPr id="2" name="Ellipszis buborék 1"/>
          <p:cNvSpPr/>
          <p:nvPr/>
        </p:nvSpPr>
        <p:spPr>
          <a:xfrm>
            <a:off x="8625078" y="312584"/>
            <a:ext cx="2804922" cy="1870546"/>
          </a:xfrm>
          <a:prstGeom prst="wedgeEllipseCallout">
            <a:avLst>
              <a:gd name="adj1" fmla="val -61929"/>
              <a:gd name="adj2" fmla="val 29503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Sokat segítünk a </a:t>
            </a:r>
            <a:r>
              <a:rPr lang="hu-HU" dirty="0" err="1"/>
              <a:t>Prezinek</a:t>
            </a:r>
            <a:r>
              <a:rPr lang="hu-HU" dirty="0"/>
              <a:t>, ha  eláruljuk </a:t>
            </a:r>
            <a:r>
              <a:rPr lang="hu-HU" dirty="0" smtClean="0"/>
              <a:t>kik </a:t>
            </a:r>
            <a:r>
              <a:rPr lang="hu-HU" dirty="0"/>
              <a:t>is vagyunk </a:t>
            </a:r>
            <a:r>
              <a:rPr lang="hu-HU" dirty="0" smtClean="0"/>
              <a:t>valójában.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305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6488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1. </a:t>
            </a:r>
            <a:r>
              <a:rPr lang="hu-HU" dirty="0" err="1" smtClean="0"/>
              <a:t>Prezink</a:t>
            </a:r>
            <a:r>
              <a:rPr lang="hu-HU" dirty="0" smtClean="0"/>
              <a:t> készítése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65" y="984700"/>
            <a:ext cx="4353533" cy="5382376"/>
          </a:xfrm>
          <a:prstGeom prst="rect">
            <a:avLst/>
          </a:prstGeom>
        </p:spPr>
      </p:pic>
      <p:cxnSp>
        <p:nvCxnSpPr>
          <p:cNvPr id="6" name="Szögletes összekötő 5"/>
          <p:cNvCxnSpPr>
            <a:endCxn id="3" idx="1"/>
          </p:cNvCxnSpPr>
          <p:nvPr/>
        </p:nvCxnSpPr>
        <p:spPr>
          <a:xfrm rot="16200000" flipH="1">
            <a:off x="2075544" y="2033366"/>
            <a:ext cx="1980993" cy="130404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Ellipszis buborék 4"/>
          <p:cNvSpPr/>
          <p:nvPr/>
        </p:nvSpPr>
        <p:spPr>
          <a:xfrm>
            <a:off x="120642" y="104211"/>
            <a:ext cx="3239777" cy="1406017"/>
          </a:xfrm>
          <a:prstGeom prst="wedgeEllipseCallout">
            <a:avLst>
              <a:gd name="adj1" fmla="val 18343"/>
              <a:gd name="adj2" fmla="val 59248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Ha szeretnénk egy angol nyelvű „</a:t>
            </a:r>
            <a:r>
              <a:rPr lang="hu-HU" dirty="0" err="1"/>
              <a:t>tutorial</a:t>
            </a:r>
            <a:r>
              <a:rPr lang="hu-HU" dirty="0"/>
              <a:t>”-t akkor ide kattintsunk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8583930" y="984700"/>
            <a:ext cx="3291840" cy="1700690"/>
          </a:xfrm>
          <a:prstGeom prst="wedgeEllipseCallout">
            <a:avLst>
              <a:gd name="adj1" fmla="val -81389"/>
              <a:gd name="adj2" fmla="val 19218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De ha azonnal bele akarunk kezdeni válasszuk az „Új </a:t>
            </a:r>
            <a:r>
              <a:rPr lang="hu-HU" dirty="0" err="1"/>
              <a:t>prezi</a:t>
            </a:r>
            <a:r>
              <a:rPr lang="hu-HU" dirty="0"/>
              <a:t> készítése” </a:t>
            </a:r>
            <a:r>
              <a:rPr lang="hu-HU" dirty="0" smtClean="0"/>
              <a:t>gombot.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2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8" y="478896"/>
            <a:ext cx="7440063" cy="57539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70432" y="5586468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145536" y="6025896"/>
            <a:ext cx="63733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Ellipszis buborék 1"/>
          <p:cNvSpPr/>
          <p:nvPr/>
        </p:nvSpPr>
        <p:spPr>
          <a:xfrm>
            <a:off x="525780" y="765810"/>
            <a:ext cx="3097530" cy="1600200"/>
          </a:xfrm>
          <a:prstGeom prst="wedgeEllipseCallout">
            <a:avLst>
              <a:gd name="adj1" fmla="val 71935"/>
              <a:gd name="adj2" fmla="val 53500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/>
              <a:t>Itt választhatunk egy csomó sablon közül.</a:t>
            </a:r>
            <a:endParaRPr lang="hu-HU" dirty="0"/>
          </a:p>
        </p:txBody>
      </p:sp>
      <p:sp>
        <p:nvSpPr>
          <p:cNvPr id="6" name="Felhő 5"/>
          <p:cNvSpPr/>
          <p:nvPr/>
        </p:nvSpPr>
        <p:spPr>
          <a:xfrm>
            <a:off x="445770" y="4170788"/>
            <a:ext cx="3177540" cy="1648206"/>
          </a:xfrm>
          <a:prstGeom prst="cloudCallout">
            <a:avLst>
              <a:gd name="adj1" fmla="val 32404"/>
              <a:gd name="adj2" fmla="val 61113"/>
            </a:avLst>
          </a:prstGeom>
          <a:noFill/>
          <a:ln>
            <a:solidFill>
              <a:schemeClr val="dk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/>
              <a:t>Vagy kezdünk egy teljesen üreset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02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dk1"/>
          </a:solidFill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415</Words>
  <Application>Microsoft Office PowerPoint</Application>
  <PresentationFormat>Szélesvásznú</PresentationFormat>
  <Paragraphs>58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Wingdings</vt:lpstr>
      <vt:lpstr>Office-téma</vt:lpstr>
      <vt:lpstr>Kedvenc prezentáció készítő szoftverem</vt:lpstr>
      <vt:lpstr>Ismered a Prezit?</vt:lpstr>
      <vt:lpstr>Keletkezése</vt:lpstr>
      <vt:lpstr>Prezi az USA-ban</vt:lpstr>
      <vt:lpstr>Első lépések a Prezivel</vt:lpstr>
      <vt:lpstr>PowerPoint-bemutató</vt:lpstr>
      <vt:lpstr>PowerPoint-bemutató</vt:lpstr>
      <vt:lpstr>1. Prezink készítése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Miért szerettem meg a Prezit?</vt:lpstr>
      <vt:lpstr>Saját prezentációim</vt:lpstr>
      <vt:lpstr>Teszteljük mit jegyeztél meg?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Ismered a Prezit?</dc:title>
  <dc:creator>Tanulo16</dc:creator>
  <cp:lastModifiedBy>TIOP Laptop</cp:lastModifiedBy>
  <cp:revision>43</cp:revision>
  <dcterms:created xsi:type="dcterms:W3CDTF">2017-01-11T13:16:38Z</dcterms:created>
  <dcterms:modified xsi:type="dcterms:W3CDTF">2017-02-14T07:00:39Z</dcterms:modified>
</cp:coreProperties>
</file>