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3" r:id="rId9"/>
    <p:sldId id="274" r:id="rId10"/>
    <p:sldId id="275" r:id="rId11"/>
    <p:sldId id="276" r:id="rId12"/>
    <p:sldId id="277" r:id="rId13"/>
    <p:sldId id="265" r:id="rId14"/>
    <p:sldId id="266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D2834-AE00-4218-816C-44BEBE842DCC}" type="datetimeFigureOut">
              <a:rPr lang="hu-HU" smtClean="0"/>
              <a:t>2017. 02. 11.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049E-E577-47A3-826F-22E7DD5F0F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4091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049E-E577-47A3-826F-22E7DD5F0F8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77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049E-E577-47A3-826F-22E7DD5F0F8C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11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759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031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333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703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u-HU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864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480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773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813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305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987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986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06D15B3-F0F9-4BB8-A9D0-52707AFE4338}" type="datetimeFigureOut">
              <a:rPr lang="hu-HU" smtClean="0"/>
              <a:t>2017. 02. 11.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D1B001B-6235-451F-B92C-2E7D029A966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67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tostand.hu/index.php/12-bemutato3/7-mi-az-a-memoriakartya" TargetMode="External"/><Relationship Id="rId2" Type="http://schemas.openxmlformats.org/officeDocument/2006/relationships/hyperlink" Target="http://www.argep.hu/trend/UJRA/ujrairhato-cd-lemez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Pap%C3%ADrgy%C3%A1rt%C3%A1s" TargetMode="External"/><Relationship Id="rId5" Type="http://schemas.openxmlformats.org/officeDocument/2006/relationships/hyperlink" Target="http://go-pc.hu/2016/05/08/biztonsagos_adatmentes_formai_39/" TargetMode="External"/><Relationship Id="rId4" Type="http://schemas.openxmlformats.org/officeDocument/2006/relationships/hyperlink" Target="https://www.snapdeal.com/product/hp-v215b-32gb-pen-drive/1239884522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69848" y="1360932"/>
            <a:ext cx="9966960" cy="3035808"/>
          </a:xfrm>
        </p:spPr>
        <p:txBody>
          <a:bodyPr>
            <a:normAutofit fontScale="90000"/>
          </a:bodyPr>
          <a:lstStyle/>
          <a:p>
            <a:r>
              <a:rPr lang="hu-HU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Papírtakarékos megoldások</a:t>
            </a:r>
            <a:br>
              <a:rPr lang="hu-HU" i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1800" b="1" u="sng" dirty="0" smtClean="0">
                <a:solidFill>
                  <a:schemeClr val="accent1"/>
                </a:solidFill>
              </a:rPr>
              <a:t>Nevem:</a:t>
            </a:r>
            <a:r>
              <a:rPr lang="hu-HU" sz="1800" dirty="0" err="1" smtClean="0"/>
              <a:t>Csócsics</a:t>
            </a:r>
            <a:r>
              <a:rPr lang="hu-HU" sz="1800" dirty="0" smtClean="0"/>
              <a:t> Viktória</a:t>
            </a:r>
          </a:p>
          <a:p>
            <a:r>
              <a:rPr lang="hu-HU" sz="1800" b="1" u="sng" dirty="0" smtClean="0">
                <a:solidFill>
                  <a:schemeClr val="accent1"/>
                </a:solidFill>
              </a:rPr>
              <a:t>Felkészítő tanárom neve:</a:t>
            </a:r>
            <a:r>
              <a:rPr lang="hu-HU" sz="1800" dirty="0" smtClean="0"/>
              <a:t>Géczi Frigyesné</a:t>
            </a:r>
          </a:p>
          <a:p>
            <a:r>
              <a:rPr lang="hu-HU" sz="1800" b="1" u="sng" dirty="0" smtClean="0">
                <a:solidFill>
                  <a:schemeClr val="accent1"/>
                </a:solidFill>
              </a:rPr>
              <a:t>Iskolám neve és címe:</a:t>
            </a:r>
            <a:r>
              <a:rPr lang="hu-HU" sz="1800" dirty="0" smtClean="0"/>
              <a:t>Szerencsi Rákóczi Zsigmond Református Két Tanítási Nyelvű Általános Iskola és Alapfokú Művészeti Iskola</a:t>
            </a:r>
          </a:p>
          <a:p>
            <a:r>
              <a:rPr lang="hu-HU" sz="1800" dirty="0" smtClean="0"/>
              <a:t>Szerencs, Rákóczi Zsigmond tér 1, 3900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45845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638">
        <p14:reveal/>
      </p:transition>
    </mc:Choice>
    <mc:Fallback xmlns="">
      <p:transition spd="slow" advClick="0" advTm="1463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Cd/</a:t>
            </a:r>
            <a:r>
              <a:rPr lang="hu-HU" dirty="0" err="1" smtClean="0"/>
              <a:t>dvd</a:t>
            </a:r>
            <a:r>
              <a:rPr lang="hu-HU" dirty="0" smtClean="0"/>
              <a:t> előnye és hátránya</a:t>
            </a:r>
            <a:endParaRPr lang="hu-HU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663"/>
              </p:ext>
            </p:extLst>
          </p:nvPr>
        </p:nvGraphicFramePr>
        <p:xfrm>
          <a:off x="1069975" y="2120900"/>
          <a:ext cx="10058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77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Előnye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Hátránya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79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Viszonylag megfelelő ára van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Könnyen karcolódik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63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A polcon való tárolása viszonylag könnyű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Több száz lemez esetén a tárolás kényelmetlen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837" y="3519424"/>
            <a:ext cx="3548063" cy="313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27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memóriakártyák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Igencsak </a:t>
            </a:r>
            <a:r>
              <a:rPr lang="hu-HU" dirty="0"/>
              <a:t>jó megoldással szolgálnak adattárolás területén, főleg hogy igencsak nagy figyelmet szentelnek a memóriakártyák tárkapacitás növelésére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/>
              <a:t>Emellett a memóriakártyákat nemcsak számítógéppel lehet használni, hanem mp3 lejátszókkal, </a:t>
            </a:r>
            <a:r>
              <a:rPr lang="hu-HU" dirty="0" err="1" smtClean="0"/>
              <a:t>okostelefonokkal</a:t>
            </a:r>
            <a:r>
              <a:rPr lang="hu-HU" dirty="0"/>
              <a:t>, fényképezőgépekkel stb., tehát használata elég univerzális.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Kis helyen </a:t>
            </a:r>
            <a:r>
              <a:rPr lang="hu-HU" dirty="0"/>
              <a:t>tudjuk tárolni. </a:t>
            </a:r>
            <a:r>
              <a:rPr lang="hu-HU" dirty="0" smtClean="0"/>
              <a:t>Azonban </a:t>
            </a:r>
            <a:r>
              <a:rPr lang="hu-HU" dirty="0"/>
              <a:t>a rajta lévő adatokat igen könnyen </a:t>
            </a:r>
            <a:r>
              <a:rPr lang="hu-HU" dirty="0" smtClean="0"/>
              <a:t>letörölhetjük.</a:t>
            </a:r>
          </a:p>
          <a:p>
            <a:pPr marL="0" indent="0">
              <a:buNone/>
            </a:pPr>
            <a:r>
              <a:rPr lang="hu-HU" dirty="0" smtClean="0"/>
              <a:t>Emellett </a:t>
            </a:r>
            <a:r>
              <a:rPr lang="hu-HU" dirty="0"/>
              <a:t>a memóriakártyák is sérülékenyek lehetnek pontosan az univerzalitásból </a:t>
            </a:r>
            <a:r>
              <a:rPr lang="hu-HU" dirty="0" smtClean="0"/>
              <a:t>kifolyólag.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848" y="4684776"/>
            <a:ext cx="1676400" cy="122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2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 </a:t>
            </a:r>
            <a:r>
              <a:rPr lang="hu-HU" dirty="0" err="1"/>
              <a:t>pendrive</a:t>
            </a:r>
            <a:r>
              <a:rPr lang="hu-HU" dirty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Itt is egyre nagyobb kapacitással és gyorsasággal rendelkező </a:t>
            </a:r>
            <a:r>
              <a:rPr lang="hu-HU" dirty="0" err="1"/>
              <a:t>pendrive-kat</a:t>
            </a:r>
            <a:r>
              <a:rPr lang="hu-HU" dirty="0"/>
              <a:t> dobnak ki, s bármilyen eszközbe csatlakoztathatjuk, amely USB </a:t>
            </a:r>
            <a:r>
              <a:rPr lang="hu-HU" dirty="0" err="1" smtClean="0"/>
              <a:t>interfésszel</a:t>
            </a:r>
            <a:r>
              <a:rPr lang="hu-HU" dirty="0" smtClean="0"/>
              <a:t> </a:t>
            </a:r>
            <a:r>
              <a:rPr lang="hu-HU" dirty="0"/>
              <a:t>rendelkezik. </a:t>
            </a:r>
          </a:p>
          <a:p>
            <a:pPr marL="0" indent="0">
              <a:buNone/>
            </a:pPr>
            <a:r>
              <a:rPr lang="hu-HU" dirty="0" smtClean="0"/>
              <a:t>Hátránya </a:t>
            </a:r>
            <a:r>
              <a:rPr lang="hu-HU" dirty="0"/>
              <a:t>a sérülékenység: ha nem megfelelően távolítjuk el, a </a:t>
            </a:r>
            <a:r>
              <a:rPr lang="hu-HU" dirty="0" err="1"/>
              <a:t>pendrive-n</a:t>
            </a:r>
            <a:r>
              <a:rPr lang="hu-HU" dirty="0"/>
              <a:t> tárolt adatok nagyon könnyen </a:t>
            </a:r>
            <a:r>
              <a:rPr lang="hu-HU" dirty="0" smtClean="0"/>
              <a:t>megsérülhetnek</a:t>
            </a:r>
            <a:r>
              <a:rPr lang="hu-HU" dirty="0"/>
              <a:t>, elveszhetnek. 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24" y="3416300"/>
            <a:ext cx="3474447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1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Nyomtató gép: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974" y="2551938"/>
            <a:ext cx="4213225" cy="30360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6191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Tehát akkor…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5500" y="1790700"/>
            <a:ext cx="10747248" cy="4354068"/>
          </a:xfrm>
        </p:spPr>
        <p:txBody>
          <a:bodyPr/>
          <a:lstStyle/>
          <a:p>
            <a:r>
              <a:rPr lang="hu-HU" dirty="0" smtClean="0"/>
              <a:t>A papír név honnan is ered?</a:t>
            </a:r>
          </a:p>
          <a:p>
            <a:r>
              <a:rPr lang="hu-HU" dirty="0" smtClean="0"/>
              <a:t> Mi a gyártásának az első 2 lépése?</a:t>
            </a:r>
          </a:p>
          <a:p>
            <a:r>
              <a:rPr lang="hu-HU" dirty="0" smtClean="0"/>
              <a:t>1 kg papír készítéséhez mennyi oxigént adó fa szükséges?</a:t>
            </a:r>
          </a:p>
          <a:p>
            <a:r>
              <a:rPr lang="hu-HU" dirty="0" smtClean="0"/>
              <a:t>Soroljatok fel 3 tippet a takarékosság érdekében!</a:t>
            </a:r>
          </a:p>
          <a:p>
            <a:r>
              <a:rPr lang="hu-HU" dirty="0" smtClean="0"/>
              <a:t>Miken tárolhatjuk az adatokat?</a:t>
            </a:r>
          </a:p>
          <a:p>
            <a:r>
              <a:rPr lang="hu-HU" dirty="0" smtClean="0"/>
              <a:t>Jellemezd a memóriakártyát!</a:t>
            </a:r>
          </a:p>
          <a:p>
            <a:r>
              <a:rPr lang="hu-HU" dirty="0" smtClean="0"/>
              <a:t>Mond el a CD/DVD hátrányát!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691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0948" y="344932"/>
            <a:ext cx="10058400" cy="1609344"/>
          </a:xfrm>
        </p:spPr>
        <p:txBody>
          <a:bodyPr/>
          <a:lstStyle/>
          <a:p>
            <a:r>
              <a:rPr lang="hu-HU" dirty="0" smtClean="0"/>
              <a:t>A helyes válaszok a kérdésekre: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5848" y="2599508"/>
            <a:ext cx="10058400" cy="3618411"/>
          </a:xfrm>
        </p:spPr>
        <p:txBody>
          <a:bodyPr>
            <a:normAutofit/>
          </a:bodyPr>
          <a:lstStyle/>
          <a:p>
            <a:r>
              <a:rPr lang="hu-HU" spc="-150" dirty="0"/>
              <a:t>A papír szó egy ókori egyiptomi, írásra használt anyag Görög elnevezéséből, a papiruszból </a:t>
            </a:r>
            <a:r>
              <a:rPr lang="hu-HU" spc="-150" dirty="0" smtClean="0"/>
              <a:t>származik.</a:t>
            </a:r>
          </a:p>
          <a:p>
            <a:r>
              <a:rPr lang="hu-HU" spc="-150" dirty="0"/>
              <a:t>A papírt fából </a:t>
            </a:r>
            <a:r>
              <a:rPr lang="hu-HU" spc="-150" dirty="0" smtClean="0"/>
              <a:t>gyártják. A </a:t>
            </a:r>
            <a:r>
              <a:rPr lang="hu-HU" spc="-150" dirty="0"/>
              <a:t>kivágott fa kérgét lehántják, a megtisztított részt apróra darabolják;</a:t>
            </a:r>
          </a:p>
          <a:p>
            <a:r>
              <a:rPr lang="hu-HU" spc="-150" dirty="0"/>
              <a:t>Egy kg papír készítéséhez 2-3 kg oxigént adó </a:t>
            </a:r>
            <a:r>
              <a:rPr lang="hu-HU" spc="-150" dirty="0" smtClean="0"/>
              <a:t>fa szükséges.</a:t>
            </a:r>
          </a:p>
          <a:p>
            <a:r>
              <a:rPr lang="hu-HU" spc="-150" dirty="0"/>
              <a:t>Takarékoskodjunk a papírral: írjunk, nyomtassunk, fénymásoljunk mindkét </a:t>
            </a:r>
            <a:r>
              <a:rPr lang="hu-HU" spc="-150" dirty="0" smtClean="0"/>
              <a:t>oldalára. A </a:t>
            </a:r>
            <a:r>
              <a:rPr lang="hu-HU" spc="-150" dirty="0"/>
              <a:t>kis betűkarakter, szövegkicsinyítés szintén </a:t>
            </a:r>
            <a:r>
              <a:rPr lang="hu-HU" spc="-150" dirty="0" smtClean="0"/>
              <a:t>papírtakarékosság! A </a:t>
            </a:r>
            <a:r>
              <a:rPr lang="hu-HU" spc="-150" dirty="0"/>
              <a:t>félig használt papír másik oldala jó óvodai rajzpapírnak is; a lejárt határidőnaplók, félig betelt füzetek üres oldalai vagy a spirálfűzött asztali naptár hátsó oldalai pedig jegyzetelésre használhatók</a:t>
            </a:r>
            <a:r>
              <a:rPr lang="hu-HU" spc="-150" dirty="0" smtClean="0"/>
              <a:t>.</a:t>
            </a:r>
            <a:endParaRPr lang="hu-HU" dirty="0" smtClean="0"/>
          </a:p>
          <a:p>
            <a:r>
              <a:rPr lang="hu-HU" dirty="0" smtClean="0"/>
              <a:t>Winchester, CD/DVD, memóriakártya, </a:t>
            </a:r>
            <a:r>
              <a:rPr lang="hu-HU" dirty="0" err="1" smtClean="0"/>
              <a:t>pendrive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41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/>
              <a:t>Képek</a:t>
            </a:r>
            <a:r>
              <a:rPr lang="hu-HU" u="sng" dirty="0" smtClean="0"/>
              <a:t>:</a:t>
            </a:r>
          </a:p>
          <a:p>
            <a:pPr algn="ctr"/>
            <a:r>
              <a:rPr lang="hu-HU" u="sng" dirty="0" smtClean="0">
                <a:hlinkClick r:id="rId2"/>
              </a:rPr>
              <a:t>http</a:t>
            </a:r>
            <a:r>
              <a:rPr lang="hu-HU" u="sng" dirty="0">
                <a:hlinkClick r:id="rId2"/>
              </a:rPr>
              <a:t>://</a:t>
            </a:r>
            <a:r>
              <a:rPr lang="hu-HU" u="sng" dirty="0" smtClean="0">
                <a:hlinkClick r:id="rId2"/>
              </a:rPr>
              <a:t>www.argep.hu/trend/UJRA/ujrairhato-cd-lemez.html</a:t>
            </a:r>
            <a:endParaRPr lang="hu-HU" u="sng" dirty="0" smtClean="0"/>
          </a:p>
          <a:p>
            <a:pPr algn="ctr"/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www.fotostand.hu/index.php/12-bemutato3/7-mi-az-a-memoriakartya</a:t>
            </a:r>
            <a:endParaRPr lang="hu-HU" dirty="0" smtClean="0"/>
          </a:p>
          <a:p>
            <a:pPr algn="ctr"/>
            <a:r>
              <a:rPr lang="hu-HU" dirty="0">
                <a:hlinkClick r:id="rId4"/>
              </a:rPr>
              <a:t>https://</a:t>
            </a:r>
            <a:r>
              <a:rPr lang="hu-HU" dirty="0" smtClean="0">
                <a:hlinkClick r:id="rId4"/>
              </a:rPr>
              <a:t>www.snapdeal.com/product/hp-v215b-32gb-pen-drive/1239884522</a:t>
            </a:r>
            <a:endParaRPr lang="hu-HU" dirty="0" smtClean="0"/>
          </a:p>
          <a:p>
            <a:pPr marL="0" indent="0">
              <a:buNone/>
            </a:pPr>
            <a:r>
              <a:rPr lang="hu-HU" u="sng" dirty="0" smtClean="0"/>
              <a:t>Szöveg</a:t>
            </a:r>
            <a:r>
              <a:rPr lang="hu-HU" u="sng" dirty="0"/>
              <a:t>:  </a:t>
            </a:r>
            <a:endParaRPr lang="hu-HU" dirty="0" smtClean="0"/>
          </a:p>
          <a:p>
            <a:pPr algn="ctr"/>
            <a:r>
              <a:rPr lang="hu-HU" u="sng" dirty="0" smtClean="0">
                <a:hlinkClick r:id="rId5"/>
              </a:rPr>
              <a:t>http</a:t>
            </a:r>
            <a:r>
              <a:rPr lang="hu-HU" u="sng" dirty="0">
                <a:hlinkClick r:id="rId5"/>
              </a:rPr>
              <a:t>://go-pc.hu/2016/05/08/biztonsagos_adatmentes_formai_39</a:t>
            </a:r>
            <a:r>
              <a:rPr lang="hu-HU" u="sng" dirty="0" smtClean="0">
                <a:hlinkClick r:id="rId5"/>
              </a:rPr>
              <a:t>/</a:t>
            </a:r>
            <a:endParaRPr lang="hu-HU" u="sng" dirty="0" smtClean="0"/>
          </a:p>
          <a:p>
            <a:pPr algn="ctr"/>
            <a:r>
              <a:rPr lang="hu-HU" u="sng" dirty="0">
                <a:hlinkClick r:id="rId6"/>
              </a:rPr>
              <a:t>https://</a:t>
            </a:r>
            <a:r>
              <a:rPr lang="hu-HU" u="sng" dirty="0" smtClean="0">
                <a:hlinkClick r:id="rId6"/>
              </a:rPr>
              <a:t>hu.wikipedia.org/wiki/Pap%C3%ADrgy%C3%A1rt%C3%A1s</a:t>
            </a:r>
            <a:endParaRPr lang="hu-HU" u="sng" dirty="0" smtClean="0"/>
          </a:p>
          <a:p>
            <a:pPr algn="ctr"/>
            <a:endParaRPr lang="hu-HU" u="sng" dirty="0" smtClean="0"/>
          </a:p>
          <a:p>
            <a:pPr marL="0" indent="0">
              <a:buNone/>
            </a:pPr>
            <a:r>
              <a:rPr lang="hu-HU" dirty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5798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9048" y="484632"/>
            <a:ext cx="10058400" cy="1609344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6648" y="2093976"/>
            <a:ext cx="10058400" cy="4050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600" dirty="0" smtClean="0"/>
              <a:t>Köszönöm a figyelmet!</a:t>
            </a:r>
          </a:p>
          <a:p>
            <a:pPr marL="0" indent="0" algn="ctr">
              <a:buNone/>
            </a:pPr>
            <a:endParaRPr lang="hu-HU" sz="6600" dirty="0"/>
          </a:p>
        </p:txBody>
      </p:sp>
    </p:spTree>
    <p:extLst>
      <p:ext uri="{BB962C8B-B14F-4D97-AF65-F5344CB8AC3E}">
        <p14:creationId xmlns:p14="http://schemas.microsoft.com/office/powerpoint/2010/main" val="360374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papír</a:t>
            </a:r>
            <a:endParaRPr lang="hu-H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papír egy olyan, mesterséges anyag, amelyre írnak, rajzolnak, nyomtatnak, színeznek.</a:t>
            </a:r>
          </a:p>
          <a:p>
            <a:r>
              <a:rPr lang="hu-HU" u="sng" dirty="0" smtClean="0"/>
              <a:t>A név eredete:</a:t>
            </a:r>
          </a:p>
          <a:p>
            <a:pPr algn="ctr"/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papír szó egy </a:t>
            </a:r>
            <a:r>
              <a:rPr lang="hu-HU" sz="24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ókori egyiptomi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írásra használt anyag Görög elnevezéséből, a </a:t>
            </a:r>
            <a:r>
              <a:rPr lang="hu-HU" sz="24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papiruszbó</a:t>
            </a:r>
            <a:r>
              <a:rPr lang="hu-HU" sz="2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származik, mely az alapanyagául szolgáló növényről kapta a nevét.</a:t>
            </a:r>
          </a:p>
          <a:p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68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542925"/>
            <a:ext cx="10299700" cy="1069975"/>
          </a:xfrm>
        </p:spPr>
        <p:txBody>
          <a:bodyPr>
            <a:normAutofit/>
          </a:bodyPr>
          <a:lstStyle/>
          <a:p>
            <a:pPr algn="ctr"/>
            <a:r>
              <a:rPr lang="hu-H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papírgyártás</a:t>
            </a:r>
            <a:endParaRPr lang="hu-H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2013744"/>
            <a:ext cx="8001000" cy="3363912"/>
          </a:xfrm>
        </p:spPr>
      </p:pic>
    </p:spTree>
    <p:extLst>
      <p:ext uri="{BB962C8B-B14F-4D97-AF65-F5344CB8AC3E}">
        <p14:creationId xmlns:p14="http://schemas.microsoft.com/office/powerpoint/2010/main" val="95669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n-lt"/>
                <a:cs typeface="Arial" panose="020B0604020202020204" pitchFamily="34" charset="0"/>
              </a:rPr>
              <a:t>A gyártás menete:</a:t>
            </a:r>
            <a:endParaRPr lang="hu-HU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2896" y="2093976"/>
            <a:ext cx="10058400" cy="4050792"/>
          </a:xfrm>
        </p:spPr>
        <p:txBody>
          <a:bodyPr>
            <a:normAutofit/>
          </a:bodyPr>
          <a:lstStyle/>
          <a:p>
            <a:r>
              <a:rPr lang="hu-HU" dirty="0"/>
              <a:t>A</a:t>
            </a:r>
            <a:r>
              <a:rPr lang="hu-HU" dirty="0" smtClean="0"/>
              <a:t> papírt fából gyártják</a:t>
            </a:r>
          </a:p>
          <a:p>
            <a:r>
              <a:rPr lang="hu-HU" dirty="0"/>
              <a:t>A</a:t>
            </a:r>
            <a:r>
              <a:rPr lang="hu-HU" dirty="0" smtClean="0"/>
              <a:t> kivágott fa kérgét lehántják, a megtisztított részt apróra darabolják;</a:t>
            </a:r>
          </a:p>
          <a:p>
            <a:r>
              <a:rPr lang="hu-HU" dirty="0" smtClean="0"/>
              <a:t>Vegyszerekkel vagy gépi darálókban leválasztják a cellulóz rostokat, ennek eredménye egy sűrű pép;</a:t>
            </a:r>
          </a:p>
          <a:p>
            <a:r>
              <a:rPr lang="hu-HU" dirty="0" smtClean="0"/>
              <a:t>A pépet többször öblítik és mossák, többnyire klórral fehérítik;</a:t>
            </a:r>
          </a:p>
          <a:p>
            <a:r>
              <a:rPr lang="hu-HU" dirty="0"/>
              <a:t>A</a:t>
            </a:r>
            <a:r>
              <a:rPr lang="hu-HU" dirty="0" smtClean="0"/>
              <a:t> pépből egy szitaszalag kirázza a vizet, a maradék széles papírlappá áll össze;</a:t>
            </a:r>
          </a:p>
          <a:p>
            <a:r>
              <a:rPr lang="hu-HU" dirty="0"/>
              <a:t>A</a:t>
            </a:r>
            <a:r>
              <a:rPr lang="hu-HU" dirty="0" smtClean="0"/>
              <a:t> papírszalagot nedves görgőkön és melegített hengereken futtatva megszárítják;</a:t>
            </a:r>
          </a:p>
          <a:p>
            <a:r>
              <a:rPr lang="hu-HU" dirty="0"/>
              <a:t>A</a:t>
            </a:r>
            <a:r>
              <a:rPr lang="hu-HU" dirty="0" smtClean="0"/>
              <a:t>z elkészült papírt feltekercselik.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216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Sok papírt használunk: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papír előállítása (energiafelhasználás, vízigény, vegyszerek, stb.) sokba kerül mind a környezet, mind az egészség, mind pedig a gazdaság számára. Egy kg papír készítéséhez 2-3 kg oxigént adó fa, 350-700 liter víz és 8 kilowattóra energia szükséges. Az újrahasznosított papírtermék előállítása ennél jóval környezetkímélőbb.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803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Tippek, hogy hogyan takarékoskodjunk a papírral: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Takarékoskodjunk a papírral: írjunk, nyomtassunk, fénymásoljunk mindkét oldalára.</a:t>
            </a:r>
          </a:p>
          <a:p>
            <a:r>
              <a:rPr lang="hu-HU" dirty="0" smtClean="0"/>
              <a:t>A kis betűkarakter, szövegkicsinyítés szintén papírtakarékosság!</a:t>
            </a:r>
          </a:p>
          <a:p>
            <a:r>
              <a:rPr lang="hu-HU" dirty="0" smtClean="0"/>
              <a:t>A félig használt papír másik oldala jó óvodai rajzpapírnak is; a lejárt határidőnaplók, félig betelt füzetek üres oldalai vagy a spirálfűzött asztali naptár hátsó oldalai pedig jegyzetelésre használhatók.</a:t>
            </a:r>
          </a:p>
          <a:p>
            <a:r>
              <a:rPr lang="hu-HU" dirty="0" smtClean="0"/>
              <a:t>Az óvatosan felbontott boríték újrahasználható, ha a régi címzést papírral vagy öntapadó címkével leragasztjuk.</a:t>
            </a:r>
          </a:p>
          <a:p>
            <a:r>
              <a:rPr lang="hu-HU" dirty="0" smtClean="0"/>
              <a:t>Irodán belüli üzenet közlésre fénymásolatok helyett használjunk e-mailt vagy a fali hirdetőtáblát.</a:t>
            </a:r>
          </a:p>
          <a:p>
            <a:r>
              <a:rPr lang="hu-HU" sz="3900" b="1" dirty="0" smtClean="0">
                <a:solidFill>
                  <a:srgbClr val="FF0000"/>
                </a:solidFill>
              </a:rPr>
              <a:t>Hasznosítsd újra!</a:t>
            </a:r>
            <a:endParaRPr lang="hu-HU" sz="3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7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08075" y="664750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+mn-lt"/>
              </a:rPr>
              <a:t>Hasznosítsd újra és ezzel az apró dologgal megvéded a környezeted!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950" y="2909094"/>
            <a:ext cx="4591050" cy="3212306"/>
          </a:xfrm>
        </p:spPr>
      </p:pic>
    </p:spTree>
    <p:extLst>
      <p:ext uri="{BB962C8B-B14F-4D97-AF65-F5344CB8AC3E}">
        <p14:creationId xmlns:p14="http://schemas.microsoft.com/office/powerpoint/2010/main" val="244850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Adatok tárolása: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99948" y="2093976"/>
            <a:ext cx="10058400" cy="40507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Az adatokat tárolhatjuk:</a:t>
            </a:r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2400" dirty="0" smtClean="0"/>
              <a:t> CD-n</a:t>
            </a:r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2400" dirty="0" smtClean="0"/>
              <a:t>DVD-n</a:t>
            </a:r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2400" dirty="0" smtClean="0"/>
              <a:t>Különböző </a:t>
            </a:r>
            <a:r>
              <a:rPr lang="hu-HU" sz="2400" dirty="0" err="1" smtClean="0"/>
              <a:t>memeóriakártyákon</a:t>
            </a:r>
            <a:endParaRPr lang="hu-HU" sz="2400" dirty="0" smtClean="0"/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2400" dirty="0" smtClean="0"/>
              <a:t>Pendrive</a:t>
            </a:r>
            <a:r>
              <a:rPr lang="hu-HU" sz="2400" dirty="0" smtClean="0"/>
              <a:t>-</a:t>
            </a:r>
            <a:r>
              <a:rPr lang="hu-HU" sz="2400" dirty="0" err="1" smtClean="0"/>
              <a:t>o</a:t>
            </a:r>
            <a:r>
              <a:rPr lang="hu-HU" sz="2400" dirty="0" err="1" smtClean="0"/>
              <a:t>n</a:t>
            </a:r>
            <a:endParaRPr lang="hu-HU" sz="2400" dirty="0" smtClean="0"/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2400" dirty="0" smtClean="0"/>
              <a:t>Külső winchestereken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hu-HU" sz="2400" dirty="0" smtClean="0"/>
              <a:t>Emellett </a:t>
            </a:r>
            <a:r>
              <a:rPr lang="hu-HU" sz="2400" dirty="0"/>
              <a:t>online is tárolhatjuk </a:t>
            </a:r>
            <a:r>
              <a:rPr lang="hu-HU" sz="2400" dirty="0" smtClean="0"/>
              <a:t>adatainkat, </a:t>
            </a:r>
            <a:r>
              <a:rPr lang="hu-HU" sz="2400" dirty="0" err="1" smtClean="0"/>
              <a:t>pl</a:t>
            </a:r>
            <a:r>
              <a:rPr lang="hu-HU" sz="2400" dirty="0" smtClean="0"/>
              <a:t>.:</a:t>
            </a:r>
            <a:r>
              <a:rPr lang="hu-HU" sz="2400" dirty="0" err="1" smtClean="0"/>
              <a:t>google</a:t>
            </a:r>
            <a:r>
              <a:rPr lang="hu-HU" sz="2400" dirty="0" smtClean="0"/>
              <a:t> drive-</a:t>
            </a:r>
            <a:r>
              <a:rPr lang="hu-HU" sz="2400" dirty="0" err="1" smtClean="0"/>
              <a:t>on</a:t>
            </a:r>
            <a:r>
              <a:rPr lang="hu-HU" sz="2400" dirty="0" smtClean="0"/>
              <a:t>.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41517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winchester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Ha ezt használjuk az adatok </a:t>
            </a:r>
            <a:r>
              <a:rPr lang="hu-HU" dirty="0"/>
              <a:t>tárolására ajánlatos szétosztani legalább két </a:t>
            </a:r>
            <a:r>
              <a:rPr lang="hu-HU" dirty="0" smtClean="0"/>
              <a:t>partícióra.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dirty="0"/>
              <a:t>H</a:t>
            </a:r>
            <a:r>
              <a:rPr lang="hu-HU" dirty="0" smtClean="0"/>
              <a:t>étköznapibban </a:t>
            </a:r>
            <a:r>
              <a:rPr lang="hu-HU" dirty="0"/>
              <a:t>fogalmazva a C: meghajtó mellett D: meghajtó is </a:t>
            </a:r>
            <a:r>
              <a:rPr lang="hu-HU" dirty="0" smtClean="0"/>
              <a:t>legyen.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dirty="0" smtClean="0"/>
              <a:t>Így </a:t>
            </a:r>
            <a:r>
              <a:rPr lang="hu-HU" dirty="0"/>
              <a:t>ha a rendszerünk össze is omlik és újratelepítés szükséges, könnyebben megoldható, ha adataink egy másik meghajtón helyezkednek el </a:t>
            </a:r>
            <a:r>
              <a:rPr lang="hu-HU" dirty="0" smtClean="0"/>
              <a:t>a </a:t>
            </a:r>
            <a:r>
              <a:rPr lang="hu-HU" dirty="0"/>
              <a:t>C: meghajtón például a Windows, D: meghajtón az adatok. </a:t>
            </a:r>
            <a:r>
              <a:rPr lang="hu-HU" dirty="0" smtClean="0"/>
              <a:t>Mert </a:t>
            </a:r>
            <a:r>
              <a:rPr lang="hu-HU" dirty="0"/>
              <a:t>így az adatok a rendszertelepítés közben nem sérülnek, nem vesznek </a:t>
            </a:r>
            <a:r>
              <a:rPr lang="hu-HU" dirty="0" smtClean="0"/>
              <a:t>el.</a:t>
            </a: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679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betű">
  <a:themeElements>
    <a:clrScheme name="Fabet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bet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749</Words>
  <Application>Microsoft Office PowerPoint</Application>
  <PresentationFormat>Szélesvásznú</PresentationFormat>
  <Paragraphs>83</Paragraphs>
  <Slides>17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3" baseType="lpstr">
      <vt:lpstr>Arial</vt:lpstr>
      <vt:lpstr>Calibri</vt:lpstr>
      <vt:lpstr>Rockwell</vt:lpstr>
      <vt:lpstr>Rockwell Condensed</vt:lpstr>
      <vt:lpstr>Wingdings</vt:lpstr>
      <vt:lpstr>Fabetű</vt:lpstr>
      <vt:lpstr>Papírtakarékos megoldások </vt:lpstr>
      <vt:lpstr>A papír</vt:lpstr>
      <vt:lpstr>A papírgyártás</vt:lpstr>
      <vt:lpstr>A gyártás menete:</vt:lpstr>
      <vt:lpstr>Sok papírt használunk:</vt:lpstr>
      <vt:lpstr>Tippek, hogy hogyan takarékoskodjunk a papírral:</vt:lpstr>
      <vt:lpstr>Hasznosítsd újra és ezzel az apró dologgal megvéded a környezeted! </vt:lpstr>
      <vt:lpstr>Adatok tárolása: </vt:lpstr>
      <vt:lpstr>winchester</vt:lpstr>
      <vt:lpstr>Cd/dvd előnye és hátránya</vt:lpstr>
      <vt:lpstr>memóriakártyák</vt:lpstr>
      <vt:lpstr> pendrive </vt:lpstr>
      <vt:lpstr>Nyomtató gép:</vt:lpstr>
      <vt:lpstr>Tehát akkor…</vt:lpstr>
      <vt:lpstr>A helyes válaszok a kérdésekre:</vt:lpstr>
      <vt:lpstr>Források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Papírtakarékos megoldások</dc:title>
  <dc:creator>admin</dc:creator>
  <cp:lastModifiedBy>Margó</cp:lastModifiedBy>
  <cp:revision>21</cp:revision>
  <dcterms:created xsi:type="dcterms:W3CDTF">2017-02-03T13:28:34Z</dcterms:created>
  <dcterms:modified xsi:type="dcterms:W3CDTF">2017-02-11T20:04:53Z</dcterms:modified>
</cp:coreProperties>
</file>