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73" r:id="rId11"/>
    <p:sldId id="274" r:id="rId12"/>
    <p:sldId id="271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3/8/2016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inecraf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hu/search?q=minecraft+szerver+k%C3%A9sz%C3%ADt%C3%A9s&amp;biw=1035&amp;bih=546&amp;noj=1&amp;tbm=isch&amp;source=lnms&amp;sa=X&amp;ved=0ahUKEwj-tviUpa_LAhXoYpoKHQ7JAE4Q_AUICCgC" TargetMode="External"/><Relationship Id="rId4" Type="http://schemas.openxmlformats.org/officeDocument/2006/relationships/hyperlink" Target="http://szupercraftoldal.hupont.hu/34/minecraft-szerver-keszite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22237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Én így tanítanám a programozást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6190456" cy="266429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+mj-lt"/>
              </a:rPr>
              <a:t>Madár Tímea 8.a</a:t>
            </a:r>
          </a:p>
          <a:p>
            <a:r>
              <a:rPr lang="hu-HU" dirty="0" smtClean="0">
                <a:solidFill>
                  <a:schemeClr val="bg1"/>
                </a:solidFill>
                <a:latin typeface="+mj-lt"/>
              </a:rPr>
              <a:t>Felkészítő tanár: Salamon Róza</a:t>
            </a:r>
          </a:p>
          <a:p>
            <a:r>
              <a:rPr lang="hu-HU" dirty="0" smtClean="0">
                <a:solidFill>
                  <a:schemeClr val="bg1"/>
                </a:solidFill>
                <a:latin typeface="+mj-lt"/>
              </a:rPr>
              <a:t>Dr. Török Béla Általános Iskola </a:t>
            </a:r>
          </a:p>
          <a:p>
            <a:r>
              <a:rPr lang="hu-HU" smtClean="0">
                <a:solidFill>
                  <a:schemeClr val="bg1"/>
                </a:solidFill>
                <a:latin typeface="+mj-lt"/>
              </a:rPr>
              <a:t>1142 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Budapest, </a:t>
            </a:r>
            <a:r>
              <a:rPr lang="hu-HU" dirty="0" err="1" smtClean="0">
                <a:solidFill>
                  <a:schemeClr val="bg1"/>
                </a:solidFill>
                <a:latin typeface="+mj-lt"/>
              </a:rPr>
              <a:t>Rákospatak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 utca 101.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#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Minecraft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server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properties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#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Sat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Jul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04 22:41:53 CEST 2015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generator-settings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op-permission-level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=4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allow-nether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level-name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world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enable-query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allow-flight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announce-player-achievements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server-port=25565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level-type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=DEFAULT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enable-rcon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level-seed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force-gamemode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server-ip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                   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-Ide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a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Hamachi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ip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címeteket kell beírni!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max-build-height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=256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spawn-npcs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white-list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spawn-animals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hardcore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snooper-enabled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online-mode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     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-Ezt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a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írjátok át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-ra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!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resource-pack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pvp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difficulty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=1                 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-Nehézségi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szint (Mind1 mennyi!)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enable-command-block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 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-Ezt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-ról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-ra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írd!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gamemode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=0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player-idle-timeout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=0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max-players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=20                    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-Maximum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játékos (Ez Mind1 mennyi!)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spawn-monsters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generate-structures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true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view-distance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=10</a:t>
            </a:r>
          </a:p>
          <a:p>
            <a:pPr marL="0" indent="0">
              <a:buNone/>
            </a:pP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motd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=A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Minecraft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Server 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-Szerver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neve(Akármi lehet Például: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SzuperCraft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)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Ennyi is lenne a fontosabb beállítások! Ha sikeresen beállítottad amit be kellett akkor indítsd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ujra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a szervered!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5. 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lépés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:  Hogyan tudsz felmenni a szerveredre?                                         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-A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server-ip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="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-nél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ami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ip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címet megadtál arról az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ip-ről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tudtok felmenni rá VAGY ezt írod be: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localhost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6. 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lépés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: 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Minecraft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CraftBukkit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szerver-hez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pluginok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A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Minecraft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letöltött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pluginokat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a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plugins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mappába rakd és Indítsd 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újra 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a szervert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!”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sz="1100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http</a:t>
            </a:r>
            <a:r>
              <a:rPr lang="hu-HU" sz="1100" dirty="0">
                <a:solidFill>
                  <a:schemeClr val="bg1"/>
                </a:solidFill>
                <a:latin typeface="AlternateGothic2 BT" panose="020B0608020202050204" pitchFamily="34" charset="0"/>
              </a:rPr>
              <a:t>://szupercraftoldal.hupont.hu/34/minecraft-szerver-keszites#ixzz42FP6jDdr</a:t>
            </a:r>
          </a:p>
        </p:txBody>
      </p:sp>
    </p:spTree>
    <p:extLst>
      <p:ext uri="{BB962C8B-B14F-4D97-AF65-F5344CB8AC3E}">
        <p14:creationId xmlns:p14="http://schemas.microsoft.com/office/powerpoint/2010/main" val="19265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1714500"/>
            <a:ext cx="71527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kÉRDÉSEK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Mi az a </a:t>
            </a:r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Minecraft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?</a:t>
            </a:r>
          </a:p>
          <a:p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Mivel lehet </a:t>
            </a:r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skint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 csinálni?</a:t>
            </a:r>
          </a:p>
          <a:p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Mivel lehet szervert készíteni?</a:t>
            </a:r>
          </a:p>
          <a:p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  <p:sp>
        <p:nvSpPr>
          <p:cNvPr id="4" name="Akciógomb: Tovább vagy Következő 3">
            <a:hlinkClick r:id="rId3" action="ppaction://hlinksldjump" highlightClick="1"/>
          </p:cNvPr>
          <p:cNvSpPr/>
          <p:nvPr/>
        </p:nvSpPr>
        <p:spPr>
          <a:xfrm>
            <a:off x="3851920" y="1554162"/>
            <a:ext cx="576064" cy="5066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Akciógomb: Tovább vagy Következő 4">
            <a:hlinkClick r:id="rId3" action="ppaction://hlinksldjump" highlightClick="1"/>
          </p:cNvPr>
          <p:cNvSpPr/>
          <p:nvPr/>
        </p:nvSpPr>
        <p:spPr>
          <a:xfrm>
            <a:off x="4716016" y="2132856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hlinksldjump" highlightClick="1"/>
          </p:cNvPr>
          <p:cNvSpPr/>
          <p:nvPr/>
        </p:nvSpPr>
        <p:spPr>
          <a:xfrm>
            <a:off x="5508104" y="2924944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92D050"/>
                </a:solidFill>
              </a:rPr>
              <a:t>1.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92D050"/>
                </a:solidFill>
              </a:rPr>
              <a:t>A </a:t>
            </a:r>
            <a:r>
              <a:rPr lang="hu-HU" b="1" dirty="0" err="1">
                <a:solidFill>
                  <a:srgbClr val="92D050"/>
                </a:solidFill>
              </a:rPr>
              <a:t>Minecraft</a:t>
            </a:r>
            <a:r>
              <a:rPr lang="hu-HU" dirty="0">
                <a:solidFill>
                  <a:srgbClr val="92D050"/>
                </a:solidFill>
              </a:rPr>
              <a:t> egy </a:t>
            </a:r>
            <a:r>
              <a:rPr lang="hu-HU" dirty="0" err="1">
                <a:solidFill>
                  <a:srgbClr val="92D050"/>
                </a:solidFill>
              </a:rPr>
              <a:t>sandbox</a:t>
            </a:r>
            <a:r>
              <a:rPr lang="hu-HU" dirty="0">
                <a:solidFill>
                  <a:srgbClr val="92D050"/>
                </a:solidFill>
              </a:rPr>
              <a:t> </a:t>
            </a:r>
            <a:r>
              <a:rPr lang="hu-HU" dirty="0" err="1">
                <a:solidFill>
                  <a:srgbClr val="92D050"/>
                </a:solidFill>
              </a:rPr>
              <a:t>open</a:t>
            </a:r>
            <a:r>
              <a:rPr lang="hu-HU" dirty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world</a:t>
            </a:r>
            <a:r>
              <a:rPr lang="hu-HU" dirty="0" smtClean="0">
                <a:solidFill>
                  <a:srgbClr val="92D050"/>
                </a:solidFill>
              </a:rPr>
              <a:t> stílusú </a:t>
            </a:r>
            <a:r>
              <a:rPr lang="hu-HU" dirty="0" err="1" smtClean="0">
                <a:solidFill>
                  <a:srgbClr val="92D050"/>
                </a:solidFill>
              </a:rPr>
              <a:t>videójáték</a:t>
            </a:r>
            <a:r>
              <a:rPr lang="hu-HU" dirty="0" smtClean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endParaRPr lang="hu-HU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92D050"/>
                </a:solidFill>
              </a:rPr>
              <a:t>Szövegszerkesztő program.</a:t>
            </a:r>
          </a:p>
          <a:p>
            <a:pPr marL="0" indent="0">
              <a:buNone/>
            </a:pPr>
            <a:endParaRPr lang="hu-HU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92D050"/>
                </a:solidFill>
              </a:rPr>
              <a:t>2.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rgbClr val="92D050"/>
                </a:solidFill>
              </a:rPr>
              <a:t>Powerpoint-tal</a:t>
            </a:r>
            <a:endParaRPr lang="hu-HU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92D050"/>
                </a:solidFill>
              </a:rPr>
              <a:t>Paint.net-el</a:t>
            </a:r>
            <a:endParaRPr lang="hu-HU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92D050"/>
                </a:solidFill>
              </a:rPr>
              <a:t>3.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rgbClr val="92D050"/>
                </a:solidFill>
              </a:rPr>
              <a:t>Craftbukkit-tal</a:t>
            </a:r>
            <a:endParaRPr lang="hu-HU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92D050"/>
                </a:solidFill>
              </a:rPr>
              <a:t>Total </a:t>
            </a:r>
            <a:r>
              <a:rPr lang="hu-HU" dirty="0" err="1" smtClean="0">
                <a:solidFill>
                  <a:srgbClr val="92D050"/>
                </a:solidFill>
              </a:rPr>
              <a:t>Commander-rel</a:t>
            </a:r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4" name="Akciógomb: Tovább vagy Következő 3">
            <a:hlinkClick r:id="rId3" action="ppaction://hlinksldjump" highlightClick="1"/>
          </p:cNvPr>
          <p:cNvSpPr/>
          <p:nvPr/>
        </p:nvSpPr>
        <p:spPr>
          <a:xfrm>
            <a:off x="7032612" y="1716565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Akciógomb: Tovább vagy Következő 5">
            <a:hlinkClick r:id="rId3" action="ppaction://hlinksldjump" highlightClick="1"/>
          </p:cNvPr>
          <p:cNvSpPr/>
          <p:nvPr/>
        </p:nvSpPr>
        <p:spPr>
          <a:xfrm>
            <a:off x="2484481" y="4149080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Akciógomb: Tovább vagy Következő 6">
            <a:hlinkClick r:id="rId4" action="ppaction://hlinksldjump" highlightClick="1"/>
          </p:cNvPr>
          <p:cNvSpPr/>
          <p:nvPr/>
        </p:nvSpPr>
        <p:spPr>
          <a:xfrm>
            <a:off x="3723959" y="2348880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kciógomb: Tovább vagy Következő 7">
            <a:hlinkClick r:id="rId4" action="ppaction://hlinksldjump" highlightClick="1"/>
          </p:cNvPr>
          <p:cNvSpPr/>
          <p:nvPr/>
        </p:nvSpPr>
        <p:spPr>
          <a:xfrm>
            <a:off x="2484481" y="3429000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kciógomb: Tovább vagy Következő 9">
            <a:hlinkClick r:id="rId4" action="ppaction://hlinksldjump" highlightClick="1"/>
          </p:cNvPr>
          <p:cNvSpPr/>
          <p:nvPr/>
        </p:nvSpPr>
        <p:spPr>
          <a:xfrm>
            <a:off x="2942839" y="5442787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Akciógomb: Tovább vagy Következő 11">
            <a:hlinkClick r:id="rId3" action="ppaction://hlinksldjump" highlightClick="1"/>
          </p:cNvPr>
          <p:cNvSpPr/>
          <p:nvPr/>
        </p:nvSpPr>
        <p:spPr>
          <a:xfrm>
            <a:off x="2484481" y="4805536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solygó arc 4"/>
          <p:cNvSpPr/>
          <p:nvPr/>
        </p:nvSpPr>
        <p:spPr>
          <a:xfrm>
            <a:off x="3275856" y="2636912"/>
            <a:ext cx="2304256" cy="223224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Akciógomb: Vissza vagy Előző 1">
            <a:hlinkClick r:id="rId3" action="ppaction://hlinksldjump" highlightClick="1"/>
          </p:cNvPr>
          <p:cNvSpPr/>
          <p:nvPr/>
        </p:nvSpPr>
        <p:spPr>
          <a:xfrm>
            <a:off x="395536" y="5589240"/>
            <a:ext cx="1008112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solygó arc 3"/>
          <p:cNvSpPr/>
          <p:nvPr/>
        </p:nvSpPr>
        <p:spPr>
          <a:xfrm>
            <a:off x="3275856" y="2636912"/>
            <a:ext cx="2304256" cy="22322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Akciógomb: Vissza vagy Előző 2">
            <a:hlinkClick r:id="rId3" action="ppaction://hlinksldjump" highlightClick="1"/>
          </p:cNvPr>
          <p:cNvSpPr/>
          <p:nvPr/>
        </p:nvSpPr>
        <p:spPr>
          <a:xfrm>
            <a:off x="323528" y="5949280"/>
            <a:ext cx="86409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Források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>
                <a:solidFill>
                  <a:srgbClr val="92D050"/>
                </a:solidFill>
                <a:hlinkClick r:id="rId3"/>
              </a:rPr>
              <a:t>https://hu.wikipedia.org/wiki/Minecraft</a:t>
            </a:r>
            <a:r>
              <a:rPr lang="hu-HU" sz="2200" dirty="0" smtClean="0">
                <a:solidFill>
                  <a:srgbClr val="92D050"/>
                </a:solidFill>
              </a:rPr>
              <a:t> </a:t>
            </a:r>
            <a:r>
              <a:rPr lang="hu-HU" sz="2200" dirty="0" smtClean="0">
                <a:solidFill>
                  <a:srgbClr val="0070C0"/>
                </a:solidFill>
              </a:rPr>
              <a:t>(Letöltve: 2016.03.04.)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bg1"/>
                </a:solidFill>
                <a:latin typeface="AlternateGothic2 BT" panose="020B0608020202050204" pitchFamily="34" charset="0"/>
                <a:hlinkClick r:id="rId4"/>
              </a:rPr>
              <a:t>http://</a:t>
            </a:r>
            <a:r>
              <a:rPr lang="hu-HU" sz="2200" dirty="0" smtClean="0">
                <a:solidFill>
                  <a:schemeClr val="bg1"/>
                </a:solidFill>
                <a:latin typeface="AlternateGothic2 BT" panose="020B0608020202050204" pitchFamily="34" charset="0"/>
                <a:hlinkClick r:id="rId4"/>
              </a:rPr>
              <a:t>szupercraftoldal.hupont.hu/34/minecraft-szerver-keszites#ixzz42FP6jDdr</a:t>
            </a:r>
            <a:r>
              <a:rPr lang="hu-HU" sz="2200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sz="2200" dirty="0" smtClean="0">
                <a:solidFill>
                  <a:srgbClr val="0070C0"/>
                </a:solidFill>
                <a:latin typeface="AlternateGothic2 BT" panose="020B0608020202050204" pitchFamily="34" charset="0"/>
              </a:rPr>
              <a:t>(Letöltve: 2016.03.07.)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bg1"/>
                </a:solidFill>
                <a:latin typeface="AlternateGothic2 BT" panose="020B0608020202050204" pitchFamily="34" charset="0"/>
                <a:hlinkClick r:id="rId4"/>
              </a:rPr>
              <a:t>http://</a:t>
            </a:r>
            <a:r>
              <a:rPr lang="hu-HU" sz="2200" dirty="0" smtClean="0">
                <a:solidFill>
                  <a:schemeClr val="bg1"/>
                </a:solidFill>
                <a:latin typeface="AlternateGothic2 BT" panose="020B0608020202050204" pitchFamily="34" charset="0"/>
                <a:hlinkClick r:id="rId4"/>
              </a:rPr>
              <a:t>szupercraftoldal.hupont.hu/34/minecraft-szerver-keszites#ixzz42FP6jDdr</a:t>
            </a:r>
            <a:r>
              <a:rPr lang="hu-HU" sz="2200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sz="2200" dirty="0" smtClean="0">
                <a:solidFill>
                  <a:srgbClr val="0070C0"/>
                </a:solidFill>
                <a:latin typeface="AlternateGothic2 BT" panose="020B0608020202050204" pitchFamily="34" charset="0"/>
              </a:rPr>
              <a:t>(Letöltve: 2016.03.07.)</a:t>
            </a:r>
          </a:p>
          <a:p>
            <a:pPr marL="0" indent="0">
              <a:buNone/>
            </a:pPr>
            <a:r>
              <a:rPr lang="hu-HU" sz="2200" dirty="0">
                <a:solidFill>
                  <a:schemeClr val="bg1"/>
                </a:solidFill>
                <a:latin typeface="AlternateGothic2 BT" panose="020B0608020202050204" pitchFamily="34" charset="0"/>
                <a:hlinkClick r:id="rId5"/>
              </a:rPr>
              <a:t>https://</a:t>
            </a:r>
            <a:r>
              <a:rPr lang="hu-HU" sz="2200" dirty="0" smtClean="0">
                <a:solidFill>
                  <a:schemeClr val="bg1"/>
                </a:solidFill>
                <a:latin typeface="AlternateGothic2 BT" panose="020B0608020202050204" pitchFamily="34" charset="0"/>
                <a:hlinkClick r:id="rId5"/>
              </a:rPr>
              <a:t>www.google.hu/search?q=minecraft+szerver+k%C3%A9sz%C3%ADt%C3%A9s&amp;biw=1035&amp;bih=546&amp;noj=1&amp;tbm=isch&amp;source=lnms&amp;sa=X&amp;ved=0ahUKEwj-tviUpa_LAhXoYpoKHQ7JAE4Q_AUICCgC#imgrc=LEjnQhvXeIipVM%3A</a:t>
            </a:r>
            <a:r>
              <a:rPr lang="hu-HU" sz="2200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sz="2200" dirty="0" smtClean="0">
                <a:solidFill>
                  <a:srgbClr val="0070C0"/>
                </a:solidFill>
                <a:latin typeface="AlternateGothic2 BT" panose="020B0608020202050204" pitchFamily="34" charset="0"/>
              </a:rPr>
              <a:t>(Letöltve: 2016.03.07.)</a:t>
            </a: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>
              <a:buNone/>
            </a:pPr>
            <a:endParaRPr lang="hu-H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827584" y="116632"/>
            <a:ext cx="788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Köszönöm a figyelmet! </a:t>
            </a:r>
            <a:r>
              <a:rPr lang="hu-H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 </a:t>
            </a:r>
            <a:endParaRPr lang="hu-H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bg1"/>
                </a:solidFill>
              </a:rPr>
              <a:t>Minecraft</a:t>
            </a:r>
            <a:r>
              <a:rPr lang="hu-HU" dirty="0" smtClean="0">
                <a:solidFill>
                  <a:schemeClr val="bg1"/>
                </a:solidFill>
              </a:rPr>
              <a:t> (Bánya-barkácsolás magyarul)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dirty="0" smtClean="0">
                <a:solidFill>
                  <a:srgbClr val="92D050"/>
                </a:solidFill>
              </a:rPr>
              <a:t>„A </a:t>
            </a:r>
            <a:r>
              <a:rPr lang="hu-HU" b="1" dirty="0" err="1" smtClean="0">
                <a:solidFill>
                  <a:srgbClr val="92D050"/>
                </a:solidFill>
              </a:rPr>
              <a:t>Minecraft</a:t>
            </a:r>
            <a:r>
              <a:rPr lang="hu-HU" dirty="0" smtClean="0">
                <a:solidFill>
                  <a:srgbClr val="92D050"/>
                </a:solidFill>
              </a:rPr>
              <a:t> egy </a:t>
            </a:r>
            <a:r>
              <a:rPr lang="hu-HU" dirty="0" err="1" smtClean="0">
                <a:solidFill>
                  <a:srgbClr val="92D050"/>
                </a:solidFill>
              </a:rPr>
              <a:t>sandbox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open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world</a:t>
            </a:r>
            <a:r>
              <a:rPr lang="hu-HU" dirty="0" smtClean="0">
                <a:solidFill>
                  <a:srgbClr val="92D050"/>
                </a:solidFill>
              </a:rPr>
              <a:t> (nyílt játékterű) stílusú videojáték,amit eleinte a svéd származású </a:t>
            </a:r>
            <a:r>
              <a:rPr lang="hu-HU" dirty="0" err="1" smtClean="0">
                <a:solidFill>
                  <a:srgbClr val="92D050"/>
                </a:solidFill>
              </a:rPr>
              <a:t>Markus</a:t>
            </a:r>
            <a:r>
              <a:rPr lang="hu-HU" dirty="0" smtClean="0">
                <a:solidFill>
                  <a:srgbClr val="92D050"/>
                </a:solidFill>
              </a:rPr>
              <a:t> "</a:t>
            </a:r>
            <a:r>
              <a:rPr lang="hu-HU" dirty="0" err="1" smtClean="0">
                <a:solidFill>
                  <a:srgbClr val="92D050"/>
                </a:solidFill>
              </a:rPr>
              <a:t>Notch</a:t>
            </a:r>
            <a:r>
              <a:rPr lang="hu-HU" dirty="0" smtClean="0">
                <a:solidFill>
                  <a:srgbClr val="92D050"/>
                </a:solidFill>
              </a:rPr>
              <a:t>" </a:t>
            </a:r>
            <a:r>
              <a:rPr lang="hu-HU" dirty="0" err="1" smtClean="0">
                <a:solidFill>
                  <a:srgbClr val="92D050"/>
                </a:solidFill>
              </a:rPr>
              <a:t>Persson</a:t>
            </a:r>
            <a:r>
              <a:rPr lang="hu-HU" dirty="0" smtClean="0">
                <a:solidFill>
                  <a:srgbClr val="92D050"/>
                </a:solidFill>
              </a:rPr>
              <a:t> fejlesztette, később az általa alapított cég, a </a:t>
            </a:r>
            <a:r>
              <a:rPr lang="hu-HU" dirty="0" err="1" smtClean="0">
                <a:solidFill>
                  <a:srgbClr val="92D050"/>
                </a:solidFill>
              </a:rPr>
              <a:t>Mojang</a:t>
            </a:r>
            <a:r>
              <a:rPr lang="hu-HU" dirty="0" smtClean="0">
                <a:solidFill>
                  <a:srgbClr val="92D050"/>
                </a:solidFill>
              </a:rPr>
              <a:t>, amit 2014-ben felvásárolt a Microsoft.</a:t>
            </a:r>
          </a:p>
          <a:p>
            <a:pPr>
              <a:buNone/>
            </a:pPr>
            <a:r>
              <a:rPr lang="hu-HU" dirty="0" smtClean="0">
                <a:solidFill>
                  <a:srgbClr val="92D050"/>
                </a:solidFill>
              </a:rPr>
              <a:t>	A játék neve is tükrözi a játék lehetőségeit, ami nagyban különbözik a többi játéktól. A </a:t>
            </a:r>
            <a:r>
              <a:rPr lang="hu-HU" dirty="0" err="1" smtClean="0">
                <a:solidFill>
                  <a:srgbClr val="92D050"/>
                </a:solidFill>
              </a:rPr>
              <a:t>Mine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a</a:t>
            </a:r>
            <a:r>
              <a:rPr lang="hu-HU" dirty="0" smtClean="0">
                <a:solidFill>
                  <a:srgbClr val="92D050"/>
                </a:solidFill>
              </a:rPr>
              <a:t> bányászást, a </a:t>
            </a:r>
            <a:r>
              <a:rPr lang="hu-HU" dirty="0" err="1" smtClean="0">
                <a:solidFill>
                  <a:srgbClr val="92D050"/>
                </a:solidFill>
              </a:rPr>
              <a:t>Craft</a:t>
            </a:r>
            <a:r>
              <a:rPr lang="hu-HU" dirty="0" smtClean="0">
                <a:solidFill>
                  <a:srgbClr val="92D050"/>
                </a:solidFill>
              </a:rPr>
              <a:t> </a:t>
            </a:r>
            <a:r>
              <a:rPr lang="hu-HU" dirty="0" err="1" smtClean="0">
                <a:solidFill>
                  <a:srgbClr val="92D050"/>
                </a:solidFill>
              </a:rPr>
              <a:t>a</a:t>
            </a:r>
            <a:r>
              <a:rPr lang="hu-HU" dirty="0" smtClean="0">
                <a:solidFill>
                  <a:srgbClr val="92D050"/>
                </a:solidFill>
              </a:rPr>
              <a:t> barkácsolást jelenti, ami nem csak hogy a játék világában megtalálható bányákat, és az eszközök barkácsolását jelenti, hanem azt is, hogy a játékos szabadon változtathatja a teret az új blokkok kitörésével, bányászásával, illetve a lerakásával, barkácsolásával. Ezzel ugyanis megreformálta az eddigi </a:t>
            </a:r>
            <a:r>
              <a:rPr lang="hu-HU" dirty="0" err="1" smtClean="0">
                <a:solidFill>
                  <a:srgbClr val="92D050"/>
                </a:solidFill>
              </a:rPr>
              <a:t>videójátékipart</a:t>
            </a:r>
            <a:r>
              <a:rPr lang="hu-HU" dirty="0" smtClean="0">
                <a:solidFill>
                  <a:srgbClr val="92D050"/>
                </a:solidFill>
              </a:rPr>
              <a:t>.”</a:t>
            </a:r>
          </a:p>
          <a:p>
            <a:pPr>
              <a:buNone/>
            </a:pPr>
            <a:endParaRPr lang="hu-HU" dirty="0">
              <a:solidFill>
                <a:srgbClr val="92D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6581001"/>
            <a:ext cx="6012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</a:rPr>
              <a:t>https://hu.wikipedia.org/wiki/Minecraft</a:t>
            </a:r>
          </a:p>
          <a:p>
            <a:endParaRPr lang="hu-H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Szerver parancsok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gm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1	(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Creative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mode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gm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0	(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Survival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moda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gm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2	(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Hardcore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mode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op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	(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Op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jog)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fly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		(Repülési mód)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ban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	(Kitiltás játékosnak)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/start	(Szerver indítása)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/stop	(Szerver leállítása)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save-all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	(Világ mentése)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kick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	(Kidobja játékosnak)</a:t>
            </a:r>
          </a:p>
          <a:p>
            <a:r>
              <a:rPr lang="hu-HU" dirty="0" smtClean="0">
                <a:solidFill>
                  <a:srgbClr val="FFC000"/>
                </a:solidFill>
                <a:latin typeface="+mj-lt"/>
              </a:rPr>
              <a:t>/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deop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	(</a:t>
            </a:r>
            <a:r>
              <a:rPr lang="hu-HU" dirty="0" err="1" smtClean="0">
                <a:solidFill>
                  <a:srgbClr val="FFC000"/>
                </a:solidFill>
                <a:latin typeface="+mj-lt"/>
              </a:rPr>
              <a:t>Op</a:t>
            </a:r>
            <a:r>
              <a:rPr lang="hu-HU" dirty="0" smtClean="0">
                <a:solidFill>
                  <a:srgbClr val="FFC000"/>
                </a:solidFill>
                <a:latin typeface="+mj-lt"/>
              </a:rPr>
              <a:t> jog visszavonása)  </a:t>
            </a:r>
          </a:p>
          <a:p>
            <a:endParaRPr lang="hu-HU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5652120" y="11247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További parancsokat „/</a:t>
            </a:r>
            <a:r>
              <a:rPr lang="hu-HU" dirty="0" err="1" smtClean="0">
                <a:solidFill>
                  <a:schemeClr val="bg1"/>
                </a:solidFill>
              </a:rPr>
              <a:t>help</a:t>
            </a:r>
            <a:r>
              <a:rPr lang="hu-HU" dirty="0" smtClean="0">
                <a:solidFill>
                  <a:schemeClr val="bg1"/>
                </a:solidFill>
              </a:rPr>
              <a:t>”</a:t>
            </a:r>
            <a:r>
              <a:rPr lang="hu-HU" dirty="0" err="1" smtClean="0">
                <a:solidFill>
                  <a:schemeClr val="bg1"/>
                </a:solidFill>
              </a:rPr>
              <a:t>-ben</a:t>
            </a:r>
            <a:r>
              <a:rPr lang="hu-HU" dirty="0" smtClean="0">
                <a:solidFill>
                  <a:schemeClr val="bg1"/>
                </a:solidFill>
              </a:rPr>
              <a:t> lehet megtalálni.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kliensek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MesterMC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LegendaryMC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Teamextreme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HU-Minecraft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Egyéni </a:t>
            </a:r>
            <a:r>
              <a:rPr lang="hu-HU" dirty="0" err="1" smtClean="0">
                <a:solidFill>
                  <a:schemeClr val="bg1"/>
                </a:solidFill>
              </a:rPr>
              <a:t>skin</a:t>
            </a:r>
            <a:r>
              <a:rPr lang="hu-HU" dirty="0" smtClean="0">
                <a:solidFill>
                  <a:schemeClr val="bg1"/>
                </a:solidFill>
              </a:rPr>
              <a:t> készítése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88" y="1554163"/>
            <a:ext cx="6324223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Az én </a:t>
            </a:r>
            <a:r>
              <a:rPr lang="hu-HU" dirty="0" err="1" smtClean="0">
                <a:solidFill>
                  <a:schemeClr val="bg1"/>
                </a:solidFill>
              </a:rPr>
              <a:t>skinem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0" y="1554163"/>
            <a:ext cx="8052440" cy="45259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pluginok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WorldEdit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Admintool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Autosave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Setwarps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Essentails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 Group Manager</a:t>
            </a: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Plotme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r>
              <a:rPr lang="hu-HU" dirty="0" err="1" smtClean="0">
                <a:solidFill>
                  <a:schemeClr val="bg1"/>
                </a:solidFill>
                <a:latin typeface="AlternateGothic2 BT" panose="020B0608020202050204" pitchFamily="34" charset="0"/>
              </a:rPr>
              <a:t>Citizens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 2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Szerver készítése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„1. lépés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: Szükségünk lesz egy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craftbukkit.jar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fájlra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!</a:t>
            </a: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2. 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l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épés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: Amíg töltődik lefele addig az Asztalon hozzunk létre egy új mappát, Bármilyen névvel! Én ezt adom meg: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Minecraft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szerver"                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Ha letöltődött akkor a letöltött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craftbukkit.jar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fájlt húzd bele a létrehozott mappába!Ha ez is megvan akkor a mappán belül jobb klikk / új / Szöveges dokumentum, megnyitjuk a Szöveges dokumentumot és ezt a szöveget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illezd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be oda: java -Xmx1024M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-jar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craftbukkit.jar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-o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false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PAUSE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Ha ez is megvan akkor Fájl / Mentés másként / Fájlnévhez ezt írd: 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Start.bat</a:t>
            </a: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És mentés!</a:t>
            </a:r>
            <a:endParaRPr lang="hu-HU" dirty="0" smtClean="0">
              <a:solidFill>
                <a:schemeClr val="bg1"/>
              </a:solidFill>
              <a:latin typeface="AlternateGothic2 BT" panose="020B06080202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3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. 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lépés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: Indítsd el a "Start" fájlt amit készítettünk! És elvileg ha jól csináltuk elkezdi generálni nekünk a fájlokat / Mappákat</a:t>
            </a: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!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lternateGothic2 BT" panose="020B0608020202050204" pitchFamily="34" charset="0"/>
              </a:rPr>
              <a:t>4. lépés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: Szerver Beállításai: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A mappánkba elvileg kell lenni egy "</a:t>
            </a:r>
            <a:r>
              <a:rPr lang="hu-HU" dirty="0" err="1">
                <a:solidFill>
                  <a:schemeClr val="bg1"/>
                </a:solidFill>
                <a:latin typeface="AlternateGothic2 BT" panose="020B0608020202050204" pitchFamily="34" charset="0"/>
              </a:rPr>
              <a:t>Properties</a:t>
            </a: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" fájlnak! És nyissuk meg!</a:t>
            </a: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lternateGothic2 BT" panose="020B0608020202050204" pitchFamily="34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  <a:latin typeface="AlternateGothic2 BT" panose="020B0608020202050204" pitchFamily="34" charset="0"/>
              </a:rPr>
              <a:t>ez fogad minket / Ezt állítsuk be!</a:t>
            </a:r>
          </a:p>
        </p:txBody>
      </p:sp>
    </p:spTree>
    <p:extLst>
      <p:ext uri="{BB962C8B-B14F-4D97-AF65-F5344CB8AC3E}">
        <p14:creationId xmlns:p14="http://schemas.microsoft.com/office/powerpoint/2010/main" val="31417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Egyéni 4. sém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B050"/>
      </a:accent3>
      <a:accent4>
        <a:srgbClr val="00B0F0"/>
      </a:accent4>
      <a:accent5>
        <a:srgbClr val="7030A0"/>
      </a:accent5>
      <a:accent6>
        <a:srgbClr val="002060"/>
      </a:accent6>
      <a:hlink>
        <a:srgbClr val="0070C0"/>
      </a:hlink>
      <a:folHlink>
        <a:srgbClr val="92D050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</TotalTime>
  <Words>496</Words>
  <Application>Microsoft Office PowerPoint</Application>
  <PresentationFormat>Diavetítés a képernyőre (4:3 oldalarány)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AlternateGothic2 BT</vt:lpstr>
      <vt:lpstr>Franklin Gothic Book</vt:lpstr>
      <vt:lpstr>Franklin Gothic Medium</vt:lpstr>
      <vt:lpstr>Wingdings</vt:lpstr>
      <vt:lpstr>Wingdings 2</vt:lpstr>
      <vt:lpstr>Túra</vt:lpstr>
      <vt:lpstr>Én így tanítanám a programozást</vt:lpstr>
      <vt:lpstr>Minecraft (Bánya-barkácsolás magyarul)</vt:lpstr>
      <vt:lpstr>Szerver parancsok</vt:lpstr>
      <vt:lpstr>kliensek</vt:lpstr>
      <vt:lpstr>Egyéni skin készítése</vt:lpstr>
      <vt:lpstr>Az én skinem </vt:lpstr>
      <vt:lpstr>pluginok</vt:lpstr>
      <vt:lpstr>Szerver készítése</vt:lpstr>
      <vt:lpstr>PowerPoint bemutató</vt:lpstr>
      <vt:lpstr>PowerPoint bemutató</vt:lpstr>
      <vt:lpstr>PowerPoint bemutató</vt:lpstr>
      <vt:lpstr>PowerPoint bemutató</vt:lpstr>
      <vt:lpstr>kÉRDÉSEK</vt:lpstr>
      <vt:lpstr>VÁLASZOK</vt:lpstr>
      <vt:lpstr>PowerPoint bemutató</vt:lpstr>
      <vt:lpstr>PowerPoint bemutató</vt:lpstr>
      <vt:lpstr>Források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Én így tanítanám a programozást</dc:title>
  <dc:creator>5.a</dc:creator>
  <cp:lastModifiedBy>Salamon Róza</cp:lastModifiedBy>
  <cp:revision>23</cp:revision>
  <dcterms:created xsi:type="dcterms:W3CDTF">2016-03-04T10:15:37Z</dcterms:created>
  <dcterms:modified xsi:type="dcterms:W3CDTF">2016-03-08T14:51:14Z</dcterms:modified>
</cp:coreProperties>
</file>