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68" r:id="rId12"/>
    <p:sldId id="266" r:id="rId13"/>
    <p:sldId id="264" r:id="rId14"/>
    <p:sldId id="272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9" autoAdjust="0"/>
    <p:restoredTop sz="94660"/>
  </p:normalViewPr>
  <p:slideViewPr>
    <p:cSldViewPr>
      <p:cViewPr varScale="1">
        <p:scale>
          <a:sx n="100" d="100"/>
          <a:sy n="100" d="100"/>
        </p:scale>
        <p:origin x="2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04E85BF-028A-4BB8-A745-A6B6F63CD7B7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75F090E-60D0-42D3-92F2-2279294898A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85BF-028A-4BB8-A745-A6B6F63CD7B7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90E-60D0-42D3-92F2-227929489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85BF-028A-4BB8-A745-A6B6F63CD7B7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90E-60D0-42D3-92F2-227929489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85BF-028A-4BB8-A745-A6B6F63CD7B7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90E-60D0-42D3-92F2-227929489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85BF-028A-4BB8-A745-A6B6F63CD7B7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90E-60D0-42D3-92F2-227929489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85BF-028A-4BB8-A745-A6B6F63CD7B7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90E-60D0-42D3-92F2-2279294898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85BF-028A-4BB8-A745-A6B6F63CD7B7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90E-60D0-42D3-92F2-227929489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85BF-028A-4BB8-A745-A6B6F63CD7B7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90E-60D0-42D3-92F2-227929489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85BF-028A-4BB8-A745-A6B6F63CD7B7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90E-60D0-42D3-92F2-227929489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85BF-028A-4BB8-A745-A6B6F63CD7B7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90E-60D0-42D3-92F2-2279294898A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85BF-028A-4BB8-A745-A6B6F63CD7B7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90E-60D0-42D3-92F2-227929489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04E85BF-028A-4BB8-A745-A6B6F63CD7B7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75F090E-60D0-42D3-92F2-2279294898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dvegiustospal.h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2636912"/>
            <a:ext cx="3313355" cy="1702160"/>
          </a:xfrm>
        </p:spPr>
        <p:txBody>
          <a:bodyPr>
            <a:noAutofit/>
          </a:bodyPr>
          <a:lstStyle/>
          <a:p>
            <a:r>
              <a:rPr lang="hu-HU" sz="2800" dirty="0" smtClean="0"/>
              <a:t>Környezetünk élővilága – A Tisza és a Tisza-part élővilága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Készítette</a:t>
            </a:r>
            <a:r>
              <a:rPr lang="hu-HU" dirty="0" smtClean="0"/>
              <a:t>: Tóth Zsolt</a:t>
            </a:r>
          </a:p>
          <a:p>
            <a:r>
              <a:rPr lang="hu-HU" dirty="0" smtClean="0"/>
              <a:t>Felkészítő tanár: </a:t>
            </a:r>
          </a:p>
          <a:p>
            <a:r>
              <a:rPr lang="hu-HU" dirty="0" smtClean="0"/>
              <a:t>Apró Piroska és </a:t>
            </a:r>
          </a:p>
          <a:p>
            <a:r>
              <a:rPr lang="hu-HU" dirty="0" smtClean="0"/>
              <a:t>Kókai Anasztázia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25670"/>
            <a:ext cx="486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Jovan Jovanović Zmaj Általános Iskola</a:t>
            </a:r>
          </a:p>
          <a:p>
            <a:r>
              <a:rPr lang="hu-HU" dirty="0" smtClean="0"/>
              <a:t>24420 Magyarkanizsa, Iskola tér 1.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3674031" cy="275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2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19975"/>
            <a:ext cx="7024744" cy="1143000"/>
          </a:xfrm>
        </p:spPr>
        <p:txBody>
          <a:bodyPr/>
          <a:lstStyle/>
          <a:p>
            <a:r>
              <a:rPr lang="hu-HU" dirty="0" smtClean="0"/>
              <a:t>Növényevő halak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6777317" cy="4176464"/>
          </a:xfrm>
        </p:spPr>
        <p:txBody>
          <a:bodyPr/>
          <a:lstStyle/>
          <a:p>
            <a:pPr marL="342900" lvl="1"/>
            <a:r>
              <a:rPr lang="hu-HU" dirty="0" smtClean="0"/>
              <a:t>ponty </a:t>
            </a:r>
          </a:p>
          <a:p>
            <a:pPr marL="342900" lvl="1"/>
            <a:endParaRPr lang="hu-HU" dirty="0" smtClean="0"/>
          </a:p>
          <a:p>
            <a:pPr marL="342900" lvl="1"/>
            <a:endParaRPr lang="hu-HU" dirty="0" smtClean="0"/>
          </a:p>
          <a:p>
            <a:pPr marL="342900" lvl="1"/>
            <a:r>
              <a:rPr lang="hu-HU" dirty="0" smtClean="0"/>
              <a:t>keszeg </a:t>
            </a:r>
          </a:p>
          <a:p>
            <a:pPr marL="342900" lvl="1"/>
            <a:endParaRPr lang="hu-HU" dirty="0" smtClean="0"/>
          </a:p>
          <a:p>
            <a:pPr marL="342900" lvl="1"/>
            <a:endParaRPr lang="hu-HU" dirty="0" smtClean="0"/>
          </a:p>
          <a:p>
            <a:pPr marL="342900" lvl="1"/>
            <a:r>
              <a:rPr lang="hu-HU" dirty="0"/>
              <a:t>a</a:t>
            </a:r>
            <a:r>
              <a:rPr lang="hu-HU" dirty="0" smtClean="0"/>
              <a:t>mur</a:t>
            </a:r>
          </a:p>
          <a:p>
            <a:pPr marL="342900" lvl="1"/>
            <a:endParaRPr lang="hu-HU" dirty="0" smtClean="0"/>
          </a:p>
          <a:p>
            <a:pPr marL="342900" lvl="1"/>
            <a:endParaRPr lang="hu-HU" dirty="0" smtClean="0"/>
          </a:p>
          <a:p>
            <a:pPr marL="342900" lvl="1"/>
            <a:r>
              <a:rPr lang="hu-HU" dirty="0" smtClean="0"/>
              <a:t>kárász</a:t>
            </a:r>
            <a:endParaRPr lang="hu-HU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93" y="4022576"/>
            <a:ext cx="342900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93" y="1340768"/>
            <a:ext cx="3528392" cy="145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93" y="5013176"/>
            <a:ext cx="3429000" cy="1484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14" y="2585443"/>
            <a:ext cx="2993157" cy="143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9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82557"/>
            <a:ext cx="3429000" cy="13811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7904" y="476672"/>
            <a:ext cx="7024744" cy="1143000"/>
          </a:xfrm>
        </p:spPr>
        <p:txBody>
          <a:bodyPr/>
          <a:lstStyle/>
          <a:p>
            <a:r>
              <a:rPr lang="hu-HU" dirty="0" smtClean="0"/>
              <a:t>Ragadozók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1600" y="2132856"/>
            <a:ext cx="3419856" cy="4213078"/>
          </a:xfrm>
        </p:spPr>
        <p:txBody>
          <a:bodyPr>
            <a:normAutofit/>
          </a:bodyPr>
          <a:lstStyle/>
          <a:p>
            <a:pPr marL="342900" lvl="1"/>
            <a:r>
              <a:rPr lang="hu-HU" dirty="0" smtClean="0"/>
              <a:t>csuka</a:t>
            </a:r>
          </a:p>
          <a:p>
            <a:pPr marL="342900" lvl="1"/>
            <a:endParaRPr lang="hu-HU" dirty="0" smtClean="0"/>
          </a:p>
          <a:p>
            <a:pPr marL="342900" lvl="1"/>
            <a:r>
              <a:rPr lang="hu-HU" dirty="0" smtClean="0"/>
              <a:t>süllő</a:t>
            </a:r>
          </a:p>
          <a:p>
            <a:pPr marL="342900" lvl="1"/>
            <a:endParaRPr lang="hu-HU" dirty="0" smtClean="0"/>
          </a:p>
          <a:p>
            <a:pPr marL="342900" lvl="1"/>
            <a:endParaRPr lang="hu-HU" dirty="0" smtClean="0"/>
          </a:p>
          <a:p>
            <a:pPr marL="342900" lvl="1"/>
            <a:r>
              <a:rPr lang="hu-HU" dirty="0" smtClean="0"/>
              <a:t>harcsa </a:t>
            </a:r>
          </a:p>
          <a:p>
            <a:pPr marL="68580" lvl="1" indent="0">
              <a:buNone/>
            </a:pPr>
            <a:endParaRPr lang="hu-HU" dirty="0" smtClean="0"/>
          </a:p>
          <a:p>
            <a:pPr marL="68580" lvl="1" indent="0">
              <a:buNone/>
            </a:pPr>
            <a:endParaRPr lang="hu-HU" dirty="0" smtClean="0"/>
          </a:p>
          <a:p>
            <a:pPr marL="342900" lvl="1"/>
            <a:r>
              <a:rPr lang="hu-HU" dirty="0"/>
              <a:t>b</a:t>
            </a:r>
            <a:r>
              <a:rPr lang="hu-HU" dirty="0" smtClean="0"/>
              <a:t>alin</a:t>
            </a:r>
          </a:p>
          <a:p>
            <a:pPr marL="342900" lvl="1"/>
            <a:endParaRPr lang="hu-HU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3419475" cy="88336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21" y="2520621"/>
            <a:ext cx="3429000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/>
          <a:stretch/>
        </p:blipFill>
        <p:spPr>
          <a:xfrm>
            <a:off x="2074824" y="4755070"/>
            <a:ext cx="3284984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476672"/>
            <a:ext cx="7024744" cy="1143000"/>
          </a:xfrm>
        </p:spPr>
        <p:txBody>
          <a:bodyPr/>
          <a:lstStyle/>
          <a:p>
            <a:r>
              <a:rPr lang="hu-HU" dirty="0" smtClean="0"/>
              <a:t>A Tisza vizének élővilága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19673"/>
            <a:ext cx="6777317" cy="1521296"/>
          </a:xfrm>
        </p:spPr>
        <p:txBody>
          <a:bodyPr/>
          <a:lstStyle/>
          <a:p>
            <a:r>
              <a:rPr lang="hu-HU" dirty="0"/>
              <a:t>Más állatok: </a:t>
            </a:r>
            <a:r>
              <a:rPr lang="hu-HU" dirty="0" smtClean="0"/>
              <a:t>tiszavirág, sikló</a:t>
            </a:r>
            <a:r>
              <a:rPr lang="hu-HU" dirty="0"/>
              <a:t>, béka, vadkacsa, szárcsa, hattyú </a:t>
            </a:r>
          </a:p>
          <a:p>
            <a:r>
              <a:rPr lang="hu-HU" dirty="0"/>
              <a:t>Vizinövények: algák , </a:t>
            </a:r>
            <a:r>
              <a:rPr lang="hu-HU" dirty="0" smtClean="0"/>
              <a:t>nád, hidőr, </a:t>
            </a:r>
            <a:r>
              <a:rPr lang="hu-HU" dirty="0"/>
              <a:t>nyillevél</a:t>
            </a:r>
            <a:endParaRPr lang="en-US" dirty="0"/>
          </a:p>
          <a:p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88941"/>
            <a:ext cx="4760661" cy="316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1627835" y="5924019"/>
            <a:ext cx="2005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Tiszavirág </a:t>
            </a:r>
            <a:endParaRPr lang="hu-HU" sz="16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74"/>
          <a:stretch/>
        </p:blipFill>
        <p:spPr>
          <a:xfrm>
            <a:off x="5167635" y="2888939"/>
            <a:ext cx="3465810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/>
          <p:cNvSpPr txBox="1"/>
          <p:nvPr/>
        </p:nvSpPr>
        <p:spPr>
          <a:xfrm>
            <a:off x="6388496" y="5954079"/>
            <a:ext cx="1394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Vadkacsák</a:t>
            </a:r>
            <a:endParaRPr lang="hu-HU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3563888" y="609329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Fotó: Szabó Roland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58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752923"/>
            <a:ext cx="7024744" cy="1143000"/>
          </a:xfrm>
        </p:spPr>
        <p:txBody>
          <a:bodyPr/>
          <a:lstStyle/>
          <a:p>
            <a:r>
              <a:rPr lang="hu-HU" dirty="0" smtClean="0"/>
              <a:t>Az erdő élővilága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889624" cy="349300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Talajon élők: fácán, fogoly, őz, nyúl, róka, borz</a:t>
            </a:r>
          </a:p>
          <a:p>
            <a:r>
              <a:rPr lang="hu-HU" dirty="0" smtClean="0"/>
              <a:t>Madarak:</a:t>
            </a:r>
          </a:p>
          <a:p>
            <a:pPr lvl="1"/>
            <a:r>
              <a:rPr lang="hu-HU" dirty="0" smtClean="0"/>
              <a:t>Magas part talajban: gyurgyalag, parti fecske</a:t>
            </a:r>
          </a:p>
          <a:p>
            <a:pPr lvl="1"/>
            <a:r>
              <a:rPr lang="hu-HU" dirty="0" smtClean="0"/>
              <a:t>Fákon: cinege vörös begy rigó harkály</a:t>
            </a:r>
          </a:p>
          <a:p>
            <a:pPr lvl="1"/>
            <a:r>
              <a:rPr lang="hu-HU" dirty="0" smtClean="0"/>
              <a:t>Víz mellett: szürkegém, kiskócsag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5" t="28484" r="12546" b="15436"/>
          <a:stretch/>
        </p:blipFill>
        <p:spPr>
          <a:xfrm>
            <a:off x="5706757" y="1124744"/>
            <a:ext cx="2743200" cy="274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14" y="3867945"/>
            <a:ext cx="3135086" cy="235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444208" y="60932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Őznyomok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539552" y="692696"/>
            <a:ext cx="7024744" cy="1143000"/>
          </a:xfrm>
        </p:spPr>
        <p:txBody>
          <a:bodyPr/>
          <a:lstStyle/>
          <a:p>
            <a:r>
              <a:rPr lang="hu-HU" dirty="0" smtClean="0"/>
              <a:t>Ismétlő kérdések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3508977"/>
          </a:xfrm>
        </p:spPr>
        <p:txBody>
          <a:bodyPr/>
          <a:lstStyle/>
          <a:p>
            <a:r>
              <a:rPr lang="hu-HU" dirty="0" smtClean="0"/>
              <a:t>Melyek a leggyakoribb fák a Tisza-parton?</a:t>
            </a:r>
          </a:p>
          <a:p>
            <a:r>
              <a:rPr lang="hu-HU" dirty="0" smtClean="0"/>
              <a:t>Nevezz meg két ragadozóhalat, mely a Tiszában él!</a:t>
            </a:r>
          </a:p>
          <a:p>
            <a:r>
              <a:rPr lang="hu-HU" dirty="0" smtClean="0"/>
              <a:t>Nevezz meg két növényevő halat, mely a Tiszában él!</a:t>
            </a:r>
          </a:p>
          <a:p>
            <a:r>
              <a:rPr lang="hu-HU" dirty="0" smtClean="0"/>
              <a:t>A halakon kívül milyen állatok élnek még a Tiszában?</a:t>
            </a:r>
          </a:p>
          <a:p>
            <a:r>
              <a:rPr lang="hu-HU" dirty="0" smtClean="0"/>
              <a:t>Melyik madarak élnek a Tisza-parton?</a:t>
            </a:r>
          </a:p>
          <a:p>
            <a:r>
              <a:rPr lang="hu-HU" dirty="0" smtClean="0"/>
              <a:t>Milyen állatok élnek a Tisza-menti erdősávokban?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3851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</a:t>
            </a:r>
            <a:r>
              <a:rPr lang="hu-HU" dirty="0" smtClean="0"/>
              <a:t>orrás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Halak képei: </a:t>
            </a:r>
            <a:r>
              <a:rPr lang="hu-HU" dirty="0" err="1" smtClean="0"/>
              <a:t>horgasz.hu</a:t>
            </a:r>
            <a:endParaRPr lang="hu-HU" dirty="0" smtClean="0"/>
          </a:p>
          <a:p>
            <a:r>
              <a:rPr lang="hu-HU" dirty="0"/>
              <a:t>Tisza térképe: </a:t>
            </a:r>
            <a:r>
              <a:rPr lang="hu-HU" dirty="0">
                <a:hlinkClick r:id="rId2"/>
              </a:rPr>
              <a:t>http://www.hidvegiustospal.hu</a:t>
            </a:r>
            <a:r>
              <a:rPr lang="hu-HU" dirty="0" smtClean="0">
                <a:hlinkClick r:id="rId2"/>
              </a:rPr>
              <a:t>/</a:t>
            </a:r>
            <a:endParaRPr lang="hu-HU" dirty="0" smtClean="0"/>
          </a:p>
          <a:p>
            <a:r>
              <a:rPr lang="hu-HU" dirty="0" smtClean="0"/>
              <a:t>A képeket tiszavirágról és a vadkacsákról Szabó Roland tanár úr küldte és az ő engedélyével került a bemutatóba.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45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85" y="2187384"/>
            <a:ext cx="568863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025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Tudjátok-e? 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45" y="1891604"/>
            <a:ext cx="4104571" cy="3625628"/>
          </a:xfrm>
        </p:spPr>
        <p:txBody>
          <a:bodyPr>
            <a:normAutofit/>
          </a:bodyPr>
          <a:lstStyle/>
          <a:p>
            <a:r>
              <a:rPr lang="hu-HU" dirty="0" smtClean="0"/>
              <a:t>Milyen növények élnek a Tisza parton?</a:t>
            </a:r>
          </a:p>
          <a:p>
            <a:r>
              <a:rPr lang="hu-HU" dirty="0" smtClean="0"/>
              <a:t>Milyen fák vannak a Tisza-parton?</a:t>
            </a:r>
          </a:p>
          <a:p>
            <a:r>
              <a:rPr lang="hu-HU" dirty="0"/>
              <a:t>M</a:t>
            </a:r>
            <a:r>
              <a:rPr lang="hu-HU" dirty="0" smtClean="0"/>
              <a:t>ilyen állatok élnek a Tisza vizében?</a:t>
            </a:r>
          </a:p>
          <a:p>
            <a:r>
              <a:rPr lang="hu-HU" dirty="0" smtClean="0"/>
              <a:t>Milyen állatok élnek a Tisza parton?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8"/>
            <a:ext cx="38682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551723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Ha nem tudjátok, a bemutatómból megtudhatjátok! </a:t>
            </a:r>
            <a:r>
              <a:rPr lang="hu-HU" b="1" dirty="0">
                <a:sym typeface="Wingdings" pitchFamily="2" charset="2"/>
              </a:rPr>
              <a:t></a:t>
            </a:r>
            <a:r>
              <a:rPr lang="hu-HU" b="1" dirty="0"/>
              <a:t>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95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2" y="458641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Legenda a Tisza keletkezéséről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19530" y="1844824"/>
            <a:ext cx="4056525" cy="439248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 Jóisten megbízta Szent Pétert, hogy alakítsa ki a Tisza medrét. </a:t>
            </a:r>
          </a:p>
          <a:p>
            <a:r>
              <a:rPr lang="hu-HU" dirty="0" smtClean="0"/>
              <a:t>Szent Péter meg is indult az öszvérrel kiszántani folyómedret. </a:t>
            </a:r>
          </a:p>
          <a:p>
            <a:r>
              <a:rPr lang="hu-HU" dirty="0" smtClean="0"/>
              <a:t>Forró nyári idő volt, Szent Péter elfáradt, leült pihenni. Az öszvér pedig megindult, közben legelészett, néha jobbról néha balról. Ezért lett a Tisza ilyen kanyargós!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r="11398" b="5502"/>
          <a:stretch/>
        </p:blipFill>
        <p:spPr>
          <a:xfrm>
            <a:off x="5004048" y="1916832"/>
            <a:ext cx="354452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7884" y="1052736"/>
            <a:ext cx="7366926" cy="1656184"/>
          </a:xfrm>
        </p:spPr>
        <p:txBody>
          <a:bodyPr/>
          <a:lstStyle/>
          <a:p>
            <a:pPr marL="68580" indent="0" algn="ctr">
              <a:buNone/>
            </a:pPr>
            <a:r>
              <a:rPr lang="hu-HU" dirty="0" smtClean="0"/>
              <a:t>A víz folyása, áradás és apadás megváltoztatja a folyó medrét – változnak az életfeltételek.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0030"/>
            <a:ext cx="4110770" cy="308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30" y="2200030"/>
            <a:ext cx="4184326" cy="310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4604073" y="5373216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2006-os áradás, fotó: Kókai Anasztázia</a:t>
            </a:r>
            <a:endParaRPr lang="hu-HU" sz="1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27771" y="5373216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2016 január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946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303" y="98072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Erdő sávok </a:t>
            </a:r>
            <a:r>
              <a:rPr lang="hu-HU" sz="3600" dirty="0" smtClean="0"/>
              <a:t>- növények</a:t>
            </a:r>
            <a:r>
              <a:rPr lang="hu-HU" dirty="0" smtClean="0"/>
              <a:t> </a:t>
            </a:r>
            <a:r>
              <a:rPr lang="hu-HU" sz="3600" dirty="0" smtClean="0"/>
              <a:t>közössége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Fák – gombák, vadszöllők elpusztitják a fát</a:t>
            </a:r>
          </a:p>
          <a:p>
            <a:r>
              <a:rPr lang="hu-HU" dirty="0" smtClean="0"/>
              <a:t>Hasznos vagy káros?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2"/>
            <a:ext cx="3135086" cy="235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75" y="3717032"/>
            <a:ext cx="3135086" cy="235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35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Tisza-parti fák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Kőris, nyár, fűz – leggyakoribb fák a Tisza – parton </a:t>
            </a:r>
          </a:p>
          <a:p>
            <a:r>
              <a:rPr lang="hu-HU" dirty="0" smtClean="0"/>
              <a:t>Van kevés tölgy fa és akác is</a:t>
            </a:r>
          </a:p>
          <a:p>
            <a:r>
              <a:rPr lang="hu-HU" dirty="0" smtClean="0"/>
              <a:t>Árterület fűzfa- nem pusztul el, ha a gyökere sokáig víz alatt van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21946"/>
            <a:ext cx="3135086" cy="235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14467"/>
            <a:ext cx="3135086" cy="235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8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Fakitermelés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Kivágják a fákat és felhasználják</a:t>
            </a:r>
          </a:p>
          <a:p>
            <a:r>
              <a:rPr lang="hu-HU" dirty="0" smtClean="0"/>
              <a:t>Faiskolák – fásítás</a:t>
            </a:r>
          </a:p>
          <a:p>
            <a:r>
              <a:rPr lang="hu-HU" dirty="0" smtClean="0"/>
              <a:t>Néhány fát meghagynak – magok – természtes terjedés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8"/>
          <a:stretch/>
        </p:blipFill>
        <p:spPr>
          <a:xfrm>
            <a:off x="1443367" y="4070889"/>
            <a:ext cx="3135086" cy="2046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66212"/>
            <a:ext cx="3135086" cy="235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38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talaj növényvilága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Fű, virágok – magot termel </a:t>
            </a:r>
          </a:p>
          <a:p>
            <a:r>
              <a:rPr lang="hu-HU" dirty="0" smtClean="0"/>
              <a:t>Gomba, moha </a:t>
            </a:r>
          </a:p>
          <a:p>
            <a:r>
              <a:rPr lang="hu-HU" dirty="0" smtClean="0"/>
              <a:t>Vaddohány – nem őshonos – erőszakosan terjed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38348"/>
            <a:ext cx="3135086" cy="235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104498"/>
            <a:ext cx="3135086" cy="235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14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Tisza vizének élővilága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Halak</a:t>
            </a:r>
          </a:p>
          <a:p>
            <a:pPr lvl="1"/>
            <a:r>
              <a:rPr lang="hu-HU" dirty="0" smtClean="0"/>
              <a:t>Növényevők </a:t>
            </a:r>
          </a:p>
          <a:p>
            <a:pPr lvl="1"/>
            <a:r>
              <a:rPr lang="hu-HU" dirty="0" smtClean="0"/>
              <a:t>Ragadozók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81128"/>
            <a:ext cx="3222873" cy="1825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138215"/>
            <a:ext cx="34290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0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223</TotalTime>
  <Words>421</Words>
  <Application>Microsoft Office PowerPoint</Application>
  <PresentationFormat>Diavetítés a képernyőre (4:3 oldalarány)</PresentationFormat>
  <Paragraphs>86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Century Gothic</vt:lpstr>
      <vt:lpstr>Wingdings</vt:lpstr>
      <vt:lpstr>Wingdings 2</vt:lpstr>
      <vt:lpstr>Austin</vt:lpstr>
      <vt:lpstr>Környezetünk élővilága – A Tisza és a Tisza-part élővilága</vt:lpstr>
      <vt:lpstr>       Tudjátok-e?  </vt:lpstr>
      <vt:lpstr>Legenda a Tisza keletkezéséről</vt:lpstr>
      <vt:lpstr>PowerPoint bemutató</vt:lpstr>
      <vt:lpstr>Erdő sávok - növények közössége</vt:lpstr>
      <vt:lpstr>Tisza-parti fák</vt:lpstr>
      <vt:lpstr>Fakitermelés</vt:lpstr>
      <vt:lpstr>A talaj növényvilága</vt:lpstr>
      <vt:lpstr>A Tisza vizének élővilága</vt:lpstr>
      <vt:lpstr>Növényevő halak</vt:lpstr>
      <vt:lpstr>Ragadozók</vt:lpstr>
      <vt:lpstr>A Tisza vizének élővilága</vt:lpstr>
      <vt:lpstr>Az erdő élővilága </vt:lpstr>
      <vt:lpstr>Ismétlő kérdések</vt:lpstr>
      <vt:lpstr>Forrás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Környezetünk élővilága </dc:title>
  <dc:creator>ucenik5</dc:creator>
  <cp:lastModifiedBy>Kokai Anasztazia</cp:lastModifiedBy>
  <cp:revision>24</cp:revision>
  <dcterms:created xsi:type="dcterms:W3CDTF">2016-01-25T06:27:51Z</dcterms:created>
  <dcterms:modified xsi:type="dcterms:W3CDTF">2016-01-31T16:47:10Z</dcterms:modified>
</cp:coreProperties>
</file>