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100" d="100"/>
          <a:sy n="100" d="100"/>
        </p:scale>
        <p:origin x="-130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6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81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1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04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08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00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35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541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98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70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452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0CE5-16F7-41FD-B6EB-FD8BC99DC672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3895-0425-4C95-828D-9CE4E05E09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546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Hálózatszámítás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hu-HU" dirty="0" smtClean="0">
                <a:solidFill>
                  <a:schemeClr val="tx1"/>
                </a:solidFill>
              </a:rPr>
              <a:t>Váradi Ákos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Felkészítő tanár: </a:t>
            </a:r>
            <a:r>
              <a:rPr lang="hu-HU" dirty="0" err="1" smtClean="0">
                <a:solidFill>
                  <a:schemeClr val="tx1"/>
                </a:solidFill>
              </a:rPr>
              <a:t>Piedl</a:t>
            </a:r>
            <a:r>
              <a:rPr lang="hu-HU" dirty="0" smtClean="0">
                <a:solidFill>
                  <a:schemeClr val="tx1"/>
                </a:solidFill>
              </a:rPr>
              <a:t> Péter </a:t>
            </a:r>
          </a:p>
          <a:p>
            <a:pPr algn="l"/>
            <a:r>
              <a:rPr lang="hu-HU" dirty="0" smtClean="0">
                <a:solidFill>
                  <a:schemeClr val="tx1"/>
                </a:solidFill>
              </a:rPr>
              <a:t>Budapesti Műszaki Szakképzési Centrum Neumann János Számítástechnikai Szakközépiskolája</a:t>
            </a:r>
          </a:p>
          <a:p>
            <a:pPr algn="l"/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>Cím: Budapest, Kerepesi út 124, 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1144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6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Hálózatban található gépek száma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023653"/>
            <a:ext cx="4592013" cy="4183200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040000" y="2023653"/>
            <a:ext cx="4038600" cy="41832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hostok</a:t>
            </a:r>
            <a:r>
              <a:rPr lang="hu-HU" dirty="0" smtClean="0"/>
              <a:t> számát  úgy kapjuk meg, hogy a kettőt a maszkban lévő nullák számára emeljük és le kell vonni belőle kettőt.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70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>
            <a:normAutofit/>
          </a:bodyPr>
          <a:lstStyle/>
          <a:p>
            <a:r>
              <a:rPr lang="hu-HU" sz="6000" dirty="0" smtClean="0"/>
              <a:t>Köszönöm a figyelmüket!  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29382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Miért is olyan nehéz a hálózatszámítás?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Mert nagyon sokat kell számolni.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Tudni kell tízesből </a:t>
            </a:r>
            <a:r>
              <a:rPr lang="hu-HU" dirty="0"/>
              <a:t>a</a:t>
            </a:r>
            <a:r>
              <a:rPr lang="hu-HU" dirty="0" smtClean="0"/>
              <a:t> kettes számrendszerbeli átváltás alkalmazását.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Fejből kell tudni az IP-cím osztályokat.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legnehezebb  az and - </a:t>
            </a:r>
            <a:r>
              <a:rPr lang="hu-HU" dirty="0" err="1" smtClean="0"/>
              <a:t>elés</a:t>
            </a:r>
            <a:r>
              <a:rPr lang="hu-HU" dirty="0" smtClean="0"/>
              <a:t> megértése.</a:t>
            </a:r>
          </a:p>
        </p:txBody>
      </p:sp>
    </p:spTree>
    <p:extLst>
      <p:ext uri="{BB962C8B-B14F-4D97-AF65-F5344CB8AC3E}">
        <p14:creationId xmlns:p14="http://schemas.microsoft.com/office/powerpoint/2010/main" val="28087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Hálózat-számító program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Bekéri a felhasználótól az IP-címet és a hozzá tartozó maszkot.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Ezután megállapítja a IP-cím osztályát.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Kiírja alá a maszkját 2-es számrendszerben.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Utána átváltja 2-esből 10-es számrendszerbe.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És (And) kapcsolat számítása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Hálózathoz tartozó IP-címek.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Hálózatban található gépek száma.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12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IP-cím és maszk bekérése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035008"/>
            <a:ext cx="4620535" cy="4183200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5040000" y="2035008"/>
            <a:ext cx="4038600" cy="4183200"/>
          </a:xfrm>
        </p:spPr>
        <p:txBody>
          <a:bodyPr/>
          <a:lstStyle/>
          <a:p>
            <a:r>
              <a:rPr lang="hu-HU" dirty="0" smtClean="0"/>
              <a:t>Megadunk egy tetszőleges IP-címet és a hozzá tartozó maszkot.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78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IP-cím osztályának megállapítása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042908"/>
            <a:ext cx="4640589" cy="4183200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5004048" y="2042909"/>
            <a:ext cx="4038600" cy="4183200"/>
          </a:xfrm>
        </p:spPr>
        <p:txBody>
          <a:bodyPr/>
          <a:lstStyle/>
          <a:p>
            <a:r>
              <a:rPr lang="hu-HU" dirty="0" smtClean="0"/>
              <a:t>Az IP-cím első </a:t>
            </a:r>
            <a:r>
              <a:rPr lang="hu-HU" dirty="0" err="1" smtClean="0"/>
              <a:t>oktettjéből</a:t>
            </a:r>
            <a:r>
              <a:rPr lang="hu-HU" dirty="0" smtClean="0"/>
              <a:t> megállapítja az IP-cím osztályát</a:t>
            </a:r>
            <a:r>
              <a:rPr lang="hu-HU" dirty="0"/>
              <a:t> </a:t>
            </a:r>
            <a:r>
              <a:rPr lang="hu-HU" dirty="0" smtClean="0"/>
              <a:t>és az osztályhoz tartozó maszkot.</a:t>
            </a:r>
          </a:p>
        </p:txBody>
      </p:sp>
    </p:spTree>
    <p:extLst>
      <p:ext uri="{BB962C8B-B14F-4D97-AF65-F5344CB8AC3E}">
        <p14:creationId xmlns:p14="http://schemas.microsoft.com/office/powerpoint/2010/main" val="1782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 cím maszkjának a megállapítása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060848"/>
            <a:ext cx="4650119" cy="4183200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040000" y="2060848"/>
            <a:ext cx="4038600" cy="4183200"/>
          </a:xfrm>
        </p:spPr>
        <p:txBody>
          <a:bodyPr/>
          <a:lstStyle/>
          <a:p>
            <a:r>
              <a:rPr lang="hu-HU" dirty="0" smtClean="0"/>
              <a:t>A /.. maszk segítségével meghatározza az IP cím maszkját 2-es számrendszerben.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0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Maszk átváltása 2-ből 10-es számrendszerbe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046224"/>
            <a:ext cx="4649057" cy="4183200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040000" y="2060848"/>
            <a:ext cx="4038600" cy="4176464"/>
          </a:xfrm>
        </p:spPr>
        <p:txBody>
          <a:bodyPr/>
          <a:lstStyle/>
          <a:p>
            <a:r>
              <a:rPr lang="hu-HU" dirty="0" smtClean="0"/>
              <a:t>Az előbb kiszámolt  maszkot 2-es számrendszerből átalakítja 10-es számrendszerbe.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03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(And) művelet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035402"/>
            <a:ext cx="4621531" cy="4183200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040000" y="1988840"/>
            <a:ext cx="4038600" cy="4248472"/>
          </a:xfrm>
        </p:spPr>
        <p:txBody>
          <a:bodyPr>
            <a:normAutofit/>
          </a:bodyPr>
          <a:lstStyle/>
          <a:p>
            <a:r>
              <a:rPr lang="hu-HU" dirty="0" smtClean="0"/>
              <a:t>A maszkban ahol egyesek és nullák vannak és az IP-címben ugyanezt a részt átváltjuk kettes számrendszerbe és </a:t>
            </a: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két szám bitenkénti ÉS (AND) </a:t>
            </a:r>
            <a:r>
              <a:rPr lang="hu-HU" dirty="0" smtClean="0"/>
              <a:t>műveletet.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13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Hálózathoz tartozó IP-címek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032015"/>
            <a:ext cx="4612982" cy="4183200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040000" y="2032015"/>
            <a:ext cx="4038600" cy="4183200"/>
          </a:xfrm>
        </p:spPr>
        <p:txBody>
          <a:bodyPr/>
          <a:lstStyle/>
          <a:p>
            <a:r>
              <a:rPr lang="hu-HU" dirty="0" smtClean="0"/>
              <a:t>Az eddig megtudott adatok alapján kiszámolja a hálózat címét, első IP-címét, utolsó IP-címét és a szórási címet.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01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401</TotalTime>
  <Words>258</Words>
  <Application>Microsoft Office PowerPoint</Application>
  <PresentationFormat>Diavetítés a képernyőre (4:3 oldalarány)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Hálózatszámítás</vt:lpstr>
      <vt:lpstr>Miért is olyan nehéz a hálózatszámítás?</vt:lpstr>
      <vt:lpstr>Hálózat-számító program</vt:lpstr>
      <vt:lpstr>IP-cím és maszk bekérése</vt:lpstr>
      <vt:lpstr>IP-cím osztályának megállapítása</vt:lpstr>
      <vt:lpstr>IP cím maszkjának a megállapítása</vt:lpstr>
      <vt:lpstr>Maszk átváltása 2-ből 10-es számrendszerbe</vt:lpstr>
      <vt:lpstr>És (And) művelet</vt:lpstr>
      <vt:lpstr>Hálózathoz tartozó IP-címek</vt:lpstr>
      <vt:lpstr>Hálózatban található gépek száma</vt:lpstr>
      <vt:lpstr>Köszönöm a figyelmüket!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Ákos</dc:creator>
  <cp:lastModifiedBy>Menyhárt Erika</cp:lastModifiedBy>
  <cp:revision>33</cp:revision>
  <dcterms:created xsi:type="dcterms:W3CDTF">2016-02-08T19:30:55Z</dcterms:created>
  <dcterms:modified xsi:type="dcterms:W3CDTF">2016-02-12T12:44:47Z</dcterms:modified>
</cp:coreProperties>
</file>