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7" r:id="rId20"/>
    <p:sldId id="273" r:id="rId21"/>
    <p:sldId id="276" r:id="rId22"/>
    <p:sldId id="274" r:id="rId23"/>
    <p:sldId id="275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2014-2015</c:v>
                </c:pt>
              </c:strCache>
            </c:strRef>
          </c:tx>
          <c:cat>
            <c:strRef>
              <c:f>Munka1!$A$2:$A$6</c:f>
              <c:strCache>
                <c:ptCount val="5"/>
                <c:pt idx="0">
                  <c:v>Google</c:v>
                </c:pt>
                <c:pt idx="1">
                  <c:v>Bing</c:v>
                </c:pt>
                <c:pt idx="2">
                  <c:v>Yahoo</c:v>
                </c:pt>
                <c:pt idx="3">
                  <c:v>Ask</c:v>
                </c:pt>
                <c:pt idx="4">
                  <c:v>AOL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6.75</c:v>
                </c:pt>
                <c:pt idx="1">
                  <c:v>1.6700000000000002</c:v>
                </c:pt>
                <c:pt idx="2">
                  <c:v>1.1599999999999997</c:v>
                </c:pt>
                <c:pt idx="3">
                  <c:v>0.26</c:v>
                </c:pt>
                <c:pt idx="4">
                  <c:v>0.17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0B6BD-1177-414C-8FBD-BA322EB540A3}" type="datetimeFigureOut">
              <a:rPr lang="hu-HU" smtClean="0"/>
              <a:pPr/>
              <a:t>2016.02.05.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042E6-1AA8-43F2-9D3D-3F7669CF70E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r>
              <a:rPr lang="hu-HU" dirty="0" smtClean="0"/>
              <a:t>Keressünk okosan!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23528" y="4506888"/>
            <a:ext cx="8640960" cy="235111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Készítette: Tóth Johanna</a:t>
            </a:r>
            <a:br>
              <a:rPr lang="hu-HU" sz="2400" dirty="0" smtClean="0"/>
            </a:br>
            <a:r>
              <a:rPr lang="hu-HU" sz="2400" dirty="0" smtClean="0"/>
              <a:t>Felkészítő tanár: Földvári Eszter</a:t>
            </a:r>
            <a:br>
              <a:rPr lang="hu-HU" sz="2400" dirty="0" smtClean="0"/>
            </a:br>
            <a:r>
              <a:rPr lang="hu-HU" sz="2400" dirty="0" smtClean="0"/>
              <a:t>Budapesti Műszaki Szakképzési Centrum Egressy Gábor Két Tanítási Nyelvű Szakközépiskolája</a:t>
            </a:r>
          </a:p>
          <a:p>
            <a:r>
              <a:rPr lang="hu-HU" sz="2400" i="1" dirty="0" smtClean="0"/>
              <a:t>1149 Budapest, Egressy út 71.</a:t>
            </a:r>
          </a:p>
          <a:p>
            <a:endParaRPr lang="hu-HU" sz="26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Netscape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5 millió dollárt fektetett keresőmotorok fejlesztésében (mint pl. Yahoo!)</a:t>
            </a:r>
          </a:p>
          <a:p>
            <a:r>
              <a:rPr lang="hu-HU" dirty="0" smtClean="0"/>
              <a:t>Az első böngésző-háborúban 90%-ban az Internet Explorer tulajdona lesz.</a:t>
            </a:r>
          </a:p>
          <a:p>
            <a:r>
              <a:rPr lang="hu-HU" dirty="0" smtClean="0"/>
              <a:t>Ma AOL néven listázza a </a:t>
            </a:r>
            <a:r>
              <a:rPr lang="hu-HU" dirty="0" err="1" smtClean="0"/>
              <a:t>Google</a:t>
            </a:r>
            <a:r>
              <a:rPr lang="hu-HU" dirty="0" smtClean="0"/>
              <a:t> találatait.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err="1" smtClean="0"/>
              <a:t>Bing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Microsoft saját keresőmotorja</a:t>
            </a:r>
          </a:p>
          <a:p>
            <a:r>
              <a:rPr lang="hu-HU" dirty="0" smtClean="0"/>
              <a:t>Az MSN </a:t>
            </a:r>
            <a:r>
              <a:rPr lang="hu-HU" dirty="0" err="1" smtClean="0"/>
              <a:t>Search</a:t>
            </a:r>
            <a:r>
              <a:rPr lang="hu-HU" dirty="0" smtClean="0"/>
              <a:t> utódja</a:t>
            </a:r>
          </a:p>
          <a:p>
            <a:r>
              <a:rPr lang="hu-HU" dirty="0" smtClean="0"/>
              <a:t>A Yahoo! </a:t>
            </a:r>
            <a:r>
              <a:rPr lang="hu-HU" dirty="0" err="1" smtClean="0"/>
              <a:t>Search</a:t>
            </a:r>
            <a:r>
              <a:rPr lang="hu-HU" dirty="0" smtClean="0"/>
              <a:t> energiaforrásaként üzemel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Mai népszerű keresőmotorok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3322712" cy="5501208"/>
          </a:xfrm>
        </p:spPr>
        <p:txBody>
          <a:bodyPr/>
          <a:lstStyle/>
          <a:p>
            <a:r>
              <a:rPr lang="hu-HU" dirty="0" smtClean="0"/>
              <a:t>A mellékelt diagram a keresőmotorok használatának 2014-2015 közötti megoszlását mutatja.</a:t>
            </a:r>
            <a:endParaRPr lang="hu-HU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771800" y="14847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err="1" smtClean="0"/>
              <a:t>Google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Rengeteg szolgáltatás mellett a világ legtöbbet használt keresőmotorja</a:t>
            </a:r>
          </a:p>
          <a:p>
            <a:r>
              <a:rPr lang="hu-HU" dirty="0" smtClean="0"/>
              <a:t>Az amerikai tőzsdepiac 64.5%-át teszi ki.</a:t>
            </a:r>
          </a:p>
          <a:p>
            <a:r>
              <a:rPr lang="hu-HU" dirty="0" smtClean="0"/>
              <a:t>Naponta 3 milliárd keresés fut át rajta.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Yahoo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3. legnépszerűbb keresőmotor</a:t>
            </a:r>
          </a:p>
          <a:p>
            <a:r>
              <a:rPr lang="hu-HU" dirty="0" smtClean="0"/>
              <a:t>Egy ideig a </a:t>
            </a:r>
            <a:r>
              <a:rPr lang="hu-HU" dirty="0" err="1" smtClean="0"/>
              <a:t>Google</a:t>
            </a:r>
            <a:r>
              <a:rPr lang="hu-HU" dirty="0" smtClean="0"/>
              <a:t> által működtették</a:t>
            </a:r>
          </a:p>
          <a:p>
            <a:r>
              <a:rPr lang="hu-HU" dirty="0" smtClean="0"/>
              <a:t>Később a Microsofttal létrehozták a </a:t>
            </a:r>
            <a:r>
              <a:rPr lang="hu-HU" dirty="0" err="1" smtClean="0"/>
              <a:t>Binget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err="1" smtClean="0"/>
              <a:t>Ask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Kérdés központú keresést tesz lehetővé.</a:t>
            </a:r>
          </a:p>
          <a:p>
            <a:r>
              <a:rPr lang="hu-HU" dirty="0" smtClean="0"/>
              <a:t>Az </a:t>
            </a:r>
            <a:r>
              <a:rPr lang="hu-HU" dirty="0" err="1" smtClean="0"/>
              <a:t>ASK.fm</a:t>
            </a:r>
            <a:r>
              <a:rPr lang="hu-HU" dirty="0" smtClean="0"/>
              <a:t> kérdés-alapú közösségi oldal tulajdonosa.</a:t>
            </a:r>
          </a:p>
          <a:p>
            <a:r>
              <a:rPr lang="hu-HU" dirty="0" smtClean="0"/>
              <a:t>Rengeteg kritikát kapott a vírus-szerűen megjelenő eszköztárja miatt.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AOL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Híres internetes hírlapok mint a </a:t>
            </a:r>
            <a:r>
              <a:rPr lang="hu-HU" dirty="0" err="1" smtClean="0"/>
              <a:t>HuffingtonPost</a:t>
            </a:r>
            <a:r>
              <a:rPr lang="hu-HU" dirty="0" smtClean="0"/>
              <a:t> és az </a:t>
            </a:r>
            <a:r>
              <a:rPr lang="hu-HU" dirty="0" err="1" smtClean="0"/>
              <a:t>Engadget</a:t>
            </a:r>
            <a:r>
              <a:rPr lang="hu-HU" dirty="0" smtClean="0"/>
              <a:t> tulajdonosa</a:t>
            </a:r>
          </a:p>
          <a:p>
            <a:r>
              <a:rPr lang="hu-HU" dirty="0" smtClean="0"/>
              <a:t>Eredetileg az </a:t>
            </a:r>
            <a:r>
              <a:rPr lang="hu-HU" dirty="0" err="1" smtClean="0"/>
              <a:t>Atari</a:t>
            </a:r>
            <a:r>
              <a:rPr lang="hu-HU" dirty="0" smtClean="0"/>
              <a:t> videójáték-konzolok hálózatához készült.</a:t>
            </a:r>
          </a:p>
          <a:p>
            <a:r>
              <a:rPr lang="hu-HU" dirty="0" smtClean="0"/>
              <a:t>Kiárusítása után nagy része a Microsofté lett.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Eredmények különböző motorokban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Az következő a két legtöbbet használt keresőmotor találatait láthatjuk ugyanarra a kifejezésre.</a:t>
            </a:r>
            <a:endParaRPr lang="hu-H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GÁBOR\Desktop\go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0328"/>
            <a:ext cx="8892480" cy="5180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GÁBOR\Desktop\fü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24136"/>
            <a:ext cx="8699775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Mik azok a keresőmotorok?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i="1" dirty="0" smtClean="0"/>
              <a:t>-”A keresőmotorok olyan szoftverrendszerek melyek egy számítógépes rendszeren belül tárolt információ megtalálásához lettek tervezve.” </a:t>
            </a:r>
          </a:p>
          <a:p>
            <a:pPr lvl="1">
              <a:buNone/>
            </a:pPr>
            <a:r>
              <a:rPr lang="hu-HU" sz="2000" i="1" dirty="0" smtClean="0"/>
              <a:t>-</a:t>
            </a:r>
            <a:r>
              <a:rPr lang="en-US" sz="2000" dirty="0" smtClean="0"/>
              <a:t>National Institute of Standards and Technology.</a:t>
            </a:r>
            <a:endParaRPr lang="hu-HU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Érdekességek </a:t>
            </a:r>
            <a:r>
              <a:rPr lang="hu-HU" sz="2800" b="1" dirty="0" smtClean="0"/>
              <a:t>a </a:t>
            </a:r>
            <a:r>
              <a:rPr lang="hu-HU" sz="2800" b="1" dirty="0" err="1" smtClean="0"/>
              <a:t>Google-ről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Google</a:t>
            </a:r>
            <a:r>
              <a:rPr lang="hu-HU" sz="2400" dirty="0" smtClean="0"/>
              <a:t> első szerverének gépháza </a:t>
            </a:r>
            <a:r>
              <a:rPr lang="hu-HU" sz="2400" dirty="0" err="1" smtClean="0"/>
              <a:t>LEGOból</a:t>
            </a:r>
            <a:r>
              <a:rPr lang="hu-HU" sz="2400" dirty="0" smtClean="0"/>
              <a:t> készült.</a:t>
            </a:r>
          </a:p>
          <a:p>
            <a:r>
              <a:rPr lang="hu-HU" sz="2400" dirty="0" smtClean="0"/>
              <a:t>A </a:t>
            </a:r>
            <a:r>
              <a:rPr lang="hu-HU" sz="2400" dirty="0" err="1" smtClean="0"/>
              <a:t>Google</a:t>
            </a:r>
            <a:r>
              <a:rPr lang="hu-HU" sz="2400" dirty="0" smtClean="0"/>
              <a:t> egy kaliforniai cégtől kecskéket bérel fűnyírásra a </a:t>
            </a:r>
            <a:r>
              <a:rPr lang="hu-HU" sz="2400" dirty="0" smtClean="0"/>
              <a:t>fő irodájuk </a:t>
            </a:r>
            <a:r>
              <a:rPr lang="hu-HU" sz="2400" dirty="0" smtClean="0"/>
              <a:t>körül.</a:t>
            </a:r>
          </a:p>
          <a:p>
            <a:r>
              <a:rPr lang="hu-HU" sz="2400" dirty="0" smtClean="0"/>
              <a:t>2006ban helyesírásilag elismert ige lett a „</a:t>
            </a:r>
            <a:r>
              <a:rPr lang="hu-HU" sz="2400" dirty="0" err="1" smtClean="0"/>
              <a:t>googlezni</a:t>
            </a:r>
            <a:r>
              <a:rPr lang="hu-HU" sz="2400" dirty="0" smtClean="0"/>
              <a:t>”</a:t>
            </a:r>
          </a:p>
          <a:p>
            <a:r>
              <a:rPr lang="hu-HU" sz="2400" dirty="0" smtClean="0"/>
              <a:t>Az irodai alkalmazottak szabadon hozhatják be háziállataikat a munkába.</a:t>
            </a:r>
          </a:p>
          <a:p>
            <a:r>
              <a:rPr lang="hu-HU" sz="2400" dirty="0" smtClean="0"/>
              <a:t>A cég irodájának kertjében egy dinoszaurusz csontváz van kiállítva akit „</a:t>
            </a:r>
            <a:r>
              <a:rPr lang="hu-HU" sz="2400" dirty="0" err="1" smtClean="0"/>
              <a:t>Stan</a:t>
            </a:r>
            <a:r>
              <a:rPr lang="hu-HU" sz="2400" dirty="0" smtClean="0"/>
              <a:t>”</a:t>
            </a:r>
            <a:r>
              <a:rPr lang="hu-HU" sz="2400" dirty="0" err="1" smtClean="0"/>
              <a:t>-nek</a:t>
            </a:r>
            <a:r>
              <a:rPr lang="hu-HU" sz="2400" dirty="0" smtClean="0"/>
              <a:t> neveznek.</a:t>
            </a:r>
            <a:endParaRPr lang="hu-H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Ismétlő kérdések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 alkotta meg az első webszerver-listát?</a:t>
            </a:r>
          </a:p>
          <a:p>
            <a:r>
              <a:rPr lang="hu-HU" dirty="0" smtClean="0"/>
              <a:t>Mi volt </a:t>
            </a:r>
            <a:r>
              <a:rPr lang="hu-HU" dirty="0" err="1" smtClean="0"/>
              <a:t>Gopher</a:t>
            </a:r>
            <a:r>
              <a:rPr lang="hu-HU" dirty="0" smtClean="0"/>
              <a:t> motorjainak neve?</a:t>
            </a:r>
          </a:p>
          <a:p>
            <a:r>
              <a:rPr lang="hu-HU" dirty="0" smtClean="0"/>
              <a:t>Mi volt a mai </a:t>
            </a:r>
            <a:r>
              <a:rPr lang="hu-HU" dirty="0" err="1" smtClean="0"/>
              <a:t>Google</a:t>
            </a:r>
            <a:r>
              <a:rPr lang="hu-HU" dirty="0" smtClean="0"/>
              <a:t> alapja?</a:t>
            </a:r>
          </a:p>
          <a:p>
            <a:r>
              <a:rPr lang="hu-HU" dirty="0" smtClean="0"/>
              <a:t>Mekkora százalékát teszi ki a </a:t>
            </a:r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keresőmotoroknak?</a:t>
            </a:r>
          </a:p>
          <a:p>
            <a:r>
              <a:rPr lang="hu-HU" dirty="0" smtClean="0"/>
              <a:t>Mi volt a legelső keresőmotor neve?</a:t>
            </a:r>
          </a:p>
          <a:p>
            <a:r>
              <a:rPr lang="hu-HU" dirty="0" smtClean="0"/>
              <a:t>Mi volt a </a:t>
            </a:r>
            <a:r>
              <a:rPr lang="hu-HU" dirty="0" err="1" smtClean="0"/>
              <a:t>Bing</a:t>
            </a:r>
            <a:r>
              <a:rPr lang="hu-HU" dirty="0" smtClean="0"/>
              <a:t> elődje?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Autofit/>
          </a:bodyPr>
          <a:lstStyle/>
          <a:p>
            <a:r>
              <a:rPr lang="hu-HU" sz="8000" dirty="0" smtClean="0"/>
              <a:t>Köszönöm a figyelmet!</a:t>
            </a:r>
            <a:endParaRPr lang="hu-HU" sz="8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collageofmarketing.com</a:t>
            </a:r>
            <a:endParaRPr lang="hu-HU" dirty="0" smtClean="0"/>
          </a:p>
          <a:p>
            <a:r>
              <a:rPr lang="hu-HU" dirty="0" err="1" smtClean="0"/>
              <a:t>mashable.com</a:t>
            </a:r>
            <a:endParaRPr lang="hu-HU" dirty="0" smtClean="0"/>
          </a:p>
          <a:p>
            <a:r>
              <a:rPr lang="hu-HU" dirty="0" smtClean="0"/>
              <a:t>https://zenefilmandroid.wordpress.com/2014/07/page/2</a:t>
            </a:r>
            <a:r>
              <a:rPr lang="hu-HU" dirty="0" smtClean="0"/>
              <a:t>/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Miért van szükség keresőmotorokra?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Nagyobb információ többlet áttekintése</a:t>
            </a:r>
          </a:p>
          <a:p>
            <a:r>
              <a:rPr lang="hu-HU" dirty="0" smtClean="0"/>
              <a:t>Gyorsabb munkavégzés</a:t>
            </a:r>
          </a:p>
          <a:p>
            <a:r>
              <a:rPr lang="hu-HU" dirty="0" smtClean="0"/>
              <a:t>Felesleges adatok kiszűrése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A keresőmotorok fajtái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hu-HU" dirty="0" smtClean="0"/>
              <a:t>Webes keresőmotorok</a:t>
            </a:r>
          </a:p>
          <a:p>
            <a:r>
              <a:rPr lang="hu-HU" dirty="0" smtClean="0"/>
              <a:t>Kijelölés alapú keresés</a:t>
            </a:r>
          </a:p>
          <a:p>
            <a:r>
              <a:rPr lang="hu-HU" dirty="0" smtClean="0"/>
              <a:t>Meta-keresők</a:t>
            </a:r>
          </a:p>
          <a:p>
            <a:r>
              <a:rPr lang="hu-HU" dirty="0" smtClean="0"/>
              <a:t>Asztali keresők</a:t>
            </a:r>
          </a:p>
          <a:p>
            <a:pPr>
              <a:buNone/>
            </a:pPr>
            <a:endParaRPr lang="hu-HU" b="1" dirty="0" err="1"/>
          </a:p>
          <a:p>
            <a:pPr>
              <a:buNone/>
            </a:pPr>
            <a:endParaRPr lang="hu-HU" b="1" dirty="0" smtClean="0"/>
          </a:p>
          <a:p>
            <a:pPr>
              <a:buNone/>
            </a:pPr>
            <a:endParaRPr lang="hu-HU" b="1" dirty="0"/>
          </a:p>
          <a:p>
            <a:pPr>
              <a:buNone/>
            </a:pPr>
            <a:r>
              <a:rPr lang="hu-HU" b="1" dirty="0" smtClean="0"/>
              <a:t>Ez a bemutató a webes keresőmotorok alkalmazását mutatja be.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Keresőmotorok története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1993 előtt a világháló kézileg volt indexelve</a:t>
            </a:r>
          </a:p>
          <a:p>
            <a:r>
              <a:rPr lang="hu-HU" dirty="0" smtClean="0"/>
              <a:t>Tim </a:t>
            </a:r>
            <a:r>
              <a:rPr lang="hu-HU" dirty="0" err="1" smtClean="0"/>
              <a:t>Berners-Lee</a:t>
            </a:r>
            <a:r>
              <a:rPr lang="hu-HU" dirty="0" smtClean="0"/>
              <a:t> alkotta meg az első </a:t>
            </a:r>
            <a:r>
              <a:rPr lang="hu-HU" dirty="0" err="1" smtClean="0"/>
              <a:t>webszerver</a:t>
            </a:r>
            <a:r>
              <a:rPr lang="hu-HU" dirty="0" smtClean="0"/>
              <a:t> listát a CERN szerverén.</a:t>
            </a:r>
          </a:p>
          <a:p>
            <a:r>
              <a:rPr lang="hu-HU" dirty="0" smtClean="0"/>
              <a:t>Az első keresőmotor az </a:t>
            </a:r>
            <a:r>
              <a:rPr lang="hu-HU" dirty="0" err="1" smtClean="0"/>
              <a:t>Archie</a:t>
            </a:r>
            <a:r>
              <a:rPr lang="hu-HU" dirty="0" smtClean="0"/>
              <a:t> volt (nevét az „</a:t>
            </a:r>
            <a:r>
              <a:rPr lang="hu-HU" dirty="0" err="1" smtClean="0"/>
              <a:t>archive</a:t>
            </a:r>
            <a:r>
              <a:rPr lang="hu-HU" dirty="0" smtClean="0"/>
              <a:t>” szóból kapta)</a:t>
            </a:r>
          </a:p>
          <a:p>
            <a:r>
              <a:rPr lang="hu-HU" dirty="0" smtClean="0"/>
              <a:t>Helyi szerverek FTP kapcsolatának segítségével keresett adatokat.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A </a:t>
            </a:r>
            <a:r>
              <a:rPr lang="hu-HU" sz="2800" b="1" dirty="0" err="1" smtClean="0"/>
              <a:t>Gopher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Internetes kereső </a:t>
            </a:r>
            <a:r>
              <a:rPr lang="hu-HU" dirty="0" err="1" smtClean="0"/>
              <a:t>protokol</a:t>
            </a:r>
            <a:r>
              <a:rPr lang="hu-HU" dirty="0" smtClean="0"/>
              <a:t>.</a:t>
            </a:r>
          </a:p>
          <a:p>
            <a:r>
              <a:rPr lang="hu-HU" dirty="0" smtClean="0"/>
              <a:t>Új keresőmotorokat hozott létre:</a:t>
            </a:r>
          </a:p>
          <a:p>
            <a:pPr lvl="1"/>
            <a:r>
              <a:rPr lang="hu-HU" dirty="0" err="1" smtClean="0"/>
              <a:t>Jughead</a:t>
            </a:r>
            <a:r>
              <a:rPr lang="hu-HU" dirty="0" smtClean="0"/>
              <a:t> és </a:t>
            </a:r>
            <a:r>
              <a:rPr lang="hu-HU" dirty="0" err="1" smtClean="0"/>
              <a:t>Veronica</a:t>
            </a:r>
            <a:r>
              <a:rPr lang="hu-HU" dirty="0" smtClean="0"/>
              <a:t> néven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Gopher</a:t>
            </a:r>
            <a:r>
              <a:rPr lang="hu-HU" dirty="0" smtClean="0"/>
              <a:t> szerverein keresztül kerestek fájlokat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W3Catalog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1993-ban jelent meg</a:t>
            </a:r>
          </a:p>
          <a:p>
            <a:r>
              <a:rPr lang="hu-HU" dirty="0" smtClean="0"/>
              <a:t>Ez volt az első igazi webes keresőmotor</a:t>
            </a:r>
          </a:p>
          <a:p>
            <a:r>
              <a:rPr lang="hu-HU" dirty="0" smtClean="0"/>
              <a:t>A webes tartalmak kutatása helyett, a tartalmak helyét jelenítette meg, a mai motorokhoz hasonlóan.</a:t>
            </a:r>
          </a:p>
          <a:p>
            <a:r>
              <a:rPr lang="hu-HU" dirty="0" smtClean="0"/>
              <a:t>1996 óta inaktív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err="1" smtClean="0"/>
              <a:t>Jumpstation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skót Sterling Egyetemen fejlesztették ki</a:t>
            </a:r>
          </a:p>
          <a:p>
            <a:r>
              <a:rPr lang="hu-HU" dirty="0" smtClean="0"/>
              <a:t>275000 bejegyzést tartalmazó adatbázis</a:t>
            </a:r>
          </a:p>
          <a:p>
            <a:r>
              <a:rPr lang="hu-HU" dirty="0" smtClean="0"/>
              <a:t>A mai </a:t>
            </a:r>
            <a:r>
              <a:rPr lang="hu-HU" dirty="0" err="1" smtClean="0"/>
              <a:t>Google</a:t>
            </a:r>
            <a:r>
              <a:rPr lang="hu-HU" dirty="0" smtClean="0"/>
              <a:t> web alapja</a:t>
            </a:r>
          </a:p>
          <a:p>
            <a:r>
              <a:rPr lang="hu-HU" dirty="0" smtClean="0"/>
              <a:t>1994ben a legjobb kereső programnak választották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b="1" dirty="0" err="1" smtClean="0"/>
              <a:t>Webcrawler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első szöveg alapú </a:t>
            </a:r>
            <a:r>
              <a:rPr lang="hu-HU" dirty="0" err="1" smtClean="0"/>
              <a:t>metakereső</a:t>
            </a:r>
            <a:endParaRPr lang="hu-HU" dirty="0" smtClean="0"/>
          </a:p>
          <a:p>
            <a:r>
              <a:rPr lang="hu-HU" dirty="0" smtClean="0"/>
              <a:t>Először használta azt a rendszer mely a gyakran keresett oldalakat listázta előre</a:t>
            </a:r>
          </a:p>
          <a:p>
            <a:r>
              <a:rPr lang="hu-HU" dirty="0" smtClean="0"/>
              <a:t>2001ben csődöt jelentett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Egyéni 1. séma">
      <a:dk1>
        <a:srgbClr val="548DD4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496</Words>
  <Application>Microsoft Office PowerPoint</Application>
  <PresentationFormat>Diavetítés a képernyőre (4:3 oldalarány)</PresentationFormat>
  <Paragraphs>91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Keressünk okosan!</vt:lpstr>
      <vt:lpstr>Mik azok a keresőmotorok?</vt:lpstr>
      <vt:lpstr>Miért van szükség keresőmotorokra?</vt:lpstr>
      <vt:lpstr>A keresőmotorok fajtái</vt:lpstr>
      <vt:lpstr>Keresőmotorok története</vt:lpstr>
      <vt:lpstr>A Gopher</vt:lpstr>
      <vt:lpstr>W3Catalog</vt:lpstr>
      <vt:lpstr>Jumpstation</vt:lpstr>
      <vt:lpstr>Webcrawler</vt:lpstr>
      <vt:lpstr>Netscape</vt:lpstr>
      <vt:lpstr>Bing</vt:lpstr>
      <vt:lpstr>Mai népszerű keresőmotorok</vt:lpstr>
      <vt:lpstr>Google</vt:lpstr>
      <vt:lpstr>Yahoo</vt:lpstr>
      <vt:lpstr>Ask</vt:lpstr>
      <vt:lpstr>AOL</vt:lpstr>
      <vt:lpstr>Eredmények különböző motorokban</vt:lpstr>
      <vt:lpstr>18. dia</vt:lpstr>
      <vt:lpstr>19. dia</vt:lpstr>
      <vt:lpstr>Érdekességek a Google-ről</vt:lpstr>
      <vt:lpstr>Ismétlő kérdések</vt:lpstr>
      <vt:lpstr>Köszönöm a figyelmet!</vt:lpstr>
      <vt:lpstr>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GÁBOR</dc:creator>
  <cp:lastModifiedBy>Tanar</cp:lastModifiedBy>
  <cp:revision>23</cp:revision>
  <dcterms:created xsi:type="dcterms:W3CDTF">2016-02-04T18:03:36Z</dcterms:created>
  <dcterms:modified xsi:type="dcterms:W3CDTF">2016-02-05T09:01:25Z</dcterms:modified>
</cp:coreProperties>
</file>