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6" r:id="rId15"/>
    <p:sldId id="268" r:id="rId16"/>
    <p:sldId id="269" r:id="rId17"/>
    <p:sldId id="270" r:id="rId18"/>
    <p:sldId id="274" r:id="rId19"/>
    <p:sldId id="271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7EF"/>
    <a:srgbClr val="EFABE2"/>
    <a:srgbClr val="4F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AA6D-1D8F-4E84-98B6-8187DC882BFD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44A7-C091-4EF1-97DC-B8F192F5D2F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4040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67EF">
                <a:alpha val="97647"/>
              </a:srgbClr>
            </a:gs>
            <a:gs pos="50000">
              <a:srgbClr val="EFABE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DB05-7009-465B-BB98-2E1CFDC42562}" type="datetimeFigureOut">
              <a:rPr lang="hu-HU" smtClean="0"/>
              <a:pPr/>
              <a:t>2016.01.27.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B324-9FED-477B-A58D-22F4FF86154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zorzás 6">
            <a:hlinkClick r:id="" action="ppaction://hlinkshowjump?jump=endshow"/>
          </p:cNvPr>
          <p:cNvSpPr/>
          <p:nvPr userDrawn="1"/>
        </p:nvSpPr>
        <p:spPr>
          <a:xfrm>
            <a:off x="8358214" y="0"/>
            <a:ext cx="785786" cy="78579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Ultra Bold" pitchFamily="34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293.photobucket.com/user/kaique46/media/earth_zps6d837ef9.png.html" TargetMode="External"/><Relationship Id="rId3" Type="http://schemas.openxmlformats.org/officeDocument/2006/relationships/hyperlink" Target="http://blog.xfree.hu/myblog.tvn?n=schuro&amp;pid=68076&amp;blog_cim=Mir%20Mine%20a%20m%E1sodik%20legnagyobb%20ember%20alkotta%20g%F6d%F6r%20a%20vil%E1gon" TargetMode="External"/><Relationship Id="rId7" Type="http://schemas.openxmlformats.org/officeDocument/2006/relationships/hyperlink" Target="http://www.zoldjel.hu/news.php?extend.213" TargetMode="External"/><Relationship Id="rId12" Type="http://schemas.openxmlformats.org/officeDocument/2006/relationships/slide" Target="slide3.xml"/><Relationship Id="rId2" Type="http://schemas.openxmlformats.org/officeDocument/2006/relationships/hyperlink" Target="http://wallsdir.com/galaxy-wallpaper-tumblr-hd-pictures-4-2-hd-wallpap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instation.wikia.com/wiki/File:Cement_Factory.png" TargetMode="External"/><Relationship Id="rId11" Type="http://schemas.openxmlformats.org/officeDocument/2006/relationships/hyperlink" Target="http://www.123rf.com/photo_12493850_vector-background-with-meteor-shower.html" TargetMode="External"/><Relationship Id="rId5" Type="http://schemas.openxmlformats.org/officeDocument/2006/relationships/hyperlink" Target="http://free.clipartof.com/details/62-Free-Water-Drop-Clipart-Illustration" TargetMode="External"/><Relationship Id="rId10" Type="http://schemas.openxmlformats.org/officeDocument/2006/relationships/hyperlink" Target="http://www.freepik.com/free-vector/realistic-water-drop-splash_521085.htm" TargetMode="External"/><Relationship Id="rId4" Type="http://schemas.openxmlformats.org/officeDocument/2006/relationships/hyperlink" Target="http://www.medifab.co.nz/sites/all/themes/medifab/images/hand.png" TargetMode="External"/><Relationship Id="rId9" Type="http://schemas.openxmlformats.org/officeDocument/2006/relationships/hyperlink" Target="http://www.telegraph.co.uk/news/science/space/8295958/What-is-space-junk-and-why-should-we-be-worrie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9.xml"/><Relationship Id="rId3" Type="http://schemas.openxmlformats.org/officeDocument/2006/relationships/slide" Target="slide9.xml"/><Relationship Id="rId7" Type="http://schemas.openxmlformats.org/officeDocument/2006/relationships/slide" Target="slide15.xml"/><Relationship Id="rId12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openxmlformats.org/officeDocument/2006/relationships/slide" Target="slide12.xml"/><Relationship Id="rId10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 descr="hd-wallpapers-hipster-wallpaper-tumblr-fondo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28604"/>
            <a:ext cx="3286148" cy="1847556"/>
          </a:xfrm>
          <a:prstGeom prst="rect">
            <a:avLst/>
          </a:prstGeom>
        </p:spPr>
      </p:pic>
      <p:pic>
        <p:nvPicPr>
          <p:cNvPr id="13" name="Kép 12" descr="drop-34055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88" y="0"/>
            <a:ext cx="1828812" cy="2571768"/>
          </a:xfrm>
          <a:prstGeom prst="rect">
            <a:avLst/>
          </a:prstGeom>
        </p:spPr>
      </p:pic>
      <p:pic>
        <p:nvPicPr>
          <p:cNvPr id="19" name="Kép 18" descr="Large_Smoke_PNG_Clipart_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0"/>
            <a:ext cx="3228975" cy="5715000"/>
          </a:xfrm>
          <a:prstGeom prst="rect">
            <a:avLst/>
          </a:prstGeom>
        </p:spPr>
      </p:pic>
      <p:pic>
        <p:nvPicPr>
          <p:cNvPr id="4" name="Kép 3" descr="background-with-meteor-shower-913-25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 flipV="1">
            <a:off x="0" y="0"/>
            <a:ext cx="3143272" cy="3143272"/>
          </a:xfrm>
          <a:prstGeom prst="rect">
            <a:avLst/>
          </a:prstGeom>
        </p:spPr>
      </p:pic>
      <p:pic>
        <p:nvPicPr>
          <p:cNvPr id="24" name="Kép 23" descr="balnavadaszat-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1142984"/>
            <a:ext cx="3286150" cy="2465886"/>
          </a:xfrm>
          <a:prstGeom prst="rect">
            <a:avLst/>
          </a:prstGeom>
        </p:spPr>
      </p:pic>
      <p:pic>
        <p:nvPicPr>
          <p:cNvPr id="22" name="Kép 21" descr="Cement_Factor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857232"/>
            <a:ext cx="2889594" cy="4138283"/>
          </a:xfrm>
          <a:prstGeom prst="rect">
            <a:avLst/>
          </a:prstGeom>
        </p:spPr>
      </p:pic>
      <p:pic>
        <p:nvPicPr>
          <p:cNvPr id="21" name="Kép 20" descr="www.tvn.hu_8d1b88a3b68a36dedf2a2712a5f5cb6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00504"/>
            <a:ext cx="3831548" cy="2395930"/>
          </a:xfrm>
          <a:prstGeom prst="rect">
            <a:avLst/>
          </a:prstGeom>
        </p:spPr>
      </p:pic>
      <p:pic>
        <p:nvPicPr>
          <p:cNvPr id="20" name="Kép 19" descr="earth_zps6d837ef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3071810"/>
            <a:ext cx="2786461" cy="2786461"/>
          </a:xfrm>
          <a:prstGeom prst="rect">
            <a:avLst/>
          </a:prstGeom>
        </p:spPr>
      </p:pic>
      <p:pic>
        <p:nvPicPr>
          <p:cNvPr id="16" name="Kép 15" descr="SpaceJunk_1762630b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628" y="4429108"/>
            <a:ext cx="3881220" cy="2428892"/>
          </a:xfrm>
          <a:prstGeom prst="rect">
            <a:avLst/>
          </a:prstGeom>
        </p:spPr>
      </p:pic>
      <p:pic>
        <p:nvPicPr>
          <p:cNvPr id="12" name="Kép 11" descr="han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1604" y="5572140"/>
            <a:ext cx="3395022" cy="1000130"/>
          </a:xfrm>
          <a:prstGeom prst="rect">
            <a:avLst/>
          </a:prstGeom>
        </p:spPr>
      </p:pic>
      <p:pic>
        <p:nvPicPr>
          <p:cNvPr id="7" name="Kép 6" descr="realistic_water_drop_splash_4697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0232" y="3143248"/>
            <a:ext cx="3000375" cy="1905000"/>
          </a:xfrm>
          <a:prstGeom prst="rect">
            <a:avLst/>
          </a:prstGeom>
        </p:spPr>
      </p:pic>
      <p:pic>
        <p:nvPicPr>
          <p:cNvPr id="25" name="Kép 24" descr="verseny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9500" y="158750"/>
            <a:ext cx="6985000" cy="6540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solidFill>
                  <a:schemeClr val="bg1"/>
                </a:solidFill>
                <a:latin typeface="Gill Sans Ultra Bold" pitchFamily="34" charset="-18"/>
              </a:rPr>
              <a:t>Az én művem</a:t>
            </a:r>
            <a:endParaRPr lang="hu-HU" sz="6000" b="1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 lvl="1"/>
            <a:r>
              <a:rPr lang="hu-HU" sz="2000" b="1" dirty="0" smtClean="0">
                <a:solidFill>
                  <a:schemeClr val="tx1"/>
                </a:solidFill>
              </a:rPr>
              <a:t>Készítette:Szekerczés Szabina</a:t>
            </a:r>
          </a:p>
          <a:p>
            <a:pPr lvl="1"/>
            <a:r>
              <a:rPr lang="hu-HU" sz="2000" b="1" dirty="0" smtClean="0">
                <a:solidFill>
                  <a:schemeClr val="tx1"/>
                </a:solidFill>
              </a:rPr>
              <a:t>Felkészítő tanár: Czinglérné Liska Edina Éva</a:t>
            </a:r>
          </a:p>
          <a:p>
            <a:pPr lvl="1"/>
            <a:r>
              <a:rPr lang="hu-HU" sz="2000" b="1" dirty="0" smtClean="0">
                <a:solidFill>
                  <a:schemeClr val="tx1"/>
                </a:solidFill>
              </a:rPr>
              <a:t>Iskola:Orosházi Táncsics Mihály Gimnázium, Szakközépiskola és Kollégium</a:t>
            </a:r>
          </a:p>
          <a:p>
            <a:pPr lvl="1"/>
            <a:r>
              <a:rPr lang="hu-HU" sz="2000" b="1" dirty="0" smtClean="0">
                <a:solidFill>
                  <a:schemeClr val="tx1"/>
                </a:solidFill>
              </a:rPr>
              <a:t>5900 Orosháza, Táncsics utca 2-4. </a:t>
            </a:r>
            <a:endParaRPr lang="hu-H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4.réteg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1428736"/>
            <a:ext cx="5715040" cy="5929354"/>
          </a:xfrm>
        </p:spPr>
        <p:txBody>
          <a:bodyPr>
            <a:normAutofit/>
          </a:bodyPr>
          <a:lstStyle/>
          <a:p>
            <a:pPr indent="17463" algn="ctr">
              <a:buNone/>
            </a:pPr>
            <a:r>
              <a:rPr lang="hu-HU" sz="2400" dirty="0" smtClean="0"/>
              <a:t>Az előzőekben leírtak alapján beillesztjük a külszíni bányászatot ábrázoló képet egy új rétegre, de ezúttal az ellipszis alakú kijelölést választjuk az eszköztárból, majd az alul megjelenő beállításoknál a lágy szélek sugarát maximumra állítjuk. </a:t>
            </a:r>
            <a:endParaRPr lang="hu-HU" sz="2400" dirty="0"/>
          </a:p>
        </p:txBody>
      </p:sp>
      <p:pic>
        <p:nvPicPr>
          <p:cNvPr id="4" name="Kép 3" descr="bányász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786190"/>
            <a:ext cx="4628838" cy="2892290"/>
          </a:xfrm>
          <a:prstGeom prst="rect">
            <a:avLst/>
          </a:prstGeom>
        </p:spPr>
      </p:pic>
      <p:sp>
        <p:nvSpPr>
          <p:cNvPr id="5" name="Balra nyíl 4">
            <a:hlinkClick r:id="rId3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ra nyíl 5">
            <a:hlinkClick r:id="rId4" action="ppaction://hlinksldjump"/>
          </p:cNvPr>
          <p:cNvSpPr/>
          <p:nvPr/>
        </p:nvSpPr>
        <p:spPr>
          <a:xfrm rot="10800000">
            <a:off x="714376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4.réteg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285784" y="1357298"/>
            <a:ext cx="9429784" cy="5929354"/>
          </a:xfrm>
        </p:spPr>
        <p:txBody>
          <a:bodyPr>
            <a:normAutofit/>
          </a:bodyPr>
          <a:lstStyle/>
          <a:p>
            <a:pPr indent="17463">
              <a:buNone/>
            </a:pPr>
            <a:r>
              <a:rPr lang="hu-HU" sz="2400" dirty="0" smtClean="0"/>
              <a:t>Kijelöljük a képet és a Réteg menü/Átlátszóságnál hozzáadjuk az Alfa csatornát, hogy a kivágás után átlátszó hátteret kapjunk. A Kijelölés menü/</a:t>
            </a:r>
            <a:r>
              <a:rPr lang="hu-HU" sz="2400" dirty="0" err="1" smtClean="0"/>
              <a:t>Invertálás</a:t>
            </a:r>
            <a:r>
              <a:rPr lang="hu-HU" sz="2400" dirty="0" smtClean="0"/>
              <a:t> gombbal megfordítjuk a kijelölést, így a </a:t>
            </a:r>
            <a:r>
              <a:rPr lang="hu-HU" sz="2400" dirty="0" err="1" smtClean="0"/>
              <a:t>Delete</a:t>
            </a:r>
            <a:r>
              <a:rPr lang="hu-HU" sz="2400" dirty="0" smtClean="0"/>
              <a:t> billentyű lenyomásával az általunk kijelölt részt láthatjuk elmosódott szélekkel. Ezután átmásoljuk a hátteret ábrázoló képre és beállítjuk a méretét, helyét, majd rögzítjük. Ugyanezt megtesszük a bálnavadászat képével is.</a:t>
            </a:r>
            <a:endParaRPr lang="hu-HU" sz="2400" dirty="0"/>
          </a:p>
        </p:txBody>
      </p:sp>
      <p:pic>
        <p:nvPicPr>
          <p:cNvPr id="6" name="Kép 5" descr="bálnavadász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786190"/>
            <a:ext cx="3857652" cy="2866367"/>
          </a:xfrm>
          <a:prstGeom prst="rect">
            <a:avLst/>
          </a:prstGeom>
        </p:spPr>
      </p:pic>
      <p:sp>
        <p:nvSpPr>
          <p:cNvPr id="5" name="Balra nyíl 4">
            <a:hlinkClick r:id="rId3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5.réteg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85860"/>
            <a:ext cx="3757578" cy="5214950"/>
          </a:xfrm>
        </p:spPr>
        <p:txBody>
          <a:bodyPr>
            <a:normAutofit/>
          </a:bodyPr>
          <a:lstStyle/>
          <a:p>
            <a:pPr indent="17463">
              <a:buNone/>
            </a:pPr>
            <a:r>
              <a:rPr lang="hu-HU" sz="2400" dirty="0" smtClean="0"/>
              <a:t>Megnyitjuk a kart ábrázoló képet és a megismertek alapján egy új rétegre rögzítjük. </a:t>
            </a:r>
          </a:p>
          <a:p>
            <a:pPr indent="17463">
              <a:buNone/>
            </a:pPr>
            <a:r>
              <a:rPr lang="hu-HU" sz="2400" dirty="0" smtClean="0"/>
              <a:t>Ezután a vízcseppet ábrázoló képet szintén ezek alapján helyezzük a képre, de ezúttal a méret beállítása után újra másoljuk majd beillesztjük ,úgy hogy az egyiket lejjebb helyezzük el. </a:t>
            </a:r>
          </a:p>
        </p:txBody>
      </p:sp>
      <p:pic>
        <p:nvPicPr>
          <p:cNvPr id="4" name="Kép 3" descr="k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285860"/>
            <a:ext cx="5238750" cy="4886325"/>
          </a:xfrm>
          <a:prstGeom prst="rect">
            <a:avLst/>
          </a:prstGeom>
        </p:spPr>
      </p:pic>
      <p:sp>
        <p:nvSpPr>
          <p:cNvPr id="5" name="Balra nyíl 4">
            <a:hlinkClick r:id="rId3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6.réteg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500174"/>
            <a:ext cx="8186766" cy="1785950"/>
          </a:xfrm>
        </p:spPr>
        <p:txBody>
          <a:bodyPr>
            <a:noAutofit/>
          </a:bodyPr>
          <a:lstStyle/>
          <a:p>
            <a:pPr indent="17463" algn="ctr">
              <a:buNone/>
            </a:pPr>
            <a:r>
              <a:rPr lang="hu-HU" sz="2400" dirty="0" smtClean="0"/>
              <a:t>Megnyitjuk a vizet ábrázoló képet és az ellipszis alakú kijelöléssel ismét egy átlátszó hátterű, elmosódott szélű képet készítünk, majd átmásoljuk a hátteret ábrázoló képre és beillesztjük a képen látható tenyérbe.</a:t>
            </a:r>
            <a:endParaRPr lang="hu-HU" sz="2400" dirty="0"/>
          </a:p>
        </p:txBody>
      </p:sp>
      <p:pic>
        <p:nvPicPr>
          <p:cNvPr id="5" name="Kép 4" descr="ví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071810"/>
            <a:ext cx="3800334" cy="3571900"/>
          </a:xfrm>
          <a:prstGeom prst="rect">
            <a:avLst/>
          </a:prstGeom>
        </p:spPr>
      </p:pic>
      <p:sp>
        <p:nvSpPr>
          <p:cNvPr id="6" name="Balra nyíl 5">
            <a:hlinkClick r:id="rId3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7.réteg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43504" y="1928802"/>
            <a:ext cx="3400420" cy="4525963"/>
          </a:xfrm>
        </p:spPr>
        <p:txBody>
          <a:bodyPr>
            <a:normAutofit/>
          </a:bodyPr>
          <a:lstStyle/>
          <a:p>
            <a:pPr indent="17463">
              <a:buNone/>
            </a:pPr>
            <a:r>
              <a:rPr lang="hu-HU" sz="2400" dirty="0" smtClean="0"/>
              <a:t>Megnyitjuk az űrszemetet ábrázoló képet,majd ellipszis alakú kijelöléssel kiválasztjuk egy tetszőleges részét és új réteg létrehozásával rögzítjük a háttérkép bal felső sarkába.</a:t>
            </a:r>
          </a:p>
        </p:txBody>
      </p:sp>
      <p:pic>
        <p:nvPicPr>
          <p:cNvPr id="4" name="Kép 3" descr="szemé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3838644" cy="2389042"/>
          </a:xfrm>
          <a:prstGeom prst="rect">
            <a:avLst/>
          </a:prstGeom>
        </p:spPr>
      </p:pic>
      <p:pic>
        <p:nvPicPr>
          <p:cNvPr id="6" name="Kép 5" descr="szemé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857628"/>
            <a:ext cx="2899132" cy="2714642"/>
          </a:xfrm>
          <a:prstGeom prst="rect">
            <a:avLst/>
          </a:prstGeom>
        </p:spPr>
      </p:pic>
      <p:sp>
        <p:nvSpPr>
          <p:cNvPr id="7" name="Balra nyíl 6">
            <a:hlinkClick r:id="rId4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8.réteg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14422"/>
            <a:ext cx="8972584" cy="1114420"/>
          </a:xfrm>
        </p:spPr>
        <p:txBody>
          <a:bodyPr>
            <a:normAutofit/>
          </a:bodyPr>
          <a:lstStyle/>
          <a:p>
            <a:pPr indent="17463" algn="ctr">
              <a:buNone/>
            </a:pPr>
            <a:r>
              <a:rPr lang="hu-HU" sz="2400" dirty="0" smtClean="0"/>
              <a:t>Megnyitjuk a meteorzáport tartalmazó képet, majd ellipszis alakú kijelöléssel átmásoljuk a hátteret ábrázoló képre egy új rétegre.</a:t>
            </a:r>
            <a:endParaRPr lang="hu-HU" sz="2400" dirty="0"/>
          </a:p>
        </p:txBody>
      </p:sp>
      <p:pic>
        <p:nvPicPr>
          <p:cNvPr id="4" name="Kép 3" descr="mete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643182"/>
            <a:ext cx="3434006" cy="3440318"/>
          </a:xfrm>
          <a:prstGeom prst="rect">
            <a:avLst/>
          </a:prstGeom>
        </p:spPr>
      </p:pic>
      <p:sp>
        <p:nvSpPr>
          <p:cNvPr id="5" name="Balra nyíl 4">
            <a:hlinkClick r:id="rId3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Mentés</a:t>
            </a:r>
            <a:endParaRPr lang="hu-HU" dirty="0"/>
          </a:p>
        </p:txBody>
      </p:sp>
      <p:pic>
        <p:nvPicPr>
          <p:cNvPr id="4" name="Tartalom helye 3" descr="menté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14422"/>
            <a:ext cx="6858048" cy="5411260"/>
          </a:xfrm>
        </p:spPr>
      </p:pic>
      <p:sp>
        <p:nvSpPr>
          <p:cNvPr id="5" name="Balra nyíl 4">
            <a:hlinkClick r:id="rId3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ra nyíl 5">
            <a:hlinkClick r:id="rId4" action="ppaction://hlinksldjump"/>
          </p:cNvPr>
          <p:cNvSpPr/>
          <p:nvPr/>
        </p:nvSpPr>
        <p:spPr>
          <a:xfrm rot="10800000">
            <a:off x="7215206" y="285728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versen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85728"/>
            <a:ext cx="6757452" cy="6327432"/>
          </a:xfrm>
          <a:prstGeom prst="rect">
            <a:avLst/>
          </a:prstGeom>
        </p:spPr>
      </p:pic>
      <p:sp>
        <p:nvSpPr>
          <p:cNvPr id="4" name="Balra nyíl 3">
            <a:hlinkClick r:id="rId3" action="ppaction://hlinksldjump"/>
          </p:cNvPr>
          <p:cNvSpPr/>
          <p:nvPr/>
        </p:nvSpPr>
        <p:spPr>
          <a:xfrm>
            <a:off x="285720" y="500042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91096" cy="488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Gimp</a:t>
            </a:r>
            <a:r>
              <a:rPr lang="hu-HU" dirty="0" smtClean="0"/>
              <a:t> 2.6</a:t>
            </a:r>
            <a:endParaRPr lang="hu-HU" dirty="0"/>
          </a:p>
        </p:txBody>
      </p:sp>
      <p:sp>
        <p:nvSpPr>
          <p:cNvPr id="7" name="Balra nyíl 6">
            <a:hlinkClick r:id="rId3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57800"/>
          </a:xfrm>
        </p:spPr>
        <p:txBody>
          <a:bodyPr>
            <a:noAutofit/>
          </a:bodyPr>
          <a:lstStyle/>
          <a:p>
            <a:r>
              <a:rPr lang="hu-HU" sz="1900" dirty="0" smtClean="0">
                <a:hlinkClick r:id="rId2"/>
              </a:rPr>
              <a:t>http://wallsdir.com/galaxy-wallpaper-tumblr-hd-pictures-4-2-hd-wallpaper.html</a:t>
            </a:r>
            <a:endParaRPr lang="hu-HU" sz="1900" dirty="0" smtClean="0"/>
          </a:p>
          <a:p>
            <a:r>
              <a:rPr lang="hu-HU" sz="1900" dirty="0" smtClean="0">
                <a:hlinkClick r:id="rId3"/>
              </a:rPr>
              <a:t>http://blog.xfree.hu/myblog.tvn?n=schuro&amp;pid=68076&amp;blog_cim=Mir%20Mine%20a%20m%E1sodik%20legnagyobb%20ember%20alkotta%20g%F6d%F6r%20a%20vil%E1gon</a:t>
            </a:r>
            <a:r>
              <a:rPr lang="hu-HU" sz="1900" dirty="0" smtClean="0"/>
              <a:t>.</a:t>
            </a:r>
          </a:p>
          <a:p>
            <a:r>
              <a:rPr lang="hu-HU" sz="1900" dirty="0" smtClean="0">
                <a:hlinkClick r:id="rId4"/>
              </a:rPr>
              <a:t>http://www.medifab.co.nz/sites/all/themes/medifab/images/hand.png</a:t>
            </a:r>
            <a:endParaRPr lang="hu-HU" sz="1900" dirty="0" smtClean="0"/>
          </a:p>
          <a:p>
            <a:r>
              <a:rPr lang="hu-HU" sz="1900" dirty="0" smtClean="0">
                <a:hlinkClick r:id="rId5"/>
              </a:rPr>
              <a:t>http://free.clipartof.com/details/62-Free-Water-Drop-Clipart-Illustration</a:t>
            </a:r>
            <a:endParaRPr lang="hu-HU" sz="1900" dirty="0" smtClean="0"/>
          </a:p>
          <a:p>
            <a:r>
              <a:rPr lang="hu-HU" sz="1900" dirty="0" smtClean="0">
                <a:hlinkClick r:id="rId6"/>
              </a:rPr>
              <a:t>http://trainstation.wikia.com/wiki/File:Cement_Factory.png</a:t>
            </a:r>
            <a:endParaRPr lang="hu-HU" sz="1900" dirty="0" smtClean="0"/>
          </a:p>
          <a:p>
            <a:r>
              <a:rPr lang="hu-HU" sz="1900" dirty="0" smtClean="0">
                <a:hlinkClick r:id="rId7"/>
              </a:rPr>
              <a:t>http://www.zoldjel.hu/news.php?extend.213</a:t>
            </a:r>
            <a:endParaRPr lang="hu-HU" sz="1900" dirty="0" smtClean="0"/>
          </a:p>
          <a:p>
            <a:r>
              <a:rPr lang="hu-HU" sz="1900" dirty="0" smtClean="0">
                <a:hlinkClick r:id="rId8"/>
              </a:rPr>
              <a:t>http://s293.photobucket.com/</a:t>
            </a:r>
            <a:r>
              <a:rPr lang="hu-HU" sz="1900" dirty="0" err="1" smtClean="0">
                <a:hlinkClick r:id="rId8"/>
              </a:rPr>
              <a:t>user</a:t>
            </a:r>
            <a:r>
              <a:rPr lang="hu-HU" sz="1900" dirty="0" smtClean="0">
                <a:hlinkClick r:id="rId8"/>
              </a:rPr>
              <a:t>/kaique46/</a:t>
            </a:r>
            <a:r>
              <a:rPr lang="hu-HU" sz="1900" dirty="0" err="1" smtClean="0">
                <a:hlinkClick r:id="rId8"/>
              </a:rPr>
              <a:t>media</a:t>
            </a:r>
            <a:r>
              <a:rPr lang="hu-HU" sz="1900" dirty="0" smtClean="0">
                <a:hlinkClick r:id="rId8"/>
              </a:rPr>
              <a:t>/</a:t>
            </a:r>
            <a:r>
              <a:rPr lang="hu-HU" sz="1900" dirty="0" err="1" smtClean="0">
                <a:hlinkClick r:id="rId8"/>
              </a:rPr>
              <a:t>earth</a:t>
            </a:r>
            <a:r>
              <a:rPr lang="hu-HU" sz="1900" dirty="0" smtClean="0">
                <a:hlinkClick r:id="rId8"/>
              </a:rPr>
              <a:t>_zps6d837ef9.png.html</a:t>
            </a:r>
            <a:endParaRPr lang="hu-HU" sz="1900" dirty="0" smtClean="0"/>
          </a:p>
          <a:p>
            <a:r>
              <a:rPr lang="hu-HU" sz="1900" dirty="0" smtClean="0">
                <a:hlinkClick r:id="rId9"/>
              </a:rPr>
              <a:t>http://www.telegraph.co.uk/news/science/space/8295958/What-is-space-junk-and-why-should-we-be-worried.html</a:t>
            </a:r>
            <a:endParaRPr lang="hu-HU" sz="1900" dirty="0" smtClean="0"/>
          </a:p>
          <a:p>
            <a:r>
              <a:rPr lang="hu-HU" sz="1900" dirty="0" smtClean="0">
                <a:hlinkClick r:id="rId10"/>
              </a:rPr>
              <a:t>http://www.freepik.com/free-vector/realistic-water-drop-splash_521085.htm</a:t>
            </a:r>
            <a:endParaRPr lang="hu-HU" sz="1900" dirty="0" smtClean="0"/>
          </a:p>
          <a:p>
            <a:r>
              <a:rPr lang="hu-HU" sz="1900" dirty="0" smtClean="0">
                <a:hlinkClick r:id="rId11"/>
              </a:rPr>
              <a:t>http://www.123rf.com/</a:t>
            </a:r>
            <a:r>
              <a:rPr lang="hu-HU" sz="1900" dirty="0" err="1" smtClean="0">
                <a:hlinkClick r:id="rId11"/>
              </a:rPr>
              <a:t>photo</a:t>
            </a:r>
            <a:r>
              <a:rPr lang="hu-HU" sz="1900" dirty="0" smtClean="0">
                <a:hlinkClick r:id="rId11"/>
              </a:rPr>
              <a:t>_12493850_</a:t>
            </a:r>
            <a:r>
              <a:rPr lang="hu-HU" sz="1900" dirty="0" err="1" smtClean="0">
                <a:hlinkClick r:id="rId11"/>
              </a:rPr>
              <a:t>vector-background-with-meteor-shower.html</a:t>
            </a:r>
            <a:endParaRPr lang="hu-HU" sz="1900" dirty="0" smtClean="0"/>
          </a:p>
          <a:p>
            <a:endParaRPr lang="hu-HU" sz="900" dirty="0"/>
          </a:p>
        </p:txBody>
      </p:sp>
      <p:sp>
        <p:nvSpPr>
          <p:cNvPr id="4" name="Balra nyíl 3">
            <a:hlinkClick r:id="rId12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>
            <a:normAutofit/>
          </a:bodyPr>
          <a:lstStyle/>
          <a:p>
            <a:pPr marL="0" indent="17463" algn="ctr">
              <a:buNone/>
            </a:pPr>
            <a:r>
              <a:rPr lang="hu-HU" sz="2800" dirty="0" smtClean="0"/>
              <a:t>„Az én művem” témát azért választottam, hogy meg tudjam mutatni az embereknek</a:t>
            </a:r>
            <a:r>
              <a:rPr lang="hu-HU" sz="2800" smtClean="0"/>
              <a:t>,</a:t>
            </a:r>
            <a:r>
              <a:rPr lang="hu-HU" sz="2800" b="1" smtClean="0"/>
              <a:t> </a:t>
            </a:r>
            <a:r>
              <a:rPr lang="hu-HU" sz="2800" b="1" smtClean="0">
                <a:hlinkClick r:id="rId2" action="ppaction://hlinksldjump"/>
              </a:rPr>
              <a:t>GIMP</a:t>
            </a:r>
            <a:r>
              <a:rPr lang="hu-HU" sz="2800" b="1" smtClean="0"/>
              <a:t> </a:t>
            </a:r>
            <a:r>
              <a:rPr lang="hu-HU" sz="2800" dirty="0" smtClean="0"/>
              <a:t>használatával is lehet Photo Shop minőségű képeket szerkeszteni. </a:t>
            </a:r>
            <a:endParaRPr lang="hu-HU" sz="2800" dirty="0"/>
          </a:p>
        </p:txBody>
      </p:sp>
      <p:pic>
        <p:nvPicPr>
          <p:cNvPr id="4" name="Kép 3" descr="gim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071678"/>
            <a:ext cx="5000660" cy="5000660"/>
          </a:xfrm>
          <a:prstGeom prst="rect">
            <a:avLst/>
          </a:prstGeom>
        </p:spPr>
      </p:pic>
      <p:sp>
        <p:nvSpPr>
          <p:cNvPr id="5" name="Balra nyíl 4">
            <a:hlinkClick r:id="rId4" action="ppaction://hlinksldjump"/>
          </p:cNvPr>
          <p:cNvSpPr/>
          <p:nvPr/>
        </p:nvSpPr>
        <p:spPr>
          <a:xfrm>
            <a:off x="714348" y="5429264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itchFamily="66" charset="0"/>
              </a:rPr>
              <a:t>Menü</a:t>
            </a:r>
            <a:endParaRPr lang="hu-H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>
            <a:hlinkClick r:id="rId2" action="ppaction://hlinksldjump"/>
          </p:cNvPr>
          <p:cNvSpPr/>
          <p:nvPr/>
        </p:nvSpPr>
        <p:spPr>
          <a:xfrm>
            <a:off x="285720" y="2000240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2.réteg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3143240" y="1928802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3.réteg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5" name="Ellipszis 4">
            <a:hlinkClick r:id="rId4" action="ppaction://hlinksldjump"/>
          </p:cNvPr>
          <p:cNvSpPr/>
          <p:nvPr/>
        </p:nvSpPr>
        <p:spPr>
          <a:xfrm>
            <a:off x="6072198" y="1785926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4.réteg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6" name="Ellipszis 5">
            <a:hlinkClick r:id="rId5" action="ppaction://hlinksldjump"/>
          </p:cNvPr>
          <p:cNvSpPr/>
          <p:nvPr/>
        </p:nvSpPr>
        <p:spPr>
          <a:xfrm>
            <a:off x="285720" y="3643314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5.réteg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8" name="Ellipszis 7">
            <a:hlinkClick r:id="rId6" action="ppaction://hlinksldjump"/>
          </p:cNvPr>
          <p:cNvSpPr/>
          <p:nvPr/>
        </p:nvSpPr>
        <p:spPr>
          <a:xfrm>
            <a:off x="285720" y="357166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Téma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9" name="Ellipszis 8">
            <a:hlinkClick r:id="rId7" action="ppaction://hlinksldjump"/>
          </p:cNvPr>
          <p:cNvSpPr/>
          <p:nvPr/>
        </p:nvSpPr>
        <p:spPr>
          <a:xfrm>
            <a:off x="285720" y="5214950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8.réteg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10" name="Ellipszis 9">
            <a:hlinkClick r:id="rId8" action="ppaction://hlinksldjump"/>
          </p:cNvPr>
          <p:cNvSpPr/>
          <p:nvPr/>
        </p:nvSpPr>
        <p:spPr>
          <a:xfrm>
            <a:off x="3143240" y="285728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Tájolás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11" name="Ellipszis 10">
            <a:hlinkClick r:id="rId9" action="ppaction://hlinksldjump"/>
          </p:cNvPr>
          <p:cNvSpPr/>
          <p:nvPr/>
        </p:nvSpPr>
        <p:spPr>
          <a:xfrm>
            <a:off x="6072198" y="214290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Háttér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12" name="Ellipszis 11">
            <a:hlinkClick r:id="rId10" action="ppaction://hlinksldjump"/>
          </p:cNvPr>
          <p:cNvSpPr/>
          <p:nvPr/>
        </p:nvSpPr>
        <p:spPr>
          <a:xfrm>
            <a:off x="3143240" y="3643314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6.réteg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13" name="Ellipszis 12">
            <a:hlinkClick r:id="rId11" action="ppaction://hlinksldjump"/>
          </p:cNvPr>
          <p:cNvSpPr/>
          <p:nvPr/>
        </p:nvSpPr>
        <p:spPr>
          <a:xfrm>
            <a:off x="3143240" y="5286388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Mentés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14" name="Ellipszis 13">
            <a:hlinkClick r:id="rId12" action="ppaction://hlinksldjump"/>
          </p:cNvPr>
          <p:cNvSpPr/>
          <p:nvPr/>
        </p:nvSpPr>
        <p:spPr>
          <a:xfrm>
            <a:off x="6072198" y="3714752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7.réteg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15" name="Ellipszis 14">
            <a:hlinkClick r:id="rId13" action="ppaction://hlinksldjump"/>
          </p:cNvPr>
          <p:cNvSpPr/>
          <p:nvPr/>
        </p:nvSpPr>
        <p:spPr>
          <a:xfrm>
            <a:off x="6072198" y="5357826"/>
            <a:ext cx="2286016" cy="1285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omic Sans MS" pitchFamily="66" charset="0"/>
              </a:rPr>
              <a:t>Források </a:t>
            </a:r>
            <a:endParaRPr lang="hu-HU" sz="2400" b="1" dirty="0">
              <a:latin typeface="Comic Sans MS" pitchFamily="66" charset="0"/>
            </a:endParaRPr>
          </a:p>
        </p:txBody>
      </p:sp>
      <p:sp>
        <p:nvSpPr>
          <p:cNvPr id="17" name="Szorzás 16">
            <a:hlinkClick r:id="" action="ppaction://hlinkshowjump?jump=endshow"/>
          </p:cNvPr>
          <p:cNvSpPr/>
          <p:nvPr/>
        </p:nvSpPr>
        <p:spPr>
          <a:xfrm>
            <a:off x="8358214" y="0"/>
            <a:ext cx="785786" cy="78579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Téma?</a:t>
            </a:r>
            <a:br>
              <a:rPr lang="hu-HU" b="1" dirty="0" smtClean="0"/>
            </a:br>
            <a:r>
              <a:rPr lang="hu-HU" b="1" dirty="0" smtClean="0"/>
              <a:t>Figyelemfelkeltés.</a:t>
            </a:r>
            <a:endParaRPr lang="hu-HU" b="1" dirty="0">
              <a:latin typeface="Gill Sans Ultra Bold" pitchFamily="34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7463">
              <a:buNone/>
            </a:pPr>
            <a:r>
              <a:rPr lang="hu-HU" dirty="0" smtClean="0"/>
              <a:t>Fontosnak tartottam, hogy olyan témát válasszak a képszerkesztés bemutatására, ami minden embert érint. Ezért választottam a környezetszennyezést,ami évtizedek óta globális probléma.</a:t>
            </a:r>
          </a:p>
          <a:p>
            <a:pPr indent="17463">
              <a:buNone/>
            </a:pPr>
            <a:r>
              <a:rPr lang="hu-HU" dirty="0" smtClean="0"/>
              <a:t>A képpel azt szeretném érzékeltetni, hogy az ember okozta további környezetszennyezés a föld pusztulásához vezet.</a:t>
            </a:r>
            <a:endParaRPr lang="hu-HU" dirty="0"/>
          </a:p>
        </p:txBody>
      </p:sp>
      <p:sp>
        <p:nvSpPr>
          <p:cNvPr id="4" name="Balra nyíl 3">
            <a:hlinkClick r:id="rId2" action="ppaction://hlinksldjump"/>
          </p:cNvPr>
          <p:cNvSpPr/>
          <p:nvPr/>
        </p:nvSpPr>
        <p:spPr>
          <a:xfrm>
            <a:off x="357158" y="214290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Tájolás</a:t>
            </a:r>
            <a:endParaRPr lang="hu-HU" dirty="0"/>
          </a:p>
        </p:txBody>
      </p:sp>
      <p:pic>
        <p:nvPicPr>
          <p:cNvPr id="4" name="Tartalom helye 3" descr="tájolá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4361714" cy="4525963"/>
          </a:xfrm>
        </p:spPr>
      </p:pic>
      <p:sp>
        <p:nvSpPr>
          <p:cNvPr id="5" name="Szövegdoboz 4"/>
          <p:cNvSpPr txBox="1"/>
          <p:nvPr/>
        </p:nvSpPr>
        <p:spPr>
          <a:xfrm>
            <a:off x="5000628" y="2071678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program megnyitása után a fájl menü/új lap megnyitását választjuk. Fontos a megfelelő méret , a háttérszín és  a tájolás beállítása.  Jelen esetben egy 550x515-ös méretet kell beállítani, a hátteret pedig átlátszóra.</a:t>
            </a:r>
            <a:endParaRPr lang="hu-HU" sz="2400" dirty="0"/>
          </a:p>
        </p:txBody>
      </p:sp>
      <p:sp>
        <p:nvSpPr>
          <p:cNvPr id="6" name="Balra nyíl 5">
            <a:hlinkClick r:id="rId3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hu-HU" dirty="0" smtClean="0"/>
              <a:t>Háttér</a:t>
            </a:r>
            <a:endParaRPr lang="hu-HU" dirty="0"/>
          </a:p>
        </p:txBody>
      </p:sp>
      <p:pic>
        <p:nvPicPr>
          <p:cNvPr id="6" name="Tartalom helye 5" descr="hátté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4820335" cy="4525963"/>
          </a:xfrm>
        </p:spPr>
      </p:pic>
      <p:sp>
        <p:nvSpPr>
          <p:cNvPr id="7" name="Szövegdoboz 6"/>
          <p:cNvSpPr txBox="1"/>
          <p:nvPr/>
        </p:nvSpPr>
        <p:spPr>
          <a:xfrm>
            <a:off x="5072066" y="1500174"/>
            <a:ext cx="371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Megnyitjuk a háttérnek szánt képet. (Fájl menü/megnyitás)</a:t>
            </a:r>
          </a:p>
          <a:p>
            <a:r>
              <a:rPr lang="hu-HU" sz="2400" dirty="0" smtClean="0"/>
              <a:t>Az eszköztárban kiválasztjuk az áthelyezési eszközt, majd a képre kattintunk. A </a:t>
            </a:r>
            <a:r>
              <a:rPr lang="hu-HU" sz="2400" dirty="0" err="1" smtClean="0"/>
              <a:t>ctrl</a:t>
            </a:r>
            <a:r>
              <a:rPr lang="hu-HU" sz="2400" dirty="0" smtClean="0"/>
              <a:t>+c billentyű kombinációval vágólapra másoljuk a képet. Ezután az első képre kattintva beillesztjük a </a:t>
            </a:r>
            <a:r>
              <a:rPr lang="hu-HU" sz="2400" dirty="0" err="1" smtClean="0"/>
              <a:t>ctrl</a:t>
            </a:r>
            <a:r>
              <a:rPr lang="hu-HU" sz="2400" dirty="0" smtClean="0"/>
              <a:t>+v billentyűkkel, majd réteg menü/réteg rögzítése gombbal rögzítjük a képet.</a:t>
            </a:r>
            <a:endParaRPr lang="hu-HU" sz="2400" dirty="0"/>
          </a:p>
        </p:txBody>
      </p:sp>
      <p:sp>
        <p:nvSpPr>
          <p:cNvPr id="5" name="Balra nyíl 4">
            <a:hlinkClick r:id="rId3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réteg</a:t>
            </a:r>
            <a:endParaRPr lang="hu-HU" dirty="0"/>
          </a:p>
        </p:txBody>
      </p:sp>
      <p:pic>
        <p:nvPicPr>
          <p:cNvPr id="4" name="Tartalom helye 3" descr="2.réte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4397868" cy="5154642"/>
          </a:xfrm>
        </p:spPr>
      </p:pic>
      <p:sp>
        <p:nvSpPr>
          <p:cNvPr id="5" name="Szövegdoboz 4"/>
          <p:cNvSpPr txBox="1"/>
          <p:nvPr/>
        </p:nvSpPr>
        <p:spPr>
          <a:xfrm>
            <a:off x="4714876" y="1428736"/>
            <a:ext cx="44291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Fájl menü/Megnyitás gombbal kiválasztjuk a földgömböt ábrázoló képet. Szintén kiválasztjuk az áthelyezési eszközt és vágólapra másoljuk (ha nem átlátszó a kép háttere,akkor a  szabadkézi kijelölést választjuk és kijelöljük a képnek azt a részét, amelyet másolni szeretnénk), majd a hátteret ábrázoló képen a Réteg menü/Új réteg gombbal beszúrunk egy új réteget és a </a:t>
            </a:r>
            <a:r>
              <a:rPr lang="hu-HU" sz="2400" dirty="0" err="1" smtClean="0"/>
              <a:t>ctrl</a:t>
            </a:r>
            <a:r>
              <a:rPr lang="hu-HU" sz="2400" dirty="0" smtClean="0"/>
              <a:t>+v billentyű kombinációval beillesztjük a képet az új rétegre.</a:t>
            </a:r>
            <a:endParaRPr lang="hu-HU" sz="2400" dirty="0"/>
          </a:p>
        </p:txBody>
      </p:sp>
      <p:sp>
        <p:nvSpPr>
          <p:cNvPr id="6" name="Balra nyíl 5">
            <a:hlinkClick r:id="rId3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ra nyíl 6">
            <a:hlinkClick r:id="rId4" action="ppaction://hlinksldjump"/>
          </p:cNvPr>
          <p:cNvSpPr/>
          <p:nvPr/>
        </p:nvSpPr>
        <p:spPr>
          <a:xfrm rot="10800000">
            <a:off x="7358082" y="428604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Méretezés</a:t>
            </a:r>
            <a:endParaRPr lang="hu-HU" dirty="0"/>
          </a:p>
        </p:txBody>
      </p:sp>
      <p:pic>
        <p:nvPicPr>
          <p:cNvPr id="6" name="Tartalom helye 5" descr="3.réte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5705664" cy="2501113"/>
          </a:xfrm>
        </p:spPr>
      </p:pic>
      <p:sp>
        <p:nvSpPr>
          <p:cNvPr id="7" name="Szövegdoboz 6"/>
          <p:cNvSpPr txBox="1"/>
          <p:nvPr/>
        </p:nvSpPr>
        <p:spPr>
          <a:xfrm>
            <a:off x="928662" y="4429132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 eszköztárban kiválasztjuk az átméretezési eszközt és a képre kattintva   összekapcsoljuk a szélességet és a magasságot, majd az egyiknek a méretét lejjebb vesszük, úgy hogy  kb. a kép közepén legyen, de maradjon hely körülötte is a további képek beillesztéséhez. Ezután rögzítjük a képet. </a:t>
            </a:r>
            <a:endParaRPr lang="hu-HU" sz="2400" dirty="0"/>
          </a:p>
        </p:txBody>
      </p:sp>
      <p:pic>
        <p:nvPicPr>
          <p:cNvPr id="5" name="Kép 4" descr="fö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43636" y="1643050"/>
            <a:ext cx="2579522" cy="2428892"/>
          </a:xfrm>
          <a:prstGeom prst="rect">
            <a:avLst/>
          </a:prstGeom>
        </p:spPr>
      </p:pic>
      <p:sp>
        <p:nvSpPr>
          <p:cNvPr id="8" name="Balra nyíl 7">
            <a:hlinkClick r:id="rId4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3.réteg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214346" y="1214422"/>
            <a:ext cx="4286248" cy="5357850"/>
          </a:xfrm>
        </p:spPr>
        <p:txBody>
          <a:bodyPr>
            <a:normAutofit/>
          </a:bodyPr>
          <a:lstStyle/>
          <a:p>
            <a:pPr indent="17463">
              <a:buNone/>
            </a:pPr>
            <a:r>
              <a:rPr lang="hu-HU" sz="2400" dirty="0" smtClean="0"/>
              <a:t>Megnyitjuk a gyárat ábrázoló képet, majd a második rétegnél leírtak alapján beillesztjük a képre és a megfelelő módon beállítjuk a méretét is. Ezután kiválasztjuk az eszköztárból az elforgatási eszközt és a képre kattintva elforgatjuk, úgy hogy illeszkedjen a földgömb széléhez. Miután megfelelően elhelyeztük, a háttérnél leírtaknak megfelelően rögzítjük a képet.</a:t>
            </a:r>
            <a:endParaRPr lang="hu-HU" sz="2400" dirty="0"/>
          </a:p>
        </p:txBody>
      </p:sp>
      <p:pic>
        <p:nvPicPr>
          <p:cNvPr id="4" name="Kép 3" descr="forgatá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500174"/>
            <a:ext cx="4810900" cy="4480312"/>
          </a:xfrm>
          <a:prstGeom prst="rect">
            <a:avLst/>
          </a:prstGeom>
        </p:spPr>
      </p:pic>
      <p:sp>
        <p:nvSpPr>
          <p:cNvPr id="5" name="Balra nyíl 4">
            <a:hlinkClick r:id="rId3" action="ppaction://hlinksldjump"/>
          </p:cNvPr>
          <p:cNvSpPr/>
          <p:nvPr/>
        </p:nvSpPr>
        <p:spPr>
          <a:xfrm>
            <a:off x="357158" y="357166"/>
            <a:ext cx="1285884" cy="78581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635</Words>
  <Application>Microsoft Office PowerPoint</Application>
  <PresentationFormat>Diavetítés a képernyőre (4:3 oldalarány)</PresentationFormat>
  <Paragraphs>59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Gill Sans Ultra Bold</vt:lpstr>
      <vt:lpstr>Office-téma</vt:lpstr>
      <vt:lpstr>Az én művem</vt:lpstr>
      <vt:lpstr>PowerPoint bemutató</vt:lpstr>
      <vt:lpstr>PowerPoint bemutató</vt:lpstr>
      <vt:lpstr>Téma? Figyelemfelkeltés.</vt:lpstr>
      <vt:lpstr>Tájolás</vt:lpstr>
      <vt:lpstr>Háttér</vt:lpstr>
      <vt:lpstr>2. réteg</vt:lpstr>
      <vt:lpstr>Méretezés</vt:lpstr>
      <vt:lpstr>3.réteg</vt:lpstr>
      <vt:lpstr>4.réteg</vt:lpstr>
      <vt:lpstr>4.réteg</vt:lpstr>
      <vt:lpstr>5.réteg</vt:lpstr>
      <vt:lpstr>6.réteg</vt:lpstr>
      <vt:lpstr>7.réteg</vt:lpstr>
      <vt:lpstr>8.réteg</vt:lpstr>
      <vt:lpstr>Mentés</vt:lpstr>
      <vt:lpstr>PowerPoint bemutató</vt:lpstr>
      <vt:lpstr>Gimp 2.6</vt:lpstr>
      <vt:lpstr>Források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én művem</dc:title>
  <dc:creator>user</dc:creator>
  <cp:lastModifiedBy>Verasztóné Kádár Kata</cp:lastModifiedBy>
  <cp:revision>88</cp:revision>
  <dcterms:created xsi:type="dcterms:W3CDTF">2016-01-10T13:00:35Z</dcterms:created>
  <dcterms:modified xsi:type="dcterms:W3CDTF">2016-01-27T19:06:06Z</dcterms:modified>
</cp:coreProperties>
</file>