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6" r:id="rId21"/>
    <p:sldId id="275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67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DCAC94-A0AE-4003-AAE1-357860DAB990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sk-SK"/>
        </a:p>
      </dgm:t>
    </dgm:pt>
    <dgm:pt modelId="{4BA14E97-07F7-4050-8406-E1B402A7D480}">
      <dgm:prSet phldrT="[Szöveg]" custT="1"/>
      <dgm:spPr/>
      <dgm:t>
        <a:bodyPr/>
        <a:lstStyle/>
        <a:p>
          <a:r>
            <a:rPr lang="hu-HU" sz="2800" dirty="0" smtClean="0"/>
            <a:t>Képmegjelenítők</a:t>
          </a:r>
          <a:endParaRPr lang="sk-SK" sz="2800" dirty="0"/>
        </a:p>
      </dgm:t>
    </dgm:pt>
    <dgm:pt modelId="{65D80D38-0F06-4A31-BD99-6B8250F0DE47}" type="parTrans" cxnId="{2B01D219-9C1B-47BA-896C-AD53E7BEA74B}">
      <dgm:prSet/>
      <dgm:spPr/>
      <dgm:t>
        <a:bodyPr/>
        <a:lstStyle/>
        <a:p>
          <a:endParaRPr lang="sk-SK" sz="1800"/>
        </a:p>
      </dgm:t>
    </dgm:pt>
    <dgm:pt modelId="{30D41385-BB5E-4ACA-8598-82F995BE2190}" type="sibTrans" cxnId="{2B01D219-9C1B-47BA-896C-AD53E7BEA74B}">
      <dgm:prSet/>
      <dgm:spPr/>
      <dgm:t>
        <a:bodyPr/>
        <a:lstStyle/>
        <a:p>
          <a:endParaRPr lang="sk-SK" sz="1800"/>
        </a:p>
      </dgm:t>
    </dgm:pt>
    <dgm:pt modelId="{5CBDBF8A-D2A1-41D6-8983-EFC975DAA842}">
      <dgm:prSet phldrT="[Szöveg]" custT="1"/>
      <dgm:spPr/>
      <dgm:t>
        <a:bodyPr/>
        <a:lstStyle/>
        <a:p>
          <a:r>
            <a:rPr lang="hu-HU" sz="2800" dirty="0" smtClean="0"/>
            <a:t>Monitorok</a:t>
          </a:r>
          <a:endParaRPr lang="sk-SK" sz="2800" dirty="0"/>
        </a:p>
      </dgm:t>
    </dgm:pt>
    <dgm:pt modelId="{40E3930B-181A-41D8-B705-91C59765FE5B}" type="parTrans" cxnId="{5149EC29-EEB6-4ED1-8DA3-C636611058B0}">
      <dgm:prSet/>
      <dgm:spPr/>
      <dgm:t>
        <a:bodyPr/>
        <a:lstStyle/>
        <a:p>
          <a:endParaRPr lang="sk-SK" sz="1800"/>
        </a:p>
      </dgm:t>
    </dgm:pt>
    <dgm:pt modelId="{AEEE8E4E-6F85-4E87-811B-691890C35B1E}" type="sibTrans" cxnId="{5149EC29-EEB6-4ED1-8DA3-C636611058B0}">
      <dgm:prSet/>
      <dgm:spPr/>
      <dgm:t>
        <a:bodyPr/>
        <a:lstStyle/>
        <a:p>
          <a:endParaRPr lang="sk-SK" sz="1800"/>
        </a:p>
      </dgm:t>
    </dgm:pt>
    <dgm:pt modelId="{2A61D2F8-0712-4F7D-BE7F-191C6E9782D0}">
      <dgm:prSet phldrT="[Szöveg]" custT="1"/>
      <dgm:spPr/>
      <dgm:t>
        <a:bodyPr/>
        <a:lstStyle/>
        <a:p>
          <a:r>
            <a:rPr lang="hu-HU" sz="1200" dirty="0" smtClean="0"/>
            <a:t>CRT</a:t>
          </a:r>
          <a:endParaRPr lang="sk-SK" sz="1200" dirty="0"/>
        </a:p>
      </dgm:t>
    </dgm:pt>
    <dgm:pt modelId="{CB7421FF-7F86-4840-8CC9-75EDFE5013C3}" type="parTrans" cxnId="{03E02063-0A9A-4B5A-BC4F-64CA5CD78E2A}">
      <dgm:prSet/>
      <dgm:spPr/>
      <dgm:t>
        <a:bodyPr/>
        <a:lstStyle/>
        <a:p>
          <a:endParaRPr lang="sk-SK" sz="1800"/>
        </a:p>
      </dgm:t>
    </dgm:pt>
    <dgm:pt modelId="{935C9009-7992-4C58-A9FE-CAEC17483B93}" type="sibTrans" cxnId="{03E02063-0A9A-4B5A-BC4F-64CA5CD78E2A}">
      <dgm:prSet/>
      <dgm:spPr/>
      <dgm:t>
        <a:bodyPr/>
        <a:lstStyle/>
        <a:p>
          <a:endParaRPr lang="sk-SK" sz="1800"/>
        </a:p>
      </dgm:t>
    </dgm:pt>
    <dgm:pt modelId="{F1522AA6-57A7-48B1-BF8B-A88730724A84}">
      <dgm:prSet phldrT="[Szöveg]" custT="1"/>
      <dgm:spPr/>
      <dgm:t>
        <a:bodyPr/>
        <a:lstStyle/>
        <a:p>
          <a:r>
            <a:rPr lang="hu-HU" sz="1200" dirty="0" smtClean="0"/>
            <a:t>Plazma</a:t>
          </a:r>
          <a:endParaRPr lang="sk-SK" sz="1200" dirty="0"/>
        </a:p>
      </dgm:t>
    </dgm:pt>
    <dgm:pt modelId="{2F4920C2-4268-4698-A9C5-4F4176F3A616}" type="parTrans" cxnId="{37AE9CAB-CDFD-49CE-8E16-76415ECAA6FB}">
      <dgm:prSet/>
      <dgm:spPr/>
      <dgm:t>
        <a:bodyPr/>
        <a:lstStyle/>
        <a:p>
          <a:endParaRPr lang="sk-SK" sz="1800"/>
        </a:p>
      </dgm:t>
    </dgm:pt>
    <dgm:pt modelId="{FFF7BBD7-9255-43DD-B259-152290E79C39}" type="sibTrans" cxnId="{37AE9CAB-CDFD-49CE-8E16-76415ECAA6FB}">
      <dgm:prSet/>
      <dgm:spPr/>
      <dgm:t>
        <a:bodyPr/>
        <a:lstStyle/>
        <a:p>
          <a:endParaRPr lang="sk-SK" sz="1800"/>
        </a:p>
      </dgm:t>
    </dgm:pt>
    <dgm:pt modelId="{E4B7E57D-2C94-4AA9-A0A4-558C0FE94209}">
      <dgm:prSet phldrT="[Szöveg]" custT="1"/>
      <dgm:spPr/>
      <dgm:t>
        <a:bodyPr/>
        <a:lstStyle/>
        <a:p>
          <a:r>
            <a:rPr lang="hu-HU" sz="2800" dirty="0" smtClean="0"/>
            <a:t>Vetítők</a:t>
          </a:r>
          <a:endParaRPr lang="sk-SK" sz="2800" dirty="0"/>
        </a:p>
      </dgm:t>
    </dgm:pt>
    <dgm:pt modelId="{D80D4169-5459-4297-B6B9-B690DB66F00C}" type="parTrans" cxnId="{5C0DDF28-A8D3-48E8-8A4F-3FFD6E2D3FD1}">
      <dgm:prSet/>
      <dgm:spPr/>
      <dgm:t>
        <a:bodyPr/>
        <a:lstStyle/>
        <a:p>
          <a:endParaRPr lang="sk-SK" sz="1800"/>
        </a:p>
      </dgm:t>
    </dgm:pt>
    <dgm:pt modelId="{543F8D57-D8F4-4DB4-BF8A-82B3794BDDB8}" type="sibTrans" cxnId="{5C0DDF28-A8D3-48E8-8A4F-3FFD6E2D3FD1}">
      <dgm:prSet/>
      <dgm:spPr/>
      <dgm:t>
        <a:bodyPr/>
        <a:lstStyle/>
        <a:p>
          <a:endParaRPr lang="sk-SK" sz="1800"/>
        </a:p>
      </dgm:t>
    </dgm:pt>
    <dgm:pt modelId="{7A54A0A3-B86B-4B0A-8292-7E957FC545E4}">
      <dgm:prSet custT="1"/>
      <dgm:spPr/>
      <dgm:t>
        <a:bodyPr/>
        <a:lstStyle/>
        <a:p>
          <a:r>
            <a:rPr lang="hu-HU" sz="2800" dirty="0" smtClean="0"/>
            <a:t>Egyéb</a:t>
          </a:r>
        </a:p>
      </dgm:t>
    </dgm:pt>
    <dgm:pt modelId="{81949187-0C01-4B53-B68C-86549BAED5BE}" type="parTrans" cxnId="{B01951C8-228A-41E3-AE1F-5F47785ECA4B}">
      <dgm:prSet/>
      <dgm:spPr/>
      <dgm:t>
        <a:bodyPr/>
        <a:lstStyle/>
        <a:p>
          <a:endParaRPr lang="sk-SK" sz="1800"/>
        </a:p>
      </dgm:t>
    </dgm:pt>
    <dgm:pt modelId="{86A47B82-07D3-421A-A9A0-9387F5BBCAEF}" type="sibTrans" cxnId="{B01951C8-228A-41E3-AE1F-5F47785ECA4B}">
      <dgm:prSet/>
      <dgm:spPr/>
      <dgm:t>
        <a:bodyPr/>
        <a:lstStyle/>
        <a:p>
          <a:endParaRPr lang="sk-SK" sz="1800"/>
        </a:p>
      </dgm:t>
    </dgm:pt>
    <dgm:pt modelId="{5BD941E7-AB30-4D51-A476-D39C72E34D62}">
      <dgm:prSet custT="1"/>
      <dgm:spPr/>
      <dgm:t>
        <a:bodyPr/>
        <a:lstStyle/>
        <a:p>
          <a:r>
            <a:rPr lang="hu-HU" sz="2800" dirty="0" smtClean="0"/>
            <a:t>LCD</a:t>
          </a:r>
          <a:endParaRPr lang="sk-SK" sz="2800" dirty="0"/>
        </a:p>
      </dgm:t>
    </dgm:pt>
    <dgm:pt modelId="{08232CB2-542A-4D26-A29B-6B6640F402A4}" type="parTrans" cxnId="{A37E4721-1778-4ADC-94AC-FDDFC7985A44}">
      <dgm:prSet/>
      <dgm:spPr/>
      <dgm:t>
        <a:bodyPr/>
        <a:lstStyle/>
        <a:p>
          <a:endParaRPr lang="sk-SK" sz="1800"/>
        </a:p>
      </dgm:t>
    </dgm:pt>
    <dgm:pt modelId="{5944239C-DB85-4CA3-9D4E-AFD71C16A2D9}" type="sibTrans" cxnId="{A37E4721-1778-4ADC-94AC-FDDFC7985A44}">
      <dgm:prSet/>
      <dgm:spPr/>
      <dgm:t>
        <a:bodyPr/>
        <a:lstStyle/>
        <a:p>
          <a:endParaRPr lang="sk-SK" sz="1800"/>
        </a:p>
      </dgm:t>
    </dgm:pt>
    <dgm:pt modelId="{75DBE18D-12CA-4CCE-8F1E-FB3F109571E8}">
      <dgm:prSet phldrT="[Szöveg]" custT="1"/>
      <dgm:spPr/>
      <dgm:t>
        <a:bodyPr/>
        <a:lstStyle/>
        <a:p>
          <a:r>
            <a:rPr lang="hu-HU" sz="2800" dirty="0" smtClean="0"/>
            <a:t>DLP</a:t>
          </a:r>
          <a:endParaRPr lang="sk-SK" sz="2800" dirty="0"/>
        </a:p>
      </dgm:t>
    </dgm:pt>
    <dgm:pt modelId="{691B86E3-B257-454A-BCDD-92C461B03BE3}" type="parTrans" cxnId="{89B688D8-B7B5-4257-8C7D-FEF5F77566C1}">
      <dgm:prSet/>
      <dgm:spPr/>
      <dgm:t>
        <a:bodyPr/>
        <a:lstStyle/>
        <a:p>
          <a:endParaRPr lang="sk-SK" sz="1800"/>
        </a:p>
      </dgm:t>
    </dgm:pt>
    <dgm:pt modelId="{FF42A5CE-FB0F-4FB0-BD0A-9BD8624D384E}" type="sibTrans" cxnId="{89B688D8-B7B5-4257-8C7D-FEF5F77566C1}">
      <dgm:prSet/>
      <dgm:spPr/>
      <dgm:t>
        <a:bodyPr/>
        <a:lstStyle/>
        <a:p>
          <a:endParaRPr lang="sk-SK" sz="1800"/>
        </a:p>
      </dgm:t>
    </dgm:pt>
    <dgm:pt modelId="{2315528C-6493-46FB-B96A-0063CB4FAF81}">
      <dgm:prSet phldrT="[Szöveg]" custT="1"/>
      <dgm:spPr/>
      <dgm:t>
        <a:bodyPr/>
        <a:lstStyle/>
        <a:p>
          <a:r>
            <a:rPr lang="hu-HU" sz="1200" dirty="0" smtClean="0"/>
            <a:t>LED</a:t>
          </a:r>
          <a:endParaRPr lang="sk-SK" sz="1200" dirty="0"/>
        </a:p>
      </dgm:t>
    </dgm:pt>
    <dgm:pt modelId="{20772BDB-BFAF-4CBE-8978-48DE0178C48C}" type="parTrans" cxnId="{CC037B6A-9FC8-45AB-AE9F-228FBE3B5151}">
      <dgm:prSet/>
      <dgm:spPr/>
      <dgm:t>
        <a:bodyPr/>
        <a:lstStyle/>
        <a:p>
          <a:endParaRPr lang="sk-SK" sz="1800"/>
        </a:p>
      </dgm:t>
    </dgm:pt>
    <dgm:pt modelId="{CE06DA1E-C718-458A-8DBF-2D49A93B308E}" type="sibTrans" cxnId="{CC037B6A-9FC8-45AB-AE9F-228FBE3B5151}">
      <dgm:prSet/>
      <dgm:spPr/>
      <dgm:t>
        <a:bodyPr/>
        <a:lstStyle/>
        <a:p>
          <a:endParaRPr lang="sk-SK" sz="1800"/>
        </a:p>
      </dgm:t>
    </dgm:pt>
    <dgm:pt modelId="{F0286910-0F12-4B63-91D7-CE95FEB2981D}">
      <dgm:prSet phldrT="[Szöveg]" custT="1"/>
      <dgm:spPr/>
      <dgm:t>
        <a:bodyPr/>
        <a:lstStyle/>
        <a:p>
          <a:r>
            <a:rPr lang="hu-HU" sz="1200" dirty="0" smtClean="0"/>
            <a:t>OLED</a:t>
          </a:r>
          <a:endParaRPr lang="sk-SK" sz="1200" dirty="0"/>
        </a:p>
      </dgm:t>
    </dgm:pt>
    <dgm:pt modelId="{D1AA0827-EFFD-4279-91EE-D5E8951C14EB}" type="parTrans" cxnId="{E91DA895-34EA-4B8B-BD41-668527CBFF2B}">
      <dgm:prSet/>
      <dgm:spPr/>
      <dgm:t>
        <a:bodyPr/>
        <a:lstStyle/>
        <a:p>
          <a:endParaRPr lang="sk-SK" sz="1800"/>
        </a:p>
      </dgm:t>
    </dgm:pt>
    <dgm:pt modelId="{C5A58AC1-625B-4A16-A507-038C7BFECE41}" type="sibTrans" cxnId="{E91DA895-34EA-4B8B-BD41-668527CBFF2B}">
      <dgm:prSet/>
      <dgm:spPr/>
      <dgm:t>
        <a:bodyPr/>
        <a:lstStyle/>
        <a:p>
          <a:endParaRPr lang="sk-SK" sz="1800"/>
        </a:p>
      </dgm:t>
    </dgm:pt>
    <dgm:pt modelId="{FAD57B27-E9D7-43A5-8F4C-E5E196C658BF}">
      <dgm:prSet phldrT="[Szöveg]" custT="1"/>
      <dgm:spPr/>
      <dgm:t>
        <a:bodyPr/>
        <a:lstStyle/>
        <a:p>
          <a:r>
            <a:rPr lang="hu-HU" sz="1200" dirty="0" smtClean="0"/>
            <a:t>LCD</a:t>
          </a:r>
          <a:endParaRPr lang="sk-SK" sz="1200" dirty="0"/>
        </a:p>
      </dgm:t>
    </dgm:pt>
    <dgm:pt modelId="{3785BC84-5E30-4257-ADE0-DC57D371CFD1}" type="parTrans" cxnId="{7658430A-40F2-493B-B944-1D764CF18046}">
      <dgm:prSet/>
      <dgm:spPr/>
      <dgm:t>
        <a:bodyPr/>
        <a:lstStyle/>
        <a:p>
          <a:endParaRPr lang="sk-SK" sz="1800"/>
        </a:p>
      </dgm:t>
    </dgm:pt>
    <dgm:pt modelId="{4D5DAD7B-700B-4F91-BC8E-FD302FE81A13}" type="sibTrans" cxnId="{7658430A-40F2-493B-B944-1D764CF18046}">
      <dgm:prSet/>
      <dgm:spPr/>
      <dgm:t>
        <a:bodyPr/>
        <a:lstStyle/>
        <a:p>
          <a:endParaRPr lang="sk-SK" sz="1800"/>
        </a:p>
      </dgm:t>
    </dgm:pt>
    <dgm:pt modelId="{AF54DD70-BCEA-45BB-972C-22F69926AD55}" type="pres">
      <dgm:prSet presAssocID="{87DCAC94-A0AE-4003-AAE1-357860DAB99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sk-SK"/>
        </a:p>
      </dgm:t>
    </dgm:pt>
    <dgm:pt modelId="{8B6A6230-9BAB-4B65-A8CA-17EA3D23C0AB}" type="pres">
      <dgm:prSet presAssocID="{4BA14E97-07F7-4050-8406-E1B402A7D480}" presName="hierRoot1" presStyleCnt="0"/>
      <dgm:spPr/>
    </dgm:pt>
    <dgm:pt modelId="{AC310639-BD47-4C3D-8170-1B1A7EA72360}" type="pres">
      <dgm:prSet presAssocID="{4BA14E97-07F7-4050-8406-E1B402A7D480}" presName="composite" presStyleCnt="0"/>
      <dgm:spPr/>
    </dgm:pt>
    <dgm:pt modelId="{4A7017F4-AF63-418C-BF42-64456692FC93}" type="pres">
      <dgm:prSet presAssocID="{4BA14E97-07F7-4050-8406-E1B402A7D480}" presName="background" presStyleLbl="node0" presStyleIdx="0" presStyleCnt="1"/>
      <dgm:spPr/>
    </dgm:pt>
    <dgm:pt modelId="{547C2EE6-73C2-4846-8637-C9370F6251E1}" type="pres">
      <dgm:prSet presAssocID="{4BA14E97-07F7-4050-8406-E1B402A7D480}" presName="text" presStyleLbl="fgAcc0" presStyleIdx="0" presStyleCnt="1" custScaleX="620055" custScaleY="141271" custLinFactX="-15081" custLinFactY="-100000" custLinFactNeighborX="-100000" custLinFactNeighborY="-175158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AB13AC2A-B00B-4C10-BB1F-613B7413C1BD}" type="pres">
      <dgm:prSet presAssocID="{4BA14E97-07F7-4050-8406-E1B402A7D480}" presName="hierChild2" presStyleCnt="0"/>
      <dgm:spPr/>
    </dgm:pt>
    <dgm:pt modelId="{8451B1E1-17CD-458E-A0F4-F4507F736417}" type="pres">
      <dgm:prSet presAssocID="{40E3930B-181A-41D8-B705-91C59765FE5B}" presName="Name10" presStyleLbl="parChTrans1D2" presStyleIdx="0" presStyleCnt="3"/>
      <dgm:spPr/>
      <dgm:t>
        <a:bodyPr/>
        <a:lstStyle/>
        <a:p>
          <a:endParaRPr lang="sk-SK"/>
        </a:p>
      </dgm:t>
    </dgm:pt>
    <dgm:pt modelId="{B16C0127-E52F-4654-B091-FA60D17F246A}" type="pres">
      <dgm:prSet presAssocID="{5CBDBF8A-D2A1-41D6-8983-EFC975DAA842}" presName="hierRoot2" presStyleCnt="0"/>
      <dgm:spPr/>
    </dgm:pt>
    <dgm:pt modelId="{F8EA5B1D-D105-4EB9-AE0F-2C4810A0B03A}" type="pres">
      <dgm:prSet presAssocID="{5CBDBF8A-D2A1-41D6-8983-EFC975DAA842}" presName="composite2" presStyleCnt="0"/>
      <dgm:spPr/>
    </dgm:pt>
    <dgm:pt modelId="{11C33B0D-949E-4AC6-81D1-A83FAC901C5B}" type="pres">
      <dgm:prSet presAssocID="{5CBDBF8A-D2A1-41D6-8983-EFC975DAA842}" presName="background2" presStyleLbl="node2" presStyleIdx="0" presStyleCnt="3"/>
      <dgm:spPr/>
    </dgm:pt>
    <dgm:pt modelId="{3D03BD44-35B3-45B8-9292-4272A010B918}" type="pres">
      <dgm:prSet presAssocID="{5CBDBF8A-D2A1-41D6-8983-EFC975DAA842}" presName="text2" presStyleLbl="fgAcc2" presStyleIdx="0" presStyleCnt="3" custScaleX="387754" custLinFactY="-100000" custLinFactNeighborX="-51279" custLinFactNeighborY="-130254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B7E9DD54-125C-4845-A8CE-9FF1546F937B}" type="pres">
      <dgm:prSet presAssocID="{5CBDBF8A-D2A1-41D6-8983-EFC975DAA842}" presName="hierChild3" presStyleCnt="0"/>
      <dgm:spPr/>
    </dgm:pt>
    <dgm:pt modelId="{F6C6F04C-6822-4E67-B9F0-6B072BACA74E}" type="pres">
      <dgm:prSet presAssocID="{CB7421FF-7F86-4840-8CC9-75EDFE5013C3}" presName="Name17" presStyleLbl="parChTrans1D3" presStyleIdx="0" presStyleCnt="7"/>
      <dgm:spPr/>
      <dgm:t>
        <a:bodyPr/>
        <a:lstStyle/>
        <a:p>
          <a:endParaRPr lang="sk-SK"/>
        </a:p>
      </dgm:t>
    </dgm:pt>
    <dgm:pt modelId="{EB8F8917-0D9B-41D9-A155-499892A58D31}" type="pres">
      <dgm:prSet presAssocID="{2A61D2F8-0712-4F7D-BE7F-191C6E9782D0}" presName="hierRoot3" presStyleCnt="0"/>
      <dgm:spPr/>
    </dgm:pt>
    <dgm:pt modelId="{DE324611-BEC8-430D-BB91-23686311D1C5}" type="pres">
      <dgm:prSet presAssocID="{2A61D2F8-0712-4F7D-BE7F-191C6E9782D0}" presName="composite3" presStyleCnt="0"/>
      <dgm:spPr/>
    </dgm:pt>
    <dgm:pt modelId="{7B301D33-8CE5-4CFA-AD3C-1487694668BB}" type="pres">
      <dgm:prSet presAssocID="{2A61D2F8-0712-4F7D-BE7F-191C6E9782D0}" presName="background3" presStyleLbl="node3" presStyleIdx="0" presStyleCnt="7"/>
      <dgm:spPr/>
    </dgm:pt>
    <dgm:pt modelId="{71FC92BD-B5B4-485C-84A9-3FE746192FC3}" type="pres">
      <dgm:prSet presAssocID="{2A61D2F8-0712-4F7D-BE7F-191C6E9782D0}" presName="text3" presStyleLbl="fgAcc3" presStyleIdx="0" presStyleCnt="7" custLinFactNeighborX="10791" custLinFactNeighborY="91757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E1B36A6D-BC5C-470F-8AEA-4B9656BDBBA6}" type="pres">
      <dgm:prSet presAssocID="{2A61D2F8-0712-4F7D-BE7F-191C6E9782D0}" presName="hierChild4" presStyleCnt="0"/>
      <dgm:spPr/>
    </dgm:pt>
    <dgm:pt modelId="{EDB9EE45-0368-4BB1-84F4-819E296809E1}" type="pres">
      <dgm:prSet presAssocID="{20772BDB-BFAF-4CBE-8978-48DE0178C48C}" presName="Name17" presStyleLbl="parChTrans1D3" presStyleIdx="1" presStyleCnt="7"/>
      <dgm:spPr/>
      <dgm:t>
        <a:bodyPr/>
        <a:lstStyle/>
        <a:p>
          <a:endParaRPr lang="sk-SK"/>
        </a:p>
      </dgm:t>
    </dgm:pt>
    <dgm:pt modelId="{B7235510-FD9C-4C64-866C-C875E8519A8A}" type="pres">
      <dgm:prSet presAssocID="{2315528C-6493-46FB-B96A-0063CB4FAF81}" presName="hierRoot3" presStyleCnt="0"/>
      <dgm:spPr/>
    </dgm:pt>
    <dgm:pt modelId="{E6C242BE-C7ED-4D3A-89A5-CBFD8D3BFF61}" type="pres">
      <dgm:prSet presAssocID="{2315528C-6493-46FB-B96A-0063CB4FAF81}" presName="composite3" presStyleCnt="0"/>
      <dgm:spPr/>
    </dgm:pt>
    <dgm:pt modelId="{630E1D9D-698E-4E18-BF87-DEC341AD570C}" type="pres">
      <dgm:prSet presAssocID="{2315528C-6493-46FB-B96A-0063CB4FAF81}" presName="background3" presStyleLbl="node3" presStyleIdx="1" presStyleCnt="7"/>
      <dgm:spPr/>
    </dgm:pt>
    <dgm:pt modelId="{D8FB6165-CB84-481B-B46B-BB757A0F088B}" type="pres">
      <dgm:prSet presAssocID="{2315528C-6493-46FB-B96A-0063CB4FAF81}" presName="text3" presStyleLbl="fgAcc3" presStyleIdx="1" presStyleCnt="7" custLinFactY="168554" custLinFactNeighborX="20393" custLinFactNeighborY="200000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8452398B-D2D1-42E5-90C2-6A70CC1A7C6A}" type="pres">
      <dgm:prSet presAssocID="{2315528C-6493-46FB-B96A-0063CB4FAF81}" presName="hierChild4" presStyleCnt="0"/>
      <dgm:spPr/>
    </dgm:pt>
    <dgm:pt modelId="{9F6C6286-FB04-4A72-9F64-7A13E4E2C1D5}" type="pres">
      <dgm:prSet presAssocID="{D1AA0827-EFFD-4279-91EE-D5E8951C14EB}" presName="Name17" presStyleLbl="parChTrans1D3" presStyleIdx="2" presStyleCnt="7"/>
      <dgm:spPr/>
      <dgm:t>
        <a:bodyPr/>
        <a:lstStyle/>
        <a:p>
          <a:endParaRPr lang="sk-SK"/>
        </a:p>
      </dgm:t>
    </dgm:pt>
    <dgm:pt modelId="{4705FBE4-BA67-484B-A50D-4E988783BCDE}" type="pres">
      <dgm:prSet presAssocID="{F0286910-0F12-4B63-91D7-CE95FEB2981D}" presName="hierRoot3" presStyleCnt="0"/>
      <dgm:spPr/>
    </dgm:pt>
    <dgm:pt modelId="{1A299CD6-9C62-4FB7-A361-5C200B817E40}" type="pres">
      <dgm:prSet presAssocID="{F0286910-0F12-4B63-91D7-CE95FEB2981D}" presName="composite3" presStyleCnt="0"/>
      <dgm:spPr/>
    </dgm:pt>
    <dgm:pt modelId="{8C750EDF-A313-4C6D-8402-37841BF7C23A}" type="pres">
      <dgm:prSet presAssocID="{F0286910-0F12-4B63-91D7-CE95FEB2981D}" presName="background3" presStyleLbl="node3" presStyleIdx="2" presStyleCnt="7"/>
      <dgm:spPr/>
    </dgm:pt>
    <dgm:pt modelId="{B700B871-68A0-4F5A-BBB7-2BC98CB62D0F}" type="pres">
      <dgm:prSet presAssocID="{F0286910-0F12-4B63-91D7-CE95FEB2981D}" presName="text3" presStyleLbl="fgAcc3" presStyleIdx="2" presStyleCnt="7" custLinFactY="168554" custLinFactNeighborX="62951" custLinFactNeighborY="200000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D623AE3F-3389-4463-9811-05A2F366A1A7}" type="pres">
      <dgm:prSet presAssocID="{F0286910-0F12-4B63-91D7-CE95FEB2981D}" presName="hierChild4" presStyleCnt="0"/>
      <dgm:spPr/>
    </dgm:pt>
    <dgm:pt modelId="{9C1F4C5F-43FB-48CC-8392-8DA1EDB264AD}" type="pres">
      <dgm:prSet presAssocID="{2F4920C2-4268-4698-A9C5-4F4176F3A616}" presName="Name17" presStyleLbl="parChTrans1D3" presStyleIdx="3" presStyleCnt="7"/>
      <dgm:spPr/>
      <dgm:t>
        <a:bodyPr/>
        <a:lstStyle/>
        <a:p>
          <a:endParaRPr lang="sk-SK"/>
        </a:p>
      </dgm:t>
    </dgm:pt>
    <dgm:pt modelId="{17A98848-AD38-4126-95E0-D834D541BF11}" type="pres">
      <dgm:prSet presAssocID="{F1522AA6-57A7-48B1-BF8B-A88730724A84}" presName="hierRoot3" presStyleCnt="0"/>
      <dgm:spPr/>
    </dgm:pt>
    <dgm:pt modelId="{9C2FEC2C-F01A-44FE-B355-35E50E63BA25}" type="pres">
      <dgm:prSet presAssocID="{F1522AA6-57A7-48B1-BF8B-A88730724A84}" presName="composite3" presStyleCnt="0"/>
      <dgm:spPr/>
    </dgm:pt>
    <dgm:pt modelId="{1314C289-F0BA-4C65-BE3E-94444E3ADA40}" type="pres">
      <dgm:prSet presAssocID="{F1522AA6-57A7-48B1-BF8B-A88730724A84}" presName="background3" presStyleLbl="node3" presStyleIdx="3" presStyleCnt="7"/>
      <dgm:spPr/>
    </dgm:pt>
    <dgm:pt modelId="{4E39CF91-A843-4331-A4BF-64A1FEC355B8}" type="pres">
      <dgm:prSet presAssocID="{F1522AA6-57A7-48B1-BF8B-A88730724A84}" presName="text3" presStyleLbl="fgAcc3" presStyleIdx="3" presStyleCnt="7" custScaleX="142866" custLinFactY="95556" custLinFactNeighborX="39597" custLinFactNeighborY="100000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E8AC693F-5EC5-43BF-BC7F-868DB08415CA}" type="pres">
      <dgm:prSet presAssocID="{F1522AA6-57A7-48B1-BF8B-A88730724A84}" presName="hierChild4" presStyleCnt="0"/>
      <dgm:spPr/>
    </dgm:pt>
    <dgm:pt modelId="{9854BDCB-CC1C-4845-AFF8-BDA1BD7E8D22}" type="pres">
      <dgm:prSet presAssocID="{3785BC84-5E30-4257-ADE0-DC57D371CFD1}" presName="Name17" presStyleLbl="parChTrans1D3" presStyleIdx="4" presStyleCnt="7"/>
      <dgm:spPr/>
      <dgm:t>
        <a:bodyPr/>
        <a:lstStyle/>
        <a:p>
          <a:endParaRPr lang="sk-SK"/>
        </a:p>
      </dgm:t>
    </dgm:pt>
    <dgm:pt modelId="{74E91090-D7AA-4FED-9E43-D3646DD1ABE2}" type="pres">
      <dgm:prSet presAssocID="{FAD57B27-E9D7-43A5-8F4C-E5E196C658BF}" presName="hierRoot3" presStyleCnt="0"/>
      <dgm:spPr/>
    </dgm:pt>
    <dgm:pt modelId="{CEEA1163-461A-4EB7-B08E-3A9C5EB7D520}" type="pres">
      <dgm:prSet presAssocID="{FAD57B27-E9D7-43A5-8F4C-E5E196C658BF}" presName="composite3" presStyleCnt="0"/>
      <dgm:spPr/>
    </dgm:pt>
    <dgm:pt modelId="{439D5BE6-D2B3-4A6E-A838-A66FC4928064}" type="pres">
      <dgm:prSet presAssocID="{FAD57B27-E9D7-43A5-8F4C-E5E196C658BF}" presName="background3" presStyleLbl="node3" presStyleIdx="4" presStyleCnt="7"/>
      <dgm:spPr/>
    </dgm:pt>
    <dgm:pt modelId="{C7BCDD8E-EAEF-4F5E-A434-2242D8E753B5}" type="pres">
      <dgm:prSet presAssocID="{FAD57B27-E9D7-43A5-8F4C-E5E196C658BF}" presName="text3" presStyleLbl="fgAcc3" presStyleIdx="4" presStyleCnt="7" custScaleX="128634" custLinFactNeighborX="-26622" custLinFactNeighborY="22558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C960BFC3-2B4F-4E7B-8469-623AF66B0DC1}" type="pres">
      <dgm:prSet presAssocID="{FAD57B27-E9D7-43A5-8F4C-E5E196C658BF}" presName="hierChild4" presStyleCnt="0"/>
      <dgm:spPr/>
    </dgm:pt>
    <dgm:pt modelId="{9CFD746A-3A09-4480-9A71-7CF23564D52C}" type="pres">
      <dgm:prSet presAssocID="{D80D4169-5459-4297-B6B9-B690DB66F00C}" presName="Name10" presStyleLbl="parChTrans1D2" presStyleIdx="1" presStyleCnt="3"/>
      <dgm:spPr/>
      <dgm:t>
        <a:bodyPr/>
        <a:lstStyle/>
        <a:p>
          <a:endParaRPr lang="sk-SK"/>
        </a:p>
      </dgm:t>
    </dgm:pt>
    <dgm:pt modelId="{83AFD4DC-6AE8-4730-93AA-FADF9810C6EC}" type="pres">
      <dgm:prSet presAssocID="{E4B7E57D-2C94-4AA9-A0A4-558C0FE94209}" presName="hierRoot2" presStyleCnt="0"/>
      <dgm:spPr/>
    </dgm:pt>
    <dgm:pt modelId="{69435450-40F3-4A52-A723-E731CFD93FB8}" type="pres">
      <dgm:prSet presAssocID="{E4B7E57D-2C94-4AA9-A0A4-558C0FE94209}" presName="composite2" presStyleCnt="0"/>
      <dgm:spPr/>
    </dgm:pt>
    <dgm:pt modelId="{6FC46E23-505C-44E7-999A-E9278E138063}" type="pres">
      <dgm:prSet presAssocID="{E4B7E57D-2C94-4AA9-A0A4-558C0FE94209}" presName="background2" presStyleLbl="node2" presStyleIdx="1" presStyleCnt="3"/>
      <dgm:spPr/>
    </dgm:pt>
    <dgm:pt modelId="{26F9A52C-D797-4B3A-9273-4288C18966D1}" type="pres">
      <dgm:prSet presAssocID="{E4B7E57D-2C94-4AA9-A0A4-558C0FE94209}" presName="text2" presStyleLbl="fgAcc2" presStyleIdx="1" presStyleCnt="3" custScaleX="258744" custScaleY="100514" custLinFactX="-350" custLinFactY="-100000" custLinFactNeighborX="-100000" custLinFactNeighborY="-134680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A15C718D-F350-40DA-AE9C-82262B3A95CA}" type="pres">
      <dgm:prSet presAssocID="{E4B7E57D-2C94-4AA9-A0A4-558C0FE94209}" presName="hierChild3" presStyleCnt="0"/>
      <dgm:spPr/>
    </dgm:pt>
    <dgm:pt modelId="{DB379D6A-9B09-4689-8116-E45F611F4B01}" type="pres">
      <dgm:prSet presAssocID="{08232CB2-542A-4D26-A29B-6B6640F402A4}" presName="Name17" presStyleLbl="parChTrans1D3" presStyleIdx="5" presStyleCnt="7"/>
      <dgm:spPr/>
      <dgm:t>
        <a:bodyPr/>
        <a:lstStyle/>
        <a:p>
          <a:endParaRPr lang="sk-SK"/>
        </a:p>
      </dgm:t>
    </dgm:pt>
    <dgm:pt modelId="{339CBC6F-2597-402D-8C51-3319CF97DC5B}" type="pres">
      <dgm:prSet presAssocID="{5BD941E7-AB30-4D51-A476-D39C72E34D62}" presName="hierRoot3" presStyleCnt="0"/>
      <dgm:spPr/>
    </dgm:pt>
    <dgm:pt modelId="{8CF30B09-2890-4D08-893B-DE7084516DF0}" type="pres">
      <dgm:prSet presAssocID="{5BD941E7-AB30-4D51-A476-D39C72E34D62}" presName="composite3" presStyleCnt="0"/>
      <dgm:spPr/>
    </dgm:pt>
    <dgm:pt modelId="{FE2E2076-EEC6-4329-B9F3-593CB543D41D}" type="pres">
      <dgm:prSet presAssocID="{5BD941E7-AB30-4D51-A476-D39C72E34D62}" presName="background3" presStyleLbl="node3" presStyleIdx="5" presStyleCnt="7"/>
      <dgm:spPr/>
    </dgm:pt>
    <dgm:pt modelId="{C4B082A5-5DDF-4DDE-B3DF-6472C9AEE6DE}" type="pres">
      <dgm:prSet presAssocID="{5BD941E7-AB30-4D51-A476-D39C72E34D62}" presName="text3" presStyleLbl="fgAcc3" presStyleIdx="5" presStyleCnt="7" custScaleX="189593" custScaleY="133854" custLinFactX="83830" custLinFactY="14595" custLinFactNeighborX="100000" custLinFactNeighborY="100000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F6CE4E6E-AA6E-4F39-960C-3C861B4007BE}" type="pres">
      <dgm:prSet presAssocID="{5BD941E7-AB30-4D51-A476-D39C72E34D62}" presName="hierChild4" presStyleCnt="0"/>
      <dgm:spPr/>
    </dgm:pt>
    <dgm:pt modelId="{3D5C9B05-8A82-4FA9-A14E-2CA4E902C3AA}" type="pres">
      <dgm:prSet presAssocID="{691B86E3-B257-454A-BCDD-92C461B03BE3}" presName="Name17" presStyleLbl="parChTrans1D3" presStyleIdx="6" presStyleCnt="7"/>
      <dgm:spPr/>
      <dgm:t>
        <a:bodyPr/>
        <a:lstStyle/>
        <a:p>
          <a:endParaRPr lang="sk-SK"/>
        </a:p>
      </dgm:t>
    </dgm:pt>
    <dgm:pt modelId="{F835A8D3-C501-4DA3-9DDF-C75097BAE4E9}" type="pres">
      <dgm:prSet presAssocID="{75DBE18D-12CA-4CCE-8F1E-FB3F109571E8}" presName="hierRoot3" presStyleCnt="0"/>
      <dgm:spPr/>
    </dgm:pt>
    <dgm:pt modelId="{26C71D36-78B9-4D1A-93DC-256435B90FE3}" type="pres">
      <dgm:prSet presAssocID="{75DBE18D-12CA-4CCE-8F1E-FB3F109571E8}" presName="composite3" presStyleCnt="0"/>
      <dgm:spPr/>
    </dgm:pt>
    <dgm:pt modelId="{EB3C2E02-3FBF-4510-B06A-FD47DE495642}" type="pres">
      <dgm:prSet presAssocID="{75DBE18D-12CA-4CCE-8F1E-FB3F109571E8}" presName="background3" presStyleLbl="node3" presStyleIdx="6" presStyleCnt="7"/>
      <dgm:spPr/>
    </dgm:pt>
    <dgm:pt modelId="{29490E9F-23D3-43ED-B448-6C00CD9E979F}" type="pres">
      <dgm:prSet presAssocID="{75DBE18D-12CA-4CCE-8F1E-FB3F109571E8}" presName="text3" presStyleLbl="fgAcc3" presStyleIdx="6" presStyleCnt="7" custScaleX="204459" custScaleY="133807" custLinFactY="-47631" custLinFactNeighborX="64216" custLinFactNeighborY="-100000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64882A37-71B2-4848-92D3-91893EE7A5CA}" type="pres">
      <dgm:prSet presAssocID="{75DBE18D-12CA-4CCE-8F1E-FB3F109571E8}" presName="hierChild4" presStyleCnt="0"/>
      <dgm:spPr/>
    </dgm:pt>
    <dgm:pt modelId="{1BCBB3F6-1129-4931-BF5D-10E5D84C416A}" type="pres">
      <dgm:prSet presAssocID="{81949187-0C01-4B53-B68C-86549BAED5BE}" presName="Name10" presStyleLbl="parChTrans1D2" presStyleIdx="2" presStyleCnt="3"/>
      <dgm:spPr/>
      <dgm:t>
        <a:bodyPr/>
        <a:lstStyle/>
        <a:p>
          <a:endParaRPr lang="sk-SK"/>
        </a:p>
      </dgm:t>
    </dgm:pt>
    <dgm:pt modelId="{79964184-19EF-4A4D-AFC8-6C5E05AC698E}" type="pres">
      <dgm:prSet presAssocID="{7A54A0A3-B86B-4B0A-8292-7E957FC545E4}" presName="hierRoot2" presStyleCnt="0"/>
      <dgm:spPr/>
    </dgm:pt>
    <dgm:pt modelId="{155A98BE-4D64-4782-BD77-E6B3BCE73C9F}" type="pres">
      <dgm:prSet presAssocID="{7A54A0A3-B86B-4B0A-8292-7E957FC545E4}" presName="composite2" presStyleCnt="0"/>
      <dgm:spPr/>
    </dgm:pt>
    <dgm:pt modelId="{6EED2945-55AE-4C6A-B2CC-261DB0E09848}" type="pres">
      <dgm:prSet presAssocID="{7A54A0A3-B86B-4B0A-8292-7E957FC545E4}" presName="background2" presStyleLbl="node2" presStyleIdx="2" presStyleCnt="3"/>
      <dgm:spPr/>
    </dgm:pt>
    <dgm:pt modelId="{61F68517-D6FE-4DAE-8540-BCC2911522D7}" type="pres">
      <dgm:prSet presAssocID="{7A54A0A3-B86B-4B0A-8292-7E957FC545E4}" presName="text2" presStyleLbl="fgAcc2" presStyleIdx="2" presStyleCnt="3" custScaleX="284807" custScaleY="101837" custLinFactY="-100000" custLinFactNeighborX="-56805" custLinFactNeighborY="-130254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D544A13B-4654-4D18-BAF5-97DF1FCA9A0E}" type="pres">
      <dgm:prSet presAssocID="{7A54A0A3-B86B-4B0A-8292-7E957FC545E4}" presName="hierChild3" presStyleCnt="0"/>
      <dgm:spPr/>
    </dgm:pt>
  </dgm:ptLst>
  <dgm:cxnLst>
    <dgm:cxn modelId="{42485BAA-F639-438A-B4EA-FD007F51A8DF}" type="presOf" srcId="{F0286910-0F12-4B63-91D7-CE95FEB2981D}" destId="{B700B871-68A0-4F5A-BBB7-2BC98CB62D0F}" srcOrd="0" destOrd="0" presId="urn:microsoft.com/office/officeart/2005/8/layout/hierarchy1"/>
    <dgm:cxn modelId="{C0C04B60-893E-412D-A3EC-9E9266D8027C}" type="presOf" srcId="{2315528C-6493-46FB-B96A-0063CB4FAF81}" destId="{D8FB6165-CB84-481B-B46B-BB757A0F088B}" srcOrd="0" destOrd="0" presId="urn:microsoft.com/office/officeart/2005/8/layout/hierarchy1"/>
    <dgm:cxn modelId="{FFEB5FE0-D76A-41DC-85DC-D4BB96040362}" type="presOf" srcId="{CB7421FF-7F86-4840-8CC9-75EDFE5013C3}" destId="{F6C6F04C-6822-4E67-B9F0-6B072BACA74E}" srcOrd="0" destOrd="0" presId="urn:microsoft.com/office/officeart/2005/8/layout/hierarchy1"/>
    <dgm:cxn modelId="{89B688D8-B7B5-4257-8C7D-FEF5F77566C1}" srcId="{E4B7E57D-2C94-4AA9-A0A4-558C0FE94209}" destId="{75DBE18D-12CA-4CCE-8F1E-FB3F109571E8}" srcOrd="1" destOrd="0" parTransId="{691B86E3-B257-454A-BCDD-92C461B03BE3}" sibTransId="{FF42A5CE-FB0F-4FB0-BD0A-9BD8624D384E}"/>
    <dgm:cxn modelId="{6F208407-9493-488D-B779-698DF557190A}" type="presOf" srcId="{691B86E3-B257-454A-BCDD-92C461B03BE3}" destId="{3D5C9B05-8A82-4FA9-A14E-2CA4E902C3AA}" srcOrd="0" destOrd="0" presId="urn:microsoft.com/office/officeart/2005/8/layout/hierarchy1"/>
    <dgm:cxn modelId="{BB08EF3D-E8AC-4900-A67D-73833EDFD202}" type="presOf" srcId="{20772BDB-BFAF-4CBE-8978-48DE0178C48C}" destId="{EDB9EE45-0368-4BB1-84F4-819E296809E1}" srcOrd="0" destOrd="0" presId="urn:microsoft.com/office/officeart/2005/8/layout/hierarchy1"/>
    <dgm:cxn modelId="{69DB63F0-A28C-4419-9150-05B9002CCB41}" type="presOf" srcId="{FAD57B27-E9D7-43A5-8F4C-E5E196C658BF}" destId="{C7BCDD8E-EAEF-4F5E-A434-2242D8E753B5}" srcOrd="0" destOrd="0" presId="urn:microsoft.com/office/officeart/2005/8/layout/hierarchy1"/>
    <dgm:cxn modelId="{450191E7-3CEA-4FDE-A793-BDF770A33567}" type="presOf" srcId="{5BD941E7-AB30-4D51-A476-D39C72E34D62}" destId="{C4B082A5-5DDF-4DDE-B3DF-6472C9AEE6DE}" srcOrd="0" destOrd="0" presId="urn:microsoft.com/office/officeart/2005/8/layout/hierarchy1"/>
    <dgm:cxn modelId="{3438EBE8-0FE0-407D-8A83-560827DCAA95}" type="presOf" srcId="{4BA14E97-07F7-4050-8406-E1B402A7D480}" destId="{547C2EE6-73C2-4846-8637-C9370F6251E1}" srcOrd="0" destOrd="0" presId="urn:microsoft.com/office/officeart/2005/8/layout/hierarchy1"/>
    <dgm:cxn modelId="{03E02063-0A9A-4B5A-BC4F-64CA5CD78E2A}" srcId="{5CBDBF8A-D2A1-41D6-8983-EFC975DAA842}" destId="{2A61D2F8-0712-4F7D-BE7F-191C6E9782D0}" srcOrd="0" destOrd="0" parTransId="{CB7421FF-7F86-4840-8CC9-75EDFE5013C3}" sibTransId="{935C9009-7992-4C58-A9FE-CAEC17483B93}"/>
    <dgm:cxn modelId="{5FF2926C-07E6-4C88-BB38-3FA79FFB1FF4}" type="presOf" srcId="{3785BC84-5E30-4257-ADE0-DC57D371CFD1}" destId="{9854BDCB-CC1C-4845-AFF8-BDA1BD7E8D22}" srcOrd="0" destOrd="0" presId="urn:microsoft.com/office/officeart/2005/8/layout/hierarchy1"/>
    <dgm:cxn modelId="{2B01D219-9C1B-47BA-896C-AD53E7BEA74B}" srcId="{87DCAC94-A0AE-4003-AAE1-357860DAB990}" destId="{4BA14E97-07F7-4050-8406-E1B402A7D480}" srcOrd="0" destOrd="0" parTransId="{65D80D38-0F06-4A31-BD99-6B8250F0DE47}" sibTransId="{30D41385-BB5E-4ACA-8598-82F995BE2190}"/>
    <dgm:cxn modelId="{B3E3391F-4EE8-4B64-AD52-132AC7C25307}" type="presOf" srcId="{7A54A0A3-B86B-4B0A-8292-7E957FC545E4}" destId="{61F68517-D6FE-4DAE-8540-BCC2911522D7}" srcOrd="0" destOrd="0" presId="urn:microsoft.com/office/officeart/2005/8/layout/hierarchy1"/>
    <dgm:cxn modelId="{576502C7-0C82-4ACB-84EE-D3887BE0F25A}" type="presOf" srcId="{D80D4169-5459-4297-B6B9-B690DB66F00C}" destId="{9CFD746A-3A09-4480-9A71-7CF23564D52C}" srcOrd="0" destOrd="0" presId="urn:microsoft.com/office/officeart/2005/8/layout/hierarchy1"/>
    <dgm:cxn modelId="{A7F98FAE-BA69-403C-B364-29B30DC9EFF1}" type="presOf" srcId="{75DBE18D-12CA-4CCE-8F1E-FB3F109571E8}" destId="{29490E9F-23D3-43ED-B448-6C00CD9E979F}" srcOrd="0" destOrd="0" presId="urn:microsoft.com/office/officeart/2005/8/layout/hierarchy1"/>
    <dgm:cxn modelId="{37AE9CAB-CDFD-49CE-8E16-76415ECAA6FB}" srcId="{5CBDBF8A-D2A1-41D6-8983-EFC975DAA842}" destId="{F1522AA6-57A7-48B1-BF8B-A88730724A84}" srcOrd="3" destOrd="0" parTransId="{2F4920C2-4268-4698-A9C5-4F4176F3A616}" sibTransId="{FFF7BBD7-9255-43DD-B259-152290E79C39}"/>
    <dgm:cxn modelId="{5C0DDF28-A8D3-48E8-8A4F-3FFD6E2D3FD1}" srcId="{4BA14E97-07F7-4050-8406-E1B402A7D480}" destId="{E4B7E57D-2C94-4AA9-A0A4-558C0FE94209}" srcOrd="1" destOrd="0" parTransId="{D80D4169-5459-4297-B6B9-B690DB66F00C}" sibTransId="{543F8D57-D8F4-4DB4-BF8A-82B3794BDDB8}"/>
    <dgm:cxn modelId="{5149EC29-EEB6-4ED1-8DA3-C636611058B0}" srcId="{4BA14E97-07F7-4050-8406-E1B402A7D480}" destId="{5CBDBF8A-D2A1-41D6-8983-EFC975DAA842}" srcOrd="0" destOrd="0" parTransId="{40E3930B-181A-41D8-B705-91C59765FE5B}" sibTransId="{AEEE8E4E-6F85-4E87-811B-691890C35B1E}"/>
    <dgm:cxn modelId="{5B1C023D-B7E9-45F4-BE37-4252989270D6}" type="presOf" srcId="{5CBDBF8A-D2A1-41D6-8983-EFC975DAA842}" destId="{3D03BD44-35B3-45B8-9292-4272A010B918}" srcOrd="0" destOrd="0" presId="urn:microsoft.com/office/officeart/2005/8/layout/hierarchy1"/>
    <dgm:cxn modelId="{2FBF930A-C1E3-4D79-84F4-4B58068C20D7}" type="presOf" srcId="{2A61D2F8-0712-4F7D-BE7F-191C6E9782D0}" destId="{71FC92BD-B5B4-485C-84A9-3FE746192FC3}" srcOrd="0" destOrd="0" presId="urn:microsoft.com/office/officeart/2005/8/layout/hierarchy1"/>
    <dgm:cxn modelId="{39149E54-51F2-4450-8022-64326450E4F0}" type="presOf" srcId="{40E3930B-181A-41D8-B705-91C59765FE5B}" destId="{8451B1E1-17CD-458E-A0F4-F4507F736417}" srcOrd="0" destOrd="0" presId="urn:microsoft.com/office/officeart/2005/8/layout/hierarchy1"/>
    <dgm:cxn modelId="{7658430A-40F2-493B-B944-1D764CF18046}" srcId="{5CBDBF8A-D2A1-41D6-8983-EFC975DAA842}" destId="{FAD57B27-E9D7-43A5-8F4C-E5E196C658BF}" srcOrd="4" destOrd="0" parTransId="{3785BC84-5E30-4257-ADE0-DC57D371CFD1}" sibTransId="{4D5DAD7B-700B-4F91-BC8E-FD302FE81A13}"/>
    <dgm:cxn modelId="{E91DA895-34EA-4B8B-BD41-668527CBFF2B}" srcId="{5CBDBF8A-D2A1-41D6-8983-EFC975DAA842}" destId="{F0286910-0F12-4B63-91D7-CE95FEB2981D}" srcOrd="2" destOrd="0" parTransId="{D1AA0827-EFFD-4279-91EE-D5E8951C14EB}" sibTransId="{C5A58AC1-625B-4A16-A507-038C7BFECE41}"/>
    <dgm:cxn modelId="{FE7AA9BB-2CAB-4BD6-B8FA-0B861EF132DB}" type="presOf" srcId="{08232CB2-542A-4D26-A29B-6B6640F402A4}" destId="{DB379D6A-9B09-4689-8116-E45F611F4B01}" srcOrd="0" destOrd="0" presId="urn:microsoft.com/office/officeart/2005/8/layout/hierarchy1"/>
    <dgm:cxn modelId="{B01951C8-228A-41E3-AE1F-5F47785ECA4B}" srcId="{4BA14E97-07F7-4050-8406-E1B402A7D480}" destId="{7A54A0A3-B86B-4B0A-8292-7E957FC545E4}" srcOrd="2" destOrd="0" parTransId="{81949187-0C01-4B53-B68C-86549BAED5BE}" sibTransId="{86A47B82-07D3-421A-A9A0-9387F5BBCAEF}"/>
    <dgm:cxn modelId="{A37E4721-1778-4ADC-94AC-FDDFC7985A44}" srcId="{E4B7E57D-2C94-4AA9-A0A4-558C0FE94209}" destId="{5BD941E7-AB30-4D51-A476-D39C72E34D62}" srcOrd="0" destOrd="0" parTransId="{08232CB2-542A-4D26-A29B-6B6640F402A4}" sibTransId="{5944239C-DB85-4CA3-9D4E-AFD71C16A2D9}"/>
    <dgm:cxn modelId="{79806482-F3A5-4B4D-94C7-90333687F34C}" type="presOf" srcId="{81949187-0C01-4B53-B68C-86549BAED5BE}" destId="{1BCBB3F6-1129-4931-BF5D-10E5D84C416A}" srcOrd="0" destOrd="0" presId="urn:microsoft.com/office/officeart/2005/8/layout/hierarchy1"/>
    <dgm:cxn modelId="{E005A9DB-504B-45CB-B583-85C9221AB3ED}" type="presOf" srcId="{E4B7E57D-2C94-4AA9-A0A4-558C0FE94209}" destId="{26F9A52C-D797-4B3A-9273-4288C18966D1}" srcOrd="0" destOrd="0" presId="urn:microsoft.com/office/officeart/2005/8/layout/hierarchy1"/>
    <dgm:cxn modelId="{6683DE5D-23A4-4E3F-94AE-5482261FAA88}" type="presOf" srcId="{87DCAC94-A0AE-4003-AAE1-357860DAB990}" destId="{AF54DD70-BCEA-45BB-972C-22F69926AD55}" srcOrd="0" destOrd="0" presId="urn:microsoft.com/office/officeart/2005/8/layout/hierarchy1"/>
    <dgm:cxn modelId="{CC037B6A-9FC8-45AB-AE9F-228FBE3B5151}" srcId="{5CBDBF8A-D2A1-41D6-8983-EFC975DAA842}" destId="{2315528C-6493-46FB-B96A-0063CB4FAF81}" srcOrd="1" destOrd="0" parTransId="{20772BDB-BFAF-4CBE-8978-48DE0178C48C}" sibTransId="{CE06DA1E-C718-458A-8DBF-2D49A93B308E}"/>
    <dgm:cxn modelId="{A7B9903B-D6DA-4B8F-8951-5B0BD326E8D1}" type="presOf" srcId="{F1522AA6-57A7-48B1-BF8B-A88730724A84}" destId="{4E39CF91-A843-4331-A4BF-64A1FEC355B8}" srcOrd="0" destOrd="0" presId="urn:microsoft.com/office/officeart/2005/8/layout/hierarchy1"/>
    <dgm:cxn modelId="{299D266C-AA42-4205-8620-A7EF77275BF8}" type="presOf" srcId="{2F4920C2-4268-4698-A9C5-4F4176F3A616}" destId="{9C1F4C5F-43FB-48CC-8392-8DA1EDB264AD}" srcOrd="0" destOrd="0" presId="urn:microsoft.com/office/officeart/2005/8/layout/hierarchy1"/>
    <dgm:cxn modelId="{7F32988E-074C-449B-B42F-9001CE4DA983}" type="presOf" srcId="{D1AA0827-EFFD-4279-91EE-D5E8951C14EB}" destId="{9F6C6286-FB04-4A72-9F64-7A13E4E2C1D5}" srcOrd="0" destOrd="0" presId="urn:microsoft.com/office/officeart/2005/8/layout/hierarchy1"/>
    <dgm:cxn modelId="{7E86F032-C166-4C25-B87E-D2581AF8AA5D}" type="presParOf" srcId="{AF54DD70-BCEA-45BB-972C-22F69926AD55}" destId="{8B6A6230-9BAB-4B65-A8CA-17EA3D23C0AB}" srcOrd="0" destOrd="0" presId="urn:microsoft.com/office/officeart/2005/8/layout/hierarchy1"/>
    <dgm:cxn modelId="{052A9408-BEEE-4D88-8601-3E03309D48F5}" type="presParOf" srcId="{8B6A6230-9BAB-4B65-A8CA-17EA3D23C0AB}" destId="{AC310639-BD47-4C3D-8170-1B1A7EA72360}" srcOrd="0" destOrd="0" presId="urn:microsoft.com/office/officeart/2005/8/layout/hierarchy1"/>
    <dgm:cxn modelId="{16C75DEC-3CD6-4F30-924E-3BFDF5366B85}" type="presParOf" srcId="{AC310639-BD47-4C3D-8170-1B1A7EA72360}" destId="{4A7017F4-AF63-418C-BF42-64456692FC93}" srcOrd="0" destOrd="0" presId="urn:microsoft.com/office/officeart/2005/8/layout/hierarchy1"/>
    <dgm:cxn modelId="{5C2966DB-454C-41D0-9E63-4D59BC1C35F1}" type="presParOf" srcId="{AC310639-BD47-4C3D-8170-1B1A7EA72360}" destId="{547C2EE6-73C2-4846-8637-C9370F6251E1}" srcOrd="1" destOrd="0" presId="urn:microsoft.com/office/officeart/2005/8/layout/hierarchy1"/>
    <dgm:cxn modelId="{2D6A8925-15D5-484A-9123-C760D18D9FAC}" type="presParOf" srcId="{8B6A6230-9BAB-4B65-A8CA-17EA3D23C0AB}" destId="{AB13AC2A-B00B-4C10-BB1F-613B7413C1BD}" srcOrd="1" destOrd="0" presId="urn:microsoft.com/office/officeart/2005/8/layout/hierarchy1"/>
    <dgm:cxn modelId="{EA825A13-7248-4798-97C6-3E326261794C}" type="presParOf" srcId="{AB13AC2A-B00B-4C10-BB1F-613B7413C1BD}" destId="{8451B1E1-17CD-458E-A0F4-F4507F736417}" srcOrd="0" destOrd="0" presId="urn:microsoft.com/office/officeart/2005/8/layout/hierarchy1"/>
    <dgm:cxn modelId="{1C73A323-5633-42F5-BF55-ABB35BB26207}" type="presParOf" srcId="{AB13AC2A-B00B-4C10-BB1F-613B7413C1BD}" destId="{B16C0127-E52F-4654-B091-FA60D17F246A}" srcOrd="1" destOrd="0" presId="urn:microsoft.com/office/officeart/2005/8/layout/hierarchy1"/>
    <dgm:cxn modelId="{DCC4DBFD-ACB9-4EF5-85C7-1E6CE1C15A78}" type="presParOf" srcId="{B16C0127-E52F-4654-B091-FA60D17F246A}" destId="{F8EA5B1D-D105-4EB9-AE0F-2C4810A0B03A}" srcOrd="0" destOrd="0" presId="urn:microsoft.com/office/officeart/2005/8/layout/hierarchy1"/>
    <dgm:cxn modelId="{CAA5F272-7CCF-4484-B7CF-7BB540F4410C}" type="presParOf" srcId="{F8EA5B1D-D105-4EB9-AE0F-2C4810A0B03A}" destId="{11C33B0D-949E-4AC6-81D1-A83FAC901C5B}" srcOrd="0" destOrd="0" presId="urn:microsoft.com/office/officeart/2005/8/layout/hierarchy1"/>
    <dgm:cxn modelId="{DD7453F8-2AA4-4372-A132-1D20654867B4}" type="presParOf" srcId="{F8EA5B1D-D105-4EB9-AE0F-2C4810A0B03A}" destId="{3D03BD44-35B3-45B8-9292-4272A010B918}" srcOrd="1" destOrd="0" presId="urn:microsoft.com/office/officeart/2005/8/layout/hierarchy1"/>
    <dgm:cxn modelId="{03ACACF1-0EF2-434A-872A-A7CD97794BD4}" type="presParOf" srcId="{B16C0127-E52F-4654-B091-FA60D17F246A}" destId="{B7E9DD54-125C-4845-A8CE-9FF1546F937B}" srcOrd="1" destOrd="0" presId="urn:microsoft.com/office/officeart/2005/8/layout/hierarchy1"/>
    <dgm:cxn modelId="{420A3617-4D6B-4281-8869-1744EE8480A9}" type="presParOf" srcId="{B7E9DD54-125C-4845-A8CE-9FF1546F937B}" destId="{F6C6F04C-6822-4E67-B9F0-6B072BACA74E}" srcOrd="0" destOrd="0" presId="urn:microsoft.com/office/officeart/2005/8/layout/hierarchy1"/>
    <dgm:cxn modelId="{21617DDC-307E-4756-8A30-34F3561DC6AC}" type="presParOf" srcId="{B7E9DD54-125C-4845-A8CE-9FF1546F937B}" destId="{EB8F8917-0D9B-41D9-A155-499892A58D31}" srcOrd="1" destOrd="0" presId="urn:microsoft.com/office/officeart/2005/8/layout/hierarchy1"/>
    <dgm:cxn modelId="{CDC1D624-C819-4716-AE20-0098EFCE3BCA}" type="presParOf" srcId="{EB8F8917-0D9B-41D9-A155-499892A58D31}" destId="{DE324611-BEC8-430D-BB91-23686311D1C5}" srcOrd="0" destOrd="0" presId="urn:microsoft.com/office/officeart/2005/8/layout/hierarchy1"/>
    <dgm:cxn modelId="{72A85EAF-E774-4A87-A353-4BDA26F44B3B}" type="presParOf" srcId="{DE324611-BEC8-430D-BB91-23686311D1C5}" destId="{7B301D33-8CE5-4CFA-AD3C-1487694668BB}" srcOrd="0" destOrd="0" presId="urn:microsoft.com/office/officeart/2005/8/layout/hierarchy1"/>
    <dgm:cxn modelId="{6E3D4E12-642C-4F6B-BB22-6031CDBD3594}" type="presParOf" srcId="{DE324611-BEC8-430D-BB91-23686311D1C5}" destId="{71FC92BD-B5B4-485C-84A9-3FE746192FC3}" srcOrd="1" destOrd="0" presId="urn:microsoft.com/office/officeart/2005/8/layout/hierarchy1"/>
    <dgm:cxn modelId="{ED1598A2-7EAA-4106-A707-A81391E7E126}" type="presParOf" srcId="{EB8F8917-0D9B-41D9-A155-499892A58D31}" destId="{E1B36A6D-BC5C-470F-8AEA-4B9656BDBBA6}" srcOrd="1" destOrd="0" presId="urn:microsoft.com/office/officeart/2005/8/layout/hierarchy1"/>
    <dgm:cxn modelId="{B1F3506F-CA75-4D4B-B17F-DFBCCE489C33}" type="presParOf" srcId="{B7E9DD54-125C-4845-A8CE-9FF1546F937B}" destId="{EDB9EE45-0368-4BB1-84F4-819E296809E1}" srcOrd="2" destOrd="0" presId="urn:microsoft.com/office/officeart/2005/8/layout/hierarchy1"/>
    <dgm:cxn modelId="{76F3C727-7B2A-4977-A96F-A3A0CC295F4E}" type="presParOf" srcId="{B7E9DD54-125C-4845-A8CE-9FF1546F937B}" destId="{B7235510-FD9C-4C64-866C-C875E8519A8A}" srcOrd="3" destOrd="0" presId="urn:microsoft.com/office/officeart/2005/8/layout/hierarchy1"/>
    <dgm:cxn modelId="{DC485029-88AE-468F-8C0A-E004748C20E4}" type="presParOf" srcId="{B7235510-FD9C-4C64-866C-C875E8519A8A}" destId="{E6C242BE-C7ED-4D3A-89A5-CBFD8D3BFF61}" srcOrd="0" destOrd="0" presId="urn:microsoft.com/office/officeart/2005/8/layout/hierarchy1"/>
    <dgm:cxn modelId="{A7F0800E-D47E-4785-810C-DA3A6B579499}" type="presParOf" srcId="{E6C242BE-C7ED-4D3A-89A5-CBFD8D3BFF61}" destId="{630E1D9D-698E-4E18-BF87-DEC341AD570C}" srcOrd="0" destOrd="0" presId="urn:microsoft.com/office/officeart/2005/8/layout/hierarchy1"/>
    <dgm:cxn modelId="{E29EC270-FF02-44D4-A1CD-CDC83DA2E7B5}" type="presParOf" srcId="{E6C242BE-C7ED-4D3A-89A5-CBFD8D3BFF61}" destId="{D8FB6165-CB84-481B-B46B-BB757A0F088B}" srcOrd="1" destOrd="0" presId="urn:microsoft.com/office/officeart/2005/8/layout/hierarchy1"/>
    <dgm:cxn modelId="{EDCD4CE9-281F-4A19-AC6D-71A499BE7862}" type="presParOf" srcId="{B7235510-FD9C-4C64-866C-C875E8519A8A}" destId="{8452398B-D2D1-42E5-90C2-6A70CC1A7C6A}" srcOrd="1" destOrd="0" presId="urn:microsoft.com/office/officeart/2005/8/layout/hierarchy1"/>
    <dgm:cxn modelId="{E54F3F6B-E85A-4FBF-9E37-C641E3AEC4D7}" type="presParOf" srcId="{B7E9DD54-125C-4845-A8CE-9FF1546F937B}" destId="{9F6C6286-FB04-4A72-9F64-7A13E4E2C1D5}" srcOrd="4" destOrd="0" presId="urn:microsoft.com/office/officeart/2005/8/layout/hierarchy1"/>
    <dgm:cxn modelId="{3F9A4F69-A8F8-4365-AD63-E0567AAC1A91}" type="presParOf" srcId="{B7E9DD54-125C-4845-A8CE-9FF1546F937B}" destId="{4705FBE4-BA67-484B-A50D-4E988783BCDE}" srcOrd="5" destOrd="0" presId="urn:microsoft.com/office/officeart/2005/8/layout/hierarchy1"/>
    <dgm:cxn modelId="{C5E5F57E-4952-433D-B42A-8349D8AFFF29}" type="presParOf" srcId="{4705FBE4-BA67-484B-A50D-4E988783BCDE}" destId="{1A299CD6-9C62-4FB7-A361-5C200B817E40}" srcOrd="0" destOrd="0" presId="urn:microsoft.com/office/officeart/2005/8/layout/hierarchy1"/>
    <dgm:cxn modelId="{FC634E83-705B-4565-A052-8A0182CF7668}" type="presParOf" srcId="{1A299CD6-9C62-4FB7-A361-5C200B817E40}" destId="{8C750EDF-A313-4C6D-8402-37841BF7C23A}" srcOrd="0" destOrd="0" presId="urn:microsoft.com/office/officeart/2005/8/layout/hierarchy1"/>
    <dgm:cxn modelId="{4C0180C0-ADA4-401F-AD16-2695F3601AFA}" type="presParOf" srcId="{1A299CD6-9C62-4FB7-A361-5C200B817E40}" destId="{B700B871-68A0-4F5A-BBB7-2BC98CB62D0F}" srcOrd="1" destOrd="0" presId="urn:microsoft.com/office/officeart/2005/8/layout/hierarchy1"/>
    <dgm:cxn modelId="{BB9D405F-C754-4D93-9B95-5258E8CB87AB}" type="presParOf" srcId="{4705FBE4-BA67-484B-A50D-4E988783BCDE}" destId="{D623AE3F-3389-4463-9811-05A2F366A1A7}" srcOrd="1" destOrd="0" presId="urn:microsoft.com/office/officeart/2005/8/layout/hierarchy1"/>
    <dgm:cxn modelId="{FA12BACC-9188-4E76-949B-633C08C16C0D}" type="presParOf" srcId="{B7E9DD54-125C-4845-A8CE-9FF1546F937B}" destId="{9C1F4C5F-43FB-48CC-8392-8DA1EDB264AD}" srcOrd="6" destOrd="0" presId="urn:microsoft.com/office/officeart/2005/8/layout/hierarchy1"/>
    <dgm:cxn modelId="{25150CE8-32EE-412C-8503-C1FD601474E7}" type="presParOf" srcId="{B7E9DD54-125C-4845-A8CE-9FF1546F937B}" destId="{17A98848-AD38-4126-95E0-D834D541BF11}" srcOrd="7" destOrd="0" presId="urn:microsoft.com/office/officeart/2005/8/layout/hierarchy1"/>
    <dgm:cxn modelId="{F8B8347A-2200-4B0D-B869-69D1D32CC367}" type="presParOf" srcId="{17A98848-AD38-4126-95E0-D834D541BF11}" destId="{9C2FEC2C-F01A-44FE-B355-35E50E63BA25}" srcOrd="0" destOrd="0" presId="urn:microsoft.com/office/officeart/2005/8/layout/hierarchy1"/>
    <dgm:cxn modelId="{04102022-796E-4D8A-AA3D-A3CFAD7B4E5C}" type="presParOf" srcId="{9C2FEC2C-F01A-44FE-B355-35E50E63BA25}" destId="{1314C289-F0BA-4C65-BE3E-94444E3ADA40}" srcOrd="0" destOrd="0" presId="urn:microsoft.com/office/officeart/2005/8/layout/hierarchy1"/>
    <dgm:cxn modelId="{752BC04B-FA89-4999-BB08-1FABD68D998A}" type="presParOf" srcId="{9C2FEC2C-F01A-44FE-B355-35E50E63BA25}" destId="{4E39CF91-A843-4331-A4BF-64A1FEC355B8}" srcOrd="1" destOrd="0" presId="urn:microsoft.com/office/officeart/2005/8/layout/hierarchy1"/>
    <dgm:cxn modelId="{F562AF7D-47CF-4C55-90D5-B119F51CEA09}" type="presParOf" srcId="{17A98848-AD38-4126-95E0-D834D541BF11}" destId="{E8AC693F-5EC5-43BF-BC7F-868DB08415CA}" srcOrd="1" destOrd="0" presId="urn:microsoft.com/office/officeart/2005/8/layout/hierarchy1"/>
    <dgm:cxn modelId="{6E20D632-4CEB-4257-8308-0C1CF27ACA2E}" type="presParOf" srcId="{B7E9DD54-125C-4845-A8CE-9FF1546F937B}" destId="{9854BDCB-CC1C-4845-AFF8-BDA1BD7E8D22}" srcOrd="8" destOrd="0" presId="urn:microsoft.com/office/officeart/2005/8/layout/hierarchy1"/>
    <dgm:cxn modelId="{643DDC4B-7883-43E1-AA02-217C55497E52}" type="presParOf" srcId="{B7E9DD54-125C-4845-A8CE-9FF1546F937B}" destId="{74E91090-D7AA-4FED-9E43-D3646DD1ABE2}" srcOrd="9" destOrd="0" presId="urn:microsoft.com/office/officeart/2005/8/layout/hierarchy1"/>
    <dgm:cxn modelId="{8D6CF733-FBDE-4E03-AAAB-7E434D2855B0}" type="presParOf" srcId="{74E91090-D7AA-4FED-9E43-D3646DD1ABE2}" destId="{CEEA1163-461A-4EB7-B08E-3A9C5EB7D520}" srcOrd="0" destOrd="0" presId="urn:microsoft.com/office/officeart/2005/8/layout/hierarchy1"/>
    <dgm:cxn modelId="{60E97CA6-1C77-4D9D-94A2-AA2E7E81FAC1}" type="presParOf" srcId="{CEEA1163-461A-4EB7-B08E-3A9C5EB7D520}" destId="{439D5BE6-D2B3-4A6E-A838-A66FC4928064}" srcOrd="0" destOrd="0" presId="urn:microsoft.com/office/officeart/2005/8/layout/hierarchy1"/>
    <dgm:cxn modelId="{2C96DACD-63FC-42A7-A70F-72AD022FF835}" type="presParOf" srcId="{CEEA1163-461A-4EB7-B08E-3A9C5EB7D520}" destId="{C7BCDD8E-EAEF-4F5E-A434-2242D8E753B5}" srcOrd="1" destOrd="0" presId="urn:microsoft.com/office/officeart/2005/8/layout/hierarchy1"/>
    <dgm:cxn modelId="{58F9A911-8040-4F80-8FD3-FC9D456DA429}" type="presParOf" srcId="{74E91090-D7AA-4FED-9E43-D3646DD1ABE2}" destId="{C960BFC3-2B4F-4E7B-8469-623AF66B0DC1}" srcOrd="1" destOrd="0" presId="urn:microsoft.com/office/officeart/2005/8/layout/hierarchy1"/>
    <dgm:cxn modelId="{80866A2D-93CB-455F-AC76-2148402F04DF}" type="presParOf" srcId="{AB13AC2A-B00B-4C10-BB1F-613B7413C1BD}" destId="{9CFD746A-3A09-4480-9A71-7CF23564D52C}" srcOrd="2" destOrd="0" presId="urn:microsoft.com/office/officeart/2005/8/layout/hierarchy1"/>
    <dgm:cxn modelId="{FBD9C835-3EA4-4B6E-B88C-15CAF521F49D}" type="presParOf" srcId="{AB13AC2A-B00B-4C10-BB1F-613B7413C1BD}" destId="{83AFD4DC-6AE8-4730-93AA-FADF9810C6EC}" srcOrd="3" destOrd="0" presId="urn:microsoft.com/office/officeart/2005/8/layout/hierarchy1"/>
    <dgm:cxn modelId="{02F01A66-4854-40BB-9B58-FE7A37E5F92D}" type="presParOf" srcId="{83AFD4DC-6AE8-4730-93AA-FADF9810C6EC}" destId="{69435450-40F3-4A52-A723-E731CFD93FB8}" srcOrd="0" destOrd="0" presId="urn:microsoft.com/office/officeart/2005/8/layout/hierarchy1"/>
    <dgm:cxn modelId="{A398D0DA-D078-4210-9A9B-98FA32FA1482}" type="presParOf" srcId="{69435450-40F3-4A52-A723-E731CFD93FB8}" destId="{6FC46E23-505C-44E7-999A-E9278E138063}" srcOrd="0" destOrd="0" presId="urn:microsoft.com/office/officeart/2005/8/layout/hierarchy1"/>
    <dgm:cxn modelId="{50A86964-09A8-4087-8FB1-239DE9E4E70F}" type="presParOf" srcId="{69435450-40F3-4A52-A723-E731CFD93FB8}" destId="{26F9A52C-D797-4B3A-9273-4288C18966D1}" srcOrd="1" destOrd="0" presId="urn:microsoft.com/office/officeart/2005/8/layout/hierarchy1"/>
    <dgm:cxn modelId="{8BD5E580-02E5-44A9-BB92-E88D296F8E9D}" type="presParOf" srcId="{83AFD4DC-6AE8-4730-93AA-FADF9810C6EC}" destId="{A15C718D-F350-40DA-AE9C-82262B3A95CA}" srcOrd="1" destOrd="0" presId="urn:microsoft.com/office/officeart/2005/8/layout/hierarchy1"/>
    <dgm:cxn modelId="{50145EA2-B898-45BC-9FB6-2877AAA61D6F}" type="presParOf" srcId="{A15C718D-F350-40DA-AE9C-82262B3A95CA}" destId="{DB379D6A-9B09-4689-8116-E45F611F4B01}" srcOrd="0" destOrd="0" presId="urn:microsoft.com/office/officeart/2005/8/layout/hierarchy1"/>
    <dgm:cxn modelId="{DB3F4A1E-1351-4542-9172-B459E5BF356A}" type="presParOf" srcId="{A15C718D-F350-40DA-AE9C-82262B3A95CA}" destId="{339CBC6F-2597-402D-8C51-3319CF97DC5B}" srcOrd="1" destOrd="0" presId="urn:microsoft.com/office/officeart/2005/8/layout/hierarchy1"/>
    <dgm:cxn modelId="{100790DB-A2DC-4CBF-B5C3-6DB0A4F2FACD}" type="presParOf" srcId="{339CBC6F-2597-402D-8C51-3319CF97DC5B}" destId="{8CF30B09-2890-4D08-893B-DE7084516DF0}" srcOrd="0" destOrd="0" presId="urn:microsoft.com/office/officeart/2005/8/layout/hierarchy1"/>
    <dgm:cxn modelId="{D4FD599F-061D-4429-9D88-58E378C16CCB}" type="presParOf" srcId="{8CF30B09-2890-4D08-893B-DE7084516DF0}" destId="{FE2E2076-EEC6-4329-B9F3-593CB543D41D}" srcOrd="0" destOrd="0" presId="urn:microsoft.com/office/officeart/2005/8/layout/hierarchy1"/>
    <dgm:cxn modelId="{AD564242-252C-4DC9-9BAF-67C09CA98443}" type="presParOf" srcId="{8CF30B09-2890-4D08-893B-DE7084516DF0}" destId="{C4B082A5-5DDF-4DDE-B3DF-6472C9AEE6DE}" srcOrd="1" destOrd="0" presId="urn:microsoft.com/office/officeart/2005/8/layout/hierarchy1"/>
    <dgm:cxn modelId="{394EC286-8394-44A1-ADD4-803C8D7087E9}" type="presParOf" srcId="{339CBC6F-2597-402D-8C51-3319CF97DC5B}" destId="{F6CE4E6E-AA6E-4F39-960C-3C861B4007BE}" srcOrd="1" destOrd="0" presId="urn:microsoft.com/office/officeart/2005/8/layout/hierarchy1"/>
    <dgm:cxn modelId="{84F6214A-9BAE-4298-8F12-DA7C189CB345}" type="presParOf" srcId="{A15C718D-F350-40DA-AE9C-82262B3A95CA}" destId="{3D5C9B05-8A82-4FA9-A14E-2CA4E902C3AA}" srcOrd="2" destOrd="0" presId="urn:microsoft.com/office/officeart/2005/8/layout/hierarchy1"/>
    <dgm:cxn modelId="{93168CC8-BFB1-45FC-A12D-52538580D2DF}" type="presParOf" srcId="{A15C718D-F350-40DA-AE9C-82262B3A95CA}" destId="{F835A8D3-C501-4DA3-9DDF-C75097BAE4E9}" srcOrd="3" destOrd="0" presId="urn:microsoft.com/office/officeart/2005/8/layout/hierarchy1"/>
    <dgm:cxn modelId="{D602417F-E061-40EB-9797-60A4CD4B47FB}" type="presParOf" srcId="{F835A8D3-C501-4DA3-9DDF-C75097BAE4E9}" destId="{26C71D36-78B9-4D1A-93DC-256435B90FE3}" srcOrd="0" destOrd="0" presId="urn:microsoft.com/office/officeart/2005/8/layout/hierarchy1"/>
    <dgm:cxn modelId="{F5B6ECE2-BC06-4139-9389-D756B53B6538}" type="presParOf" srcId="{26C71D36-78B9-4D1A-93DC-256435B90FE3}" destId="{EB3C2E02-3FBF-4510-B06A-FD47DE495642}" srcOrd="0" destOrd="0" presId="urn:microsoft.com/office/officeart/2005/8/layout/hierarchy1"/>
    <dgm:cxn modelId="{B927813B-6D6A-4BC6-920C-F8D94CC6F975}" type="presParOf" srcId="{26C71D36-78B9-4D1A-93DC-256435B90FE3}" destId="{29490E9F-23D3-43ED-B448-6C00CD9E979F}" srcOrd="1" destOrd="0" presId="urn:microsoft.com/office/officeart/2005/8/layout/hierarchy1"/>
    <dgm:cxn modelId="{827151BC-7F7D-452D-9D2F-F28731A1B2B5}" type="presParOf" srcId="{F835A8D3-C501-4DA3-9DDF-C75097BAE4E9}" destId="{64882A37-71B2-4848-92D3-91893EE7A5CA}" srcOrd="1" destOrd="0" presId="urn:microsoft.com/office/officeart/2005/8/layout/hierarchy1"/>
    <dgm:cxn modelId="{E1F871E1-CE2D-4061-A903-F7393A5FAA54}" type="presParOf" srcId="{AB13AC2A-B00B-4C10-BB1F-613B7413C1BD}" destId="{1BCBB3F6-1129-4931-BF5D-10E5D84C416A}" srcOrd="4" destOrd="0" presId="urn:microsoft.com/office/officeart/2005/8/layout/hierarchy1"/>
    <dgm:cxn modelId="{6FD56888-8427-4734-A172-AE8E57ED5E05}" type="presParOf" srcId="{AB13AC2A-B00B-4C10-BB1F-613B7413C1BD}" destId="{79964184-19EF-4A4D-AFC8-6C5E05AC698E}" srcOrd="5" destOrd="0" presId="urn:microsoft.com/office/officeart/2005/8/layout/hierarchy1"/>
    <dgm:cxn modelId="{6A044A5A-F635-4284-88A5-7314EFF653B1}" type="presParOf" srcId="{79964184-19EF-4A4D-AFC8-6C5E05AC698E}" destId="{155A98BE-4D64-4782-BD77-E6B3BCE73C9F}" srcOrd="0" destOrd="0" presId="urn:microsoft.com/office/officeart/2005/8/layout/hierarchy1"/>
    <dgm:cxn modelId="{48C28F3B-90D3-4653-9ECD-9ED32852F6FB}" type="presParOf" srcId="{155A98BE-4D64-4782-BD77-E6B3BCE73C9F}" destId="{6EED2945-55AE-4C6A-B2CC-261DB0E09848}" srcOrd="0" destOrd="0" presId="urn:microsoft.com/office/officeart/2005/8/layout/hierarchy1"/>
    <dgm:cxn modelId="{8287D6E0-563B-4F12-8B3D-33899AE9A9D5}" type="presParOf" srcId="{155A98BE-4D64-4782-BD77-E6B3BCE73C9F}" destId="{61F68517-D6FE-4DAE-8540-BCC2911522D7}" srcOrd="1" destOrd="0" presId="urn:microsoft.com/office/officeart/2005/8/layout/hierarchy1"/>
    <dgm:cxn modelId="{2EC4FEFE-CDF9-4D7F-8B24-4E7D03AA8ABD}" type="presParOf" srcId="{79964184-19EF-4A4D-AFC8-6C5E05AC698E}" destId="{D544A13B-4654-4D18-BAF5-97DF1FCA9A0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CBB3F6-1129-4931-BF5D-10E5D84C416A}">
      <dsp:nvSpPr>
        <dsp:cNvPr id="0" name=""/>
        <dsp:cNvSpPr/>
      </dsp:nvSpPr>
      <dsp:spPr>
        <a:xfrm>
          <a:off x="3621012" y="1492248"/>
          <a:ext cx="3001576" cy="3381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747"/>
              </a:lnTo>
              <a:lnTo>
                <a:pt x="3001576" y="283747"/>
              </a:lnTo>
              <a:lnTo>
                <a:pt x="3001576" y="33813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5C9B05-8A82-4FA9-A14E-2CA4E902C3AA}">
      <dsp:nvSpPr>
        <dsp:cNvPr id="0" name=""/>
        <dsp:cNvSpPr/>
      </dsp:nvSpPr>
      <dsp:spPr>
        <a:xfrm>
          <a:off x="4641007" y="2188580"/>
          <a:ext cx="1587845" cy="4952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0856"/>
              </a:lnTo>
              <a:lnTo>
                <a:pt x="1587845" y="440856"/>
              </a:lnTo>
              <a:lnTo>
                <a:pt x="1587845" y="49524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379D6A-9B09-4689-8116-E45F611F4B01}">
      <dsp:nvSpPr>
        <dsp:cNvPr id="0" name=""/>
        <dsp:cNvSpPr/>
      </dsp:nvSpPr>
      <dsp:spPr>
        <a:xfrm>
          <a:off x="4641007" y="2188580"/>
          <a:ext cx="1002931" cy="14727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8393"/>
              </a:lnTo>
              <a:lnTo>
                <a:pt x="1002931" y="1418393"/>
              </a:lnTo>
              <a:lnTo>
                <a:pt x="1002931" y="147277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FD746A-3A09-4480-9A71-7CF23564D52C}">
      <dsp:nvSpPr>
        <dsp:cNvPr id="0" name=""/>
        <dsp:cNvSpPr/>
      </dsp:nvSpPr>
      <dsp:spPr>
        <a:xfrm>
          <a:off x="3621012" y="1492248"/>
          <a:ext cx="1019994" cy="3216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247"/>
              </a:lnTo>
              <a:lnTo>
                <a:pt x="1019994" y="267247"/>
              </a:lnTo>
              <a:lnTo>
                <a:pt x="1019994" y="32163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54BDCB-CC1C-4845-AFF8-BDA1BD7E8D22}">
      <dsp:nvSpPr>
        <dsp:cNvPr id="0" name=""/>
        <dsp:cNvSpPr/>
      </dsp:nvSpPr>
      <dsp:spPr>
        <a:xfrm>
          <a:off x="1638289" y="2203163"/>
          <a:ext cx="1705615" cy="11131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8794"/>
              </a:lnTo>
              <a:lnTo>
                <a:pt x="1705615" y="1058794"/>
              </a:lnTo>
              <a:lnTo>
                <a:pt x="1705615" y="111317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1F4C5F-43FB-48CC-8392-8DA1EDB264AD}">
      <dsp:nvSpPr>
        <dsp:cNvPr id="0" name=""/>
        <dsp:cNvSpPr/>
      </dsp:nvSpPr>
      <dsp:spPr>
        <a:xfrm>
          <a:off x="1638289" y="2203163"/>
          <a:ext cx="1166967" cy="1758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3703"/>
              </a:lnTo>
              <a:lnTo>
                <a:pt x="1166967" y="1703703"/>
              </a:lnTo>
              <a:lnTo>
                <a:pt x="1166967" y="175808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6C6286-FB04-4A72-9F64-7A13E4E2C1D5}">
      <dsp:nvSpPr>
        <dsp:cNvPr id="0" name=""/>
        <dsp:cNvSpPr/>
      </dsp:nvSpPr>
      <dsp:spPr>
        <a:xfrm>
          <a:off x="1638289" y="2203163"/>
          <a:ext cx="460725" cy="24029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8612"/>
              </a:lnTo>
              <a:lnTo>
                <a:pt x="460725" y="2348612"/>
              </a:lnTo>
              <a:lnTo>
                <a:pt x="460725" y="240299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B9EE45-0368-4BB1-84F4-819E296809E1}">
      <dsp:nvSpPr>
        <dsp:cNvPr id="0" name=""/>
        <dsp:cNvSpPr/>
      </dsp:nvSpPr>
      <dsp:spPr>
        <a:xfrm>
          <a:off x="1131654" y="2203163"/>
          <a:ext cx="506635" cy="2402996"/>
        </a:xfrm>
        <a:custGeom>
          <a:avLst/>
          <a:gdLst/>
          <a:ahLst/>
          <a:cxnLst/>
          <a:rect l="0" t="0" r="0" b="0"/>
          <a:pathLst>
            <a:path>
              <a:moveTo>
                <a:pt x="506635" y="0"/>
              </a:moveTo>
              <a:lnTo>
                <a:pt x="506635" y="2348612"/>
              </a:lnTo>
              <a:lnTo>
                <a:pt x="0" y="2348612"/>
              </a:lnTo>
              <a:lnTo>
                <a:pt x="0" y="240299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C6F04C-6822-4E67-B9F0-6B072BACA74E}">
      <dsp:nvSpPr>
        <dsp:cNvPr id="0" name=""/>
        <dsp:cNvSpPr/>
      </dsp:nvSpPr>
      <dsp:spPr>
        <a:xfrm>
          <a:off x="357765" y="2203163"/>
          <a:ext cx="1280524" cy="1371142"/>
        </a:xfrm>
        <a:custGeom>
          <a:avLst/>
          <a:gdLst/>
          <a:ahLst/>
          <a:cxnLst/>
          <a:rect l="0" t="0" r="0" b="0"/>
          <a:pathLst>
            <a:path>
              <a:moveTo>
                <a:pt x="1280524" y="0"/>
              </a:moveTo>
              <a:lnTo>
                <a:pt x="1280524" y="1316757"/>
              </a:lnTo>
              <a:lnTo>
                <a:pt x="0" y="1316757"/>
              </a:lnTo>
              <a:lnTo>
                <a:pt x="0" y="137114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51B1E1-17CD-458E-A0F4-F4507F736417}">
      <dsp:nvSpPr>
        <dsp:cNvPr id="0" name=""/>
        <dsp:cNvSpPr/>
      </dsp:nvSpPr>
      <dsp:spPr>
        <a:xfrm>
          <a:off x="1638289" y="1492248"/>
          <a:ext cx="1982723" cy="338131"/>
        </a:xfrm>
        <a:custGeom>
          <a:avLst/>
          <a:gdLst/>
          <a:ahLst/>
          <a:cxnLst/>
          <a:rect l="0" t="0" r="0" b="0"/>
          <a:pathLst>
            <a:path>
              <a:moveTo>
                <a:pt x="1982723" y="0"/>
              </a:moveTo>
              <a:lnTo>
                <a:pt x="1982723" y="283747"/>
              </a:lnTo>
              <a:lnTo>
                <a:pt x="0" y="283747"/>
              </a:lnTo>
              <a:lnTo>
                <a:pt x="0" y="33813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7017F4-AF63-418C-BF42-64456692FC93}">
      <dsp:nvSpPr>
        <dsp:cNvPr id="0" name=""/>
        <dsp:cNvSpPr/>
      </dsp:nvSpPr>
      <dsp:spPr>
        <a:xfrm>
          <a:off x="1800961" y="965612"/>
          <a:ext cx="3640102" cy="5266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7C2EE6-73C2-4846-8637-C9370F6251E1}">
      <dsp:nvSpPr>
        <dsp:cNvPr id="0" name=""/>
        <dsp:cNvSpPr/>
      </dsp:nvSpPr>
      <dsp:spPr>
        <a:xfrm>
          <a:off x="1866190" y="1027580"/>
          <a:ext cx="3640102" cy="5266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kern="1200" dirty="0" smtClean="0"/>
            <a:t>Képmegjelenítők</a:t>
          </a:r>
          <a:endParaRPr lang="sk-SK" sz="2800" kern="1200" dirty="0"/>
        </a:p>
      </dsp:txBody>
      <dsp:txXfrm>
        <a:off x="1881615" y="1043005"/>
        <a:ext cx="3609252" cy="495785"/>
      </dsp:txXfrm>
    </dsp:sp>
    <dsp:sp modelId="{11C33B0D-949E-4AC6-81D1-A83FAC901C5B}">
      <dsp:nvSpPr>
        <dsp:cNvPr id="0" name=""/>
        <dsp:cNvSpPr/>
      </dsp:nvSpPr>
      <dsp:spPr>
        <a:xfrm>
          <a:off x="500112" y="1830379"/>
          <a:ext cx="2276353" cy="37278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03BD44-35B3-45B8-9292-4272A010B918}">
      <dsp:nvSpPr>
        <dsp:cNvPr id="0" name=""/>
        <dsp:cNvSpPr/>
      </dsp:nvSpPr>
      <dsp:spPr>
        <a:xfrm>
          <a:off x="565341" y="1892347"/>
          <a:ext cx="2276353" cy="3727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kern="1200" dirty="0" smtClean="0"/>
            <a:t>Monitorok</a:t>
          </a:r>
          <a:endParaRPr lang="sk-SK" sz="2800" kern="1200" dirty="0"/>
        </a:p>
      </dsp:txBody>
      <dsp:txXfrm>
        <a:off x="576259" y="1903265"/>
        <a:ext cx="2254517" cy="350947"/>
      </dsp:txXfrm>
    </dsp:sp>
    <dsp:sp modelId="{7B301D33-8CE5-4CFA-AD3C-1487694668BB}">
      <dsp:nvSpPr>
        <dsp:cNvPr id="0" name=""/>
        <dsp:cNvSpPr/>
      </dsp:nvSpPr>
      <dsp:spPr>
        <a:xfrm>
          <a:off x="64234" y="3574306"/>
          <a:ext cx="587061" cy="37278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FC92BD-B5B4-485C-84A9-3FE746192FC3}">
      <dsp:nvSpPr>
        <dsp:cNvPr id="0" name=""/>
        <dsp:cNvSpPr/>
      </dsp:nvSpPr>
      <dsp:spPr>
        <a:xfrm>
          <a:off x="129463" y="3636273"/>
          <a:ext cx="587061" cy="3727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CRT</a:t>
          </a:r>
          <a:endParaRPr lang="sk-SK" sz="1200" kern="1200" dirty="0"/>
        </a:p>
      </dsp:txBody>
      <dsp:txXfrm>
        <a:off x="140381" y="3647191"/>
        <a:ext cx="565225" cy="350947"/>
      </dsp:txXfrm>
    </dsp:sp>
    <dsp:sp modelId="{630E1D9D-698E-4E18-BF87-DEC341AD570C}">
      <dsp:nvSpPr>
        <dsp:cNvPr id="0" name=""/>
        <dsp:cNvSpPr/>
      </dsp:nvSpPr>
      <dsp:spPr>
        <a:xfrm>
          <a:off x="838123" y="4606160"/>
          <a:ext cx="587061" cy="37278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FB6165-CB84-481B-B46B-BB757A0F088B}">
      <dsp:nvSpPr>
        <dsp:cNvPr id="0" name=""/>
        <dsp:cNvSpPr/>
      </dsp:nvSpPr>
      <dsp:spPr>
        <a:xfrm>
          <a:off x="903352" y="4668128"/>
          <a:ext cx="587061" cy="3727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LED</a:t>
          </a:r>
          <a:endParaRPr lang="sk-SK" sz="1200" kern="1200" dirty="0"/>
        </a:p>
      </dsp:txBody>
      <dsp:txXfrm>
        <a:off x="914270" y="4679046"/>
        <a:ext cx="565225" cy="350947"/>
      </dsp:txXfrm>
    </dsp:sp>
    <dsp:sp modelId="{8C750EDF-A313-4C6D-8402-37841BF7C23A}">
      <dsp:nvSpPr>
        <dsp:cNvPr id="0" name=""/>
        <dsp:cNvSpPr/>
      </dsp:nvSpPr>
      <dsp:spPr>
        <a:xfrm>
          <a:off x="1805484" y="4606160"/>
          <a:ext cx="587061" cy="37278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00B871-68A0-4F5A-BBB7-2BC98CB62D0F}">
      <dsp:nvSpPr>
        <dsp:cNvPr id="0" name=""/>
        <dsp:cNvSpPr/>
      </dsp:nvSpPr>
      <dsp:spPr>
        <a:xfrm>
          <a:off x="1870713" y="4668128"/>
          <a:ext cx="587061" cy="3727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OLED</a:t>
          </a:r>
          <a:endParaRPr lang="sk-SK" sz="1200" kern="1200" dirty="0"/>
        </a:p>
      </dsp:txBody>
      <dsp:txXfrm>
        <a:off x="1881631" y="4679046"/>
        <a:ext cx="565225" cy="350947"/>
      </dsp:txXfrm>
    </dsp:sp>
    <dsp:sp modelId="{1314C289-F0BA-4C65-BE3E-94444E3ADA40}">
      <dsp:nvSpPr>
        <dsp:cNvPr id="0" name=""/>
        <dsp:cNvSpPr/>
      </dsp:nvSpPr>
      <dsp:spPr>
        <a:xfrm>
          <a:off x="2385901" y="3961252"/>
          <a:ext cx="838710" cy="37278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39CF91-A843-4331-A4BF-64A1FEC355B8}">
      <dsp:nvSpPr>
        <dsp:cNvPr id="0" name=""/>
        <dsp:cNvSpPr/>
      </dsp:nvSpPr>
      <dsp:spPr>
        <a:xfrm>
          <a:off x="2451130" y="4023219"/>
          <a:ext cx="838710" cy="3727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Plazma</a:t>
          </a:r>
          <a:endParaRPr lang="sk-SK" sz="1200" kern="1200" dirty="0"/>
        </a:p>
      </dsp:txBody>
      <dsp:txXfrm>
        <a:off x="2462048" y="4034137"/>
        <a:ext cx="816874" cy="350947"/>
      </dsp:txXfrm>
    </dsp:sp>
    <dsp:sp modelId="{439D5BE6-D2B3-4A6E-A838-A66FC4928064}">
      <dsp:nvSpPr>
        <dsp:cNvPr id="0" name=""/>
        <dsp:cNvSpPr/>
      </dsp:nvSpPr>
      <dsp:spPr>
        <a:xfrm>
          <a:off x="2966324" y="3316343"/>
          <a:ext cx="755160" cy="37278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BCDD8E-EAEF-4F5E-A434-2242D8E753B5}">
      <dsp:nvSpPr>
        <dsp:cNvPr id="0" name=""/>
        <dsp:cNvSpPr/>
      </dsp:nvSpPr>
      <dsp:spPr>
        <a:xfrm>
          <a:off x="3031553" y="3378310"/>
          <a:ext cx="755160" cy="3727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LCD</a:t>
          </a:r>
          <a:endParaRPr lang="sk-SK" sz="1200" kern="1200" dirty="0"/>
        </a:p>
      </dsp:txBody>
      <dsp:txXfrm>
        <a:off x="3042471" y="3389228"/>
        <a:ext cx="733324" cy="350947"/>
      </dsp:txXfrm>
    </dsp:sp>
    <dsp:sp modelId="{6FC46E23-505C-44E7-999A-E9278E138063}">
      <dsp:nvSpPr>
        <dsp:cNvPr id="0" name=""/>
        <dsp:cNvSpPr/>
      </dsp:nvSpPr>
      <dsp:spPr>
        <a:xfrm>
          <a:off x="3881514" y="1813880"/>
          <a:ext cx="1518985" cy="3747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F9A52C-D797-4B3A-9273-4288C18966D1}">
      <dsp:nvSpPr>
        <dsp:cNvPr id="0" name=""/>
        <dsp:cNvSpPr/>
      </dsp:nvSpPr>
      <dsp:spPr>
        <a:xfrm>
          <a:off x="3946743" y="1875848"/>
          <a:ext cx="1518985" cy="3747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kern="1200" dirty="0" smtClean="0"/>
            <a:t>Vetítők</a:t>
          </a:r>
          <a:endParaRPr lang="sk-SK" sz="2800" kern="1200" dirty="0"/>
        </a:p>
      </dsp:txBody>
      <dsp:txXfrm>
        <a:off x="3957718" y="1886823"/>
        <a:ext cx="1497035" cy="352750"/>
      </dsp:txXfrm>
    </dsp:sp>
    <dsp:sp modelId="{FE2E2076-EEC6-4329-B9F3-593CB543D41D}">
      <dsp:nvSpPr>
        <dsp:cNvPr id="0" name=""/>
        <dsp:cNvSpPr/>
      </dsp:nvSpPr>
      <dsp:spPr>
        <a:xfrm>
          <a:off x="5087425" y="3661358"/>
          <a:ext cx="1113027" cy="49898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B082A5-5DDF-4DDE-B3DF-6472C9AEE6DE}">
      <dsp:nvSpPr>
        <dsp:cNvPr id="0" name=""/>
        <dsp:cNvSpPr/>
      </dsp:nvSpPr>
      <dsp:spPr>
        <a:xfrm>
          <a:off x="5152654" y="3723326"/>
          <a:ext cx="1113027" cy="4989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kern="1200" dirty="0" smtClean="0"/>
            <a:t>LCD</a:t>
          </a:r>
          <a:endParaRPr lang="sk-SK" sz="2800" kern="1200" dirty="0"/>
        </a:p>
      </dsp:txBody>
      <dsp:txXfrm>
        <a:off x="5167269" y="3737941"/>
        <a:ext cx="1083797" cy="469756"/>
      </dsp:txXfrm>
    </dsp:sp>
    <dsp:sp modelId="{EB3C2E02-3FBF-4510-B06A-FD47DE495642}">
      <dsp:nvSpPr>
        <dsp:cNvPr id="0" name=""/>
        <dsp:cNvSpPr/>
      </dsp:nvSpPr>
      <dsp:spPr>
        <a:xfrm>
          <a:off x="5628703" y="2683822"/>
          <a:ext cx="1200299" cy="49881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490E9F-23D3-43ED-B448-6C00CD9E979F}">
      <dsp:nvSpPr>
        <dsp:cNvPr id="0" name=""/>
        <dsp:cNvSpPr/>
      </dsp:nvSpPr>
      <dsp:spPr>
        <a:xfrm>
          <a:off x="5693932" y="2745789"/>
          <a:ext cx="1200299" cy="4988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kern="1200" dirty="0" smtClean="0"/>
            <a:t>DLP</a:t>
          </a:r>
          <a:endParaRPr lang="sk-SK" sz="2800" kern="1200" dirty="0"/>
        </a:p>
      </dsp:txBody>
      <dsp:txXfrm>
        <a:off x="5708542" y="2760399"/>
        <a:ext cx="1171079" cy="469590"/>
      </dsp:txXfrm>
    </dsp:sp>
    <dsp:sp modelId="{6EED2945-55AE-4C6A-B2CC-261DB0E09848}">
      <dsp:nvSpPr>
        <dsp:cNvPr id="0" name=""/>
        <dsp:cNvSpPr/>
      </dsp:nvSpPr>
      <dsp:spPr>
        <a:xfrm>
          <a:off x="5786594" y="1830379"/>
          <a:ext cx="1671991" cy="37963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F68517-D6FE-4DAE-8540-BCC2911522D7}">
      <dsp:nvSpPr>
        <dsp:cNvPr id="0" name=""/>
        <dsp:cNvSpPr/>
      </dsp:nvSpPr>
      <dsp:spPr>
        <a:xfrm>
          <a:off x="5851823" y="1892347"/>
          <a:ext cx="1671991" cy="3796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kern="1200" dirty="0" smtClean="0"/>
            <a:t>Egyéb</a:t>
          </a:r>
        </a:p>
      </dsp:txBody>
      <dsp:txXfrm>
        <a:off x="5862942" y="1903466"/>
        <a:ext cx="1649753" cy="3573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0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2016. 01. 31.</a:t>
            </a:fld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2016. 01. 31.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2016. 01. 31.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2016. 01. 31.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2016. 01. 31.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2016. 01. 31.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2016. 01. 31.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2016. 01. 31.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2016. 01. 31.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2016. 01. 31.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gy sarkán kerekítve levágott téglalap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erékszögű háromszög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2016. 01. 31.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10" name="Szabadkézi sokszög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Szabadkézi sokszög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Szöveg hely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8DCDE75-89FD-47D4-96B5-7D53BD2E92D4}" type="datetimeFigureOut">
              <a:rPr lang="hu-HU" smtClean="0"/>
              <a:pPr/>
              <a:t>2016. 01. 31.</a:t>
            </a:fld>
            <a:endParaRPr lang="hu-HU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Szabadkézi sokszög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Szabadkézi sokszög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Oculus_Rift" TargetMode="External"/><Relationship Id="rId2" Type="http://schemas.openxmlformats.org/officeDocument/2006/relationships/hyperlink" Target="http://www.optikaimagazin.hu/kepmegjelenito-eszkozok-optikai-tulajdonsaga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u.wikipedia.org/wiki/Monitor" TargetMode="External"/><Relationship Id="rId5" Type="http://schemas.openxmlformats.org/officeDocument/2006/relationships/hyperlink" Target="https://hu.wikipedia.org/wiki/Projektor" TargetMode="External"/><Relationship Id="rId4" Type="http://schemas.openxmlformats.org/officeDocument/2006/relationships/hyperlink" Target="https://hu.wikipedia.org/wiki/RGB_sz%C3%ADnt%C3%A9r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-357222" y="571480"/>
            <a:ext cx="7851648" cy="3914788"/>
          </a:xfrm>
        </p:spPr>
        <p:txBody>
          <a:bodyPr>
            <a:normAutofit/>
          </a:bodyPr>
          <a:lstStyle/>
          <a:p>
            <a:r>
              <a:rPr lang="hu-HU" sz="8000" dirty="0" smtClean="0"/>
              <a:t>Képmegjelenítő eszközök</a:t>
            </a:r>
            <a:br>
              <a:rPr lang="hu-HU" sz="8000" dirty="0" smtClean="0"/>
            </a:br>
            <a:endParaRPr lang="sk-SK" sz="80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96252" cy="3200860"/>
          </a:xfrm>
        </p:spPr>
        <p:txBody>
          <a:bodyPr>
            <a:norm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NÉV: </a:t>
            </a:r>
            <a:r>
              <a:rPr lang="hu-HU" b="1" i="1" dirty="0" smtClean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Madari Bálint</a:t>
            </a: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FELKÉSZÍTŐ TANÁR: </a:t>
            </a:r>
            <a:r>
              <a:rPr lang="hu-HU" b="1" i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Ing. </a:t>
            </a:r>
            <a:r>
              <a:rPr lang="hu-HU" b="1" i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Beták</a:t>
            </a:r>
            <a:r>
              <a:rPr lang="hu-HU" b="1" i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Norbert, PhD.</a:t>
            </a:r>
          </a:p>
          <a:p>
            <a:pPr>
              <a:lnSpc>
                <a:spcPct val="90000"/>
              </a:lnSpc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ISKOLA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u-HU" b="1" i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Jedlik Ányos Elektrotechnikai Szakközépiskola</a:t>
            </a:r>
          </a:p>
          <a:p>
            <a:pPr>
              <a:lnSpc>
                <a:spcPct val="90000"/>
              </a:lnSpc>
            </a:pPr>
            <a:r>
              <a:rPr lang="hu-HU" b="1" i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Komáromi út 28, Érsekújvár – Szlovákia </a:t>
            </a:r>
            <a:endParaRPr lang="sk-SK" b="1" i="1" dirty="0">
              <a:ln>
                <a:solidFill>
                  <a:srgbClr val="FFFF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k-SK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252" y="0"/>
            <a:ext cx="1338748" cy="165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Akciógomb: Tovább vagy Következő 5">
            <a:hlinkClick r:id="" action="ppaction://hlinkshowjump?jump=nextslide" highlightClick="1"/>
          </p:cNvPr>
          <p:cNvSpPr/>
          <p:nvPr/>
        </p:nvSpPr>
        <p:spPr>
          <a:xfrm>
            <a:off x="8572496" y="6429372"/>
            <a:ext cx="571504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lcd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071546"/>
            <a:ext cx="4572000" cy="3657600"/>
          </a:xfrm>
        </p:spPr>
      </p:pic>
      <p:sp>
        <p:nvSpPr>
          <p:cNvPr id="5" name="Akciógomb: Tovább vagy Következő 4">
            <a:hlinkClick r:id="" action="ppaction://hlinkshowjump?jump=nextslide" highlightClick="1"/>
          </p:cNvPr>
          <p:cNvSpPr/>
          <p:nvPr/>
        </p:nvSpPr>
        <p:spPr>
          <a:xfrm>
            <a:off x="8572496" y="6429372"/>
            <a:ext cx="571504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Akciógomb: Vissza vagy Előző 5">
            <a:hlinkClick r:id="" action="ppaction://hlinkshowjump?jump=previousslide" highlightClick="1"/>
          </p:cNvPr>
          <p:cNvSpPr/>
          <p:nvPr/>
        </p:nvSpPr>
        <p:spPr>
          <a:xfrm>
            <a:off x="8072462" y="6429372"/>
            <a:ext cx="500066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8" name="Kép 7" descr="lcd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1428736"/>
            <a:ext cx="4001059" cy="3324689"/>
          </a:xfrm>
          <a:prstGeom prst="rect">
            <a:avLst/>
          </a:prstGeom>
        </p:spPr>
      </p:pic>
      <p:sp>
        <p:nvSpPr>
          <p:cNvPr id="9" name="Téglalap 8"/>
          <p:cNvSpPr/>
          <p:nvPr/>
        </p:nvSpPr>
        <p:spPr>
          <a:xfrm>
            <a:off x="3071802" y="5214950"/>
            <a:ext cx="3000396" cy="107157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Az LCD monitorok működési elve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686800" cy="775542"/>
          </a:xfrm>
        </p:spPr>
        <p:txBody>
          <a:bodyPr>
            <a:normAutofit/>
          </a:bodyPr>
          <a:lstStyle/>
          <a:p>
            <a:r>
              <a:rPr lang="hu-HU" sz="3600" b="1" dirty="0" smtClean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Plazmakijelzők (PDP - </a:t>
            </a:r>
            <a:r>
              <a:rPr lang="sk-SK" sz="3600" b="1" dirty="0" smtClean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Plazma Display Panel)</a:t>
            </a:r>
            <a:endParaRPr lang="sk-SK" sz="3600" b="1" dirty="0">
              <a:ln>
                <a:solidFill>
                  <a:srgbClr val="FFFF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610112"/>
          </a:xfrm>
        </p:spPr>
        <p:txBody>
          <a:bodyPr/>
          <a:lstStyle/>
          <a:p>
            <a:pPr>
              <a:buNone/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Története:</a:t>
            </a:r>
          </a:p>
          <a:p>
            <a:r>
              <a:rPr lang="hu-HU" dirty="0" smtClean="0">
                <a:latin typeface="Arial" pitchFamily="34" charset="0"/>
                <a:cs typeface="Arial" pitchFamily="34" charset="0"/>
              </a:rPr>
              <a:t>1964 </a:t>
            </a:r>
            <a:r>
              <a:rPr lang="hu-HU" dirty="0">
                <a:latin typeface="Arial" pitchFamily="34" charset="0"/>
                <a:cs typeface="Arial" pitchFamily="34" charset="0"/>
              </a:rPr>
              <a:t>- Plató Computer 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System, első PDP monitor. </a:t>
            </a:r>
          </a:p>
          <a:p>
            <a:r>
              <a:rPr lang="hu-HU" dirty="0" smtClean="0">
                <a:latin typeface="Arial" pitchFamily="34" charset="0"/>
                <a:cs typeface="Arial" pitchFamily="34" charset="0"/>
              </a:rPr>
              <a:t>1983 – IBM, 19 hüvelykes monitor.</a:t>
            </a:r>
          </a:p>
          <a:p>
            <a:r>
              <a:rPr lang="hu-HU" dirty="0" smtClean="0">
                <a:latin typeface="Arial" pitchFamily="34" charset="0"/>
                <a:cs typeface="Arial" pitchFamily="34" charset="0"/>
              </a:rPr>
              <a:t>1992 – Fujitsu, színes, 21 hüvelykes változat.</a:t>
            </a:r>
          </a:p>
          <a:p>
            <a:r>
              <a:rPr lang="hu-HU" dirty="0" smtClean="0">
                <a:latin typeface="Arial" pitchFamily="34" charset="0"/>
                <a:cs typeface="Arial" pitchFamily="34" charset="0"/>
              </a:rPr>
              <a:t>1997 –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Pioneer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, első plazma TV, jelenleg is folyik a gyártók versenye a minél nagyobb képátlóért: már a 100 hüvelyket is bőven meghaladják a legnagyobb kijelzők. </a:t>
            </a:r>
            <a:endParaRPr lang="sk-SK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kciógomb: Vissza vagy Előző 3">
            <a:hlinkClick r:id="" action="ppaction://hlinkshowjump?jump=previousslide" highlightClick="1"/>
          </p:cNvPr>
          <p:cNvSpPr/>
          <p:nvPr/>
        </p:nvSpPr>
        <p:spPr>
          <a:xfrm>
            <a:off x="8072462" y="6429372"/>
            <a:ext cx="500066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Akciógomb: Tovább vagy Következő 4">
            <a:hlinkClick r:id="" action="ppaction://hlinkshowjump?jump=nextslide" highlightClick="1"/>
          </p:cNvPr>
          <p:cNvSpPr/>
          <p:nvPr/>
        </p:nvSpPr>
        <p:spPr>
          <a:xfrm>
            <a:off x="8572496" y="6429372"/>
            <a:ext cx="571504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000108"/>
            <a:ext cx="8401080" cy="5324492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spcBef>
                <a:spcPts val="200"/>
              </a:spcBef>
              <a:buNone/>
            </a:pPr>
            <a:r>
              <a:rPr lang="hu-HU" dirty="0" smtClean="0">
                <a:ln>
                  <a:solidFill>
                    <a:srgbClr val="FFFF00"/>
                  </a:solidFill>
                </a:ln>
                <a:latin typeface="Arial" pitchFamily="34" charset="0"/>
                <a:cs typeface="Arial" pitchFamily="34" charset="0"/>
              </a:rPr>
              <a:t>Működési elve:</a:t>
            </a:r>
          </a:p>
          <a:p>
            <a:pPr algn="just">
              <a:lnSpc>
                <a:spcPct val="110000"/>
              </a:lnSpc>
              <a:spcBef>
                <a:spcPts val="200"/>
              </a:spcBef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3 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alapszín (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piros,kék,zöld) keverése és megjelenítése </a:t>
            </a:r>
          </a:p>
          <a:p>
            <a:pPr algn="just">
              <a:lnSpc>
                <a:spcPct val="110000"/>
              </a:lnSpc>
              <a:spcBef>
                <a:spcPts val="200"/>
              </a:spcBef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PDP-nél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képpontok a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CRT-hez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hasonlóan látható fényt sugároznak ki, ha megfelelő hullámhosszú energia éri őket.  Mivel minden egyes képpont egymástól függetlenül, akár folyamatos üzemben vezérelhető, a monitor villódzástól mentes, akár 10 000:1 kontrasztarányú, tökéletes színekkel rendelkező képet is adhat, bármely szögből nézve. </a:t>
            </a:r>
            <a:endParaRPr lang="sk-SK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kciógomb: Vissza vagy Előző 3">
            <a:hlinkClick r:id="" action="ppaction://hlinkshowjump?jump=previousslide" highlightClick="1"/>
          </p:cNvPr>
          <p:cNvSpPr/>
          <p:nvPr/>
        </p:nvSpPr>
        <p:spPr>
          <a:xfrm>
            <a:off x="8072462" y="6429372"/>
            <a:ext cx="500066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Akciógomb: Tovább vagy Következő 4">
            <a:hlinkClick r:id="" action="ppaction://hlinkshowjump?jump=nextslide" highlightClick="1"/>
          </p:cNvPr>
          <p:cNvSpPr/>
          <p:nvPr/>
        </p:nvSpPr>
        <p:spPr>
          <a:xfrm>
            <a:off x="8572496" y="6429372"/>
            <a:ext cx="571504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2571768"/>
          </a:xfrm>
        </p:spPr>
        <p:txBody>
          <a:bodyPr/>
          <a:lstStyle/>
          <a:p>
            <a:pPr algn="just"/>
            <a:r>
              <a:rPr lang="sk-SK" dirty="0" smtClean="0">
                <a:latin typeface="Arial" pitchFamily="34" charset="0"/>
                <a:cs typeface="Arial" pitchFamily="34" charset="0"/>
              </a:rPr>
              <a:t>A PDP fogyasztása vetekszik a CRT monitorokéval.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hu-HU" dirty="0" smtClean="0">
                <a:latin typeface="Arial" pitchFamily="34" charset="0"/>
                <a:cs typeface="Arial" pitchFamily="34" charset="0"/>
              </a:rPr>
              <a:t>A gázkisülésnek helyet adó parányi cső ugyanúgy használódik, mint az LCD-kben lévő, a háttér világításáért felelős fénycső: az első kétezer órában erőteljes fénye lassan csökkenni kezd, de az újabbak akár 60 000 órát is kibírnak. </a:t>
            </a:r>
            <a:endParaRPr lang="sk-SK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kciógomb: Vissza vagy Előző 3">
            <a:hlinkClick r:id="" action="ppaction://hlinkshowjump?jump=previousslide" highlightClick="1"/>
          </p:cNvPr>
          <p:cNvSpPr/>
          <p:nvPr/>
        </p:nvSpPr>
        <p:spPr>
          <a:xfrm>
            <a:off x="8072462" y="6429372"/>
            <a:ext cx="500066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Akciógomb: Tovább vagy Következő 4">
            <a:hlinkClick r:id="" action="ppaction://hlinkshowjump?jump=nextslide" highlightClick="1"/>
          </p:cNvPr>
          <p:cNvSpPr/>
          <p:nvPr/>
        </p:nvSpPr>
        <p:spPr>
          <a:xfrm>
            <a:off x="8572496" y="6429372"/>
            <a:ext cx="571504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8194" name="Picture 2" descr="https://i.gyazo.com/751556796bc08ab875caa585a0e516f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500438"/>
            <a:ext cx="3887702" cy="3357562"/>
          </a:xfrm>
          <a:prstGeom prst="rect">
            <a:avLst/>
          </a:prstGeom>
          <a:noFill/>
        </p:spPr>
      </p:pic>
      <p:sp>
        <p:nvSpPr>
          <p:cNvPr id="7" name="Téglalap 6"/>
          <p:cNvSpPr/>
          <p:nvPr/>
        </p:nvSpPr>
        <p:spPr>
          <a:xfrm>
            <a:off x="4857752" y="3643314"/>
            <a:ext cx="1857388" cy="857256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Plazmakijelzők működési elve 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kciógomb: Vissza vagy Előző 3">
            <a:hlinkClick r:id="" action="ppaction://hlinkshowjump?jump=previousslide" highlightClick="1"/>
          </p:cNvPr>
          <p:cNvSpPr/>
          <p:nvPr/>
        </p:nvSpPr>
        <p:spPr>
          <a:xfrm>
            <a:off x="8072462" y="6429372"/>
            <a:ext cx="500066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Akciógomb: Tovább vagy Következő 4">
            <a:hlinkClick r:id="" action="ppaction://hlinkshowjump?jump=nextslide" highlightClick="1"/>
          </p:cNvPr>
          <p:cNvSpPr/>
          <p:nvPr/>
        </p:nvSpPr>
        <p:spPr>
          <a:xfrm>
            <a:off x="8572496" y="6429372"/>
            <a:ext cx="571504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6" name="Picture 4" descr="http://www.wired.com/images_blogs/photos/uncategorized/2008/01/07/a00701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96354"/>
            <a:ext cx="5214974" cy="5361646"/>
          </a:xfrm>
          <a:prstGeom prst="rect">
            <a:avLst/>
          </a:prstGeom>
          <a:noFill/>
        </p:spPr>
      </p:pic>
      <p:sp>
        <p:nvSpPr>
          <p:cNvPr id="7" name="Szövegdoboz 6"/>
          <p:cNvSpPr txBox="1"/>
          <p:nvPr/>
        </p:nvSpPr>
        <p:spPr>
          <a:xfrm>
            <a:off x="1000100" y="642918"/>
            <a:ext cx="3857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 smtClean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Érdekesség</a:t>
            </a:r>
            <a:endParaRPr lang="sk-SK" sz="4400" b="1" dirty="0">
              <a:ln>
                <a:solidFill>
                  <a:srgbClr val="FFFF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6000760" y="1428736"/>
            <a:ext cx="2786082" cy="2428892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 világ eddigi legnagyobb Plazma Televíziója 150 hüvelykes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85720" y="1142984"/>
            <a:ext cx="8686800" cy="514353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Ma a legtöbb monitor 60Hz-es, de egyre elterjedtebbek a 120Hz-es és a 144Hz-es monitorok is. 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Ezek 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leginkább azoknak jók, akik valamilyen számítógépes játékkal játszanak, mivel minél több Hz-es egy monitor, annál több képkockát tud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mejelenítteni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egy másodperc alatt (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Frames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per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second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). 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Ezeknek 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a monitoroknak az a nagy hátránya, hogyha nincsen valakinek elég jó számítógépe, hogy ennyi képkockát futtasson, akkor az élvezhetőség eltűnik, és romlik a minőség.</a:t>
            </a:r>
            <a:br>
              <a:rPr lang="hu-HU" dirty="0" smtClean="0">
                <a:latin typeface="Arial" pitchFamily="34" charset="0"/>
                <a:cs typeface="Arial" pitchFamily="34" charset="0"/>
              </a:rPr>
            </a:br>
            <a:r>
              <a:rPr lang="hu-HU" dirty="0" smtClean="0">
                <a:latin typeface="Arial" pitchFamily="34" charset="0"/>
                <a:cs typeface="Arial" pitchFamily="34" charset="0"/>
              </a:rPr>
              <a:t>Én úgy gondolom, hogy ma a legjobb monitorokat a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BenQ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cég 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gyártja.</a:t>
            </a:r>
          </a:p>
        </p:txBody>
      </p:sp>
      <p:sp>
        <p:nvSpPr>
          <p:cNvPr id="4" name="Akciógomb: Vissza vagy Előző 3">
            <a:hlinkClick r:id="" action="ppaction://hlinkshowjump?jump=previousslide" highlightClick="1"/>
          </p:cNvPr>
          <p:cNvSpPr/>
          <p:nvPr/>
        </p:nvSpPr>
        <p:spPr>
          <a:xfrm>
            <a:off x="8072462" y="6429372"/>
            <a:ext cx="500066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Akciógomb: Tovább vagy Következő 4">
            <a:hlinkClick r:id="" action="ppaction://hlinkshowjump?jump=nextslide" highlightClick="1"/>
          </p:cNvPr>
          <p:cNvSpPr/>
          <p:nvPr/>
        </p:nvSpPr>
        <p:spPr>
          <a:xfrm>
            <a:off x="8572496" y="6429372"/>
            <a:ext cx="571504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918418"/>
          </a:xfrm>
        </p:spPr>
        <p:txBody>
          <a:bodyPr>
            <a:normAutofit/>
          </a:bodyPr>
          <a:lstStyle/>
          <a:p>
            <a:r>
              <a:rPr lang="hu-HU" b="1" dirty="0" smtClean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Vetítők</a:t>
            </a:r>
            <a:endParaRPr lang="sk-SK" b="1" dirty="0">
              <a:ln>
                <a:solidFill>
                  <a:srgbClr val="FFFF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785926"/>
            <a:ext cx="1471594" cy="1357322"/>
          </a:xfrm>
        </p:spPr>
        <p:txBody>
          <a:bodyPr>
            <a:normAutofit/>
          </a:bodyPr>
          <a:lstStyle/>
          <a:p>
            <a:r>
              <a:rPr lang="hu-HU" sz="2800" dirty="0" smtClean="0"/>
              <a:t>LCD</a:t>
            </a:r>
          </a:p>
          <a:p>
            <a:r>
              <a:rPr lang="hu-HU" sz="2800" dirty="0" smtClean="0"/>
              <a:t>DLP</a:t>
            </a:r>
          </a:p>
          <a:p>
            <a:endParaRPr lang="hu-HU" sz="2800" dirty="0" smtClean="0">
              <a:solidFill>
                <a:srgbClr val="FFFF00"/>
              </a:solidFill>
            </a:endParaRPr>
          </a:p>
        </p:txBody>
      </p:sp>
      <p:sp>
        <p:nvSpPr>
          <p:cNvPr id="4" name="Akciógomb: Vissza vagy Előző 3">
            <a:hlinkClick r:id="" action="ppaction://hlinkshowjump?jump=previousslide" highlightClick="1"/>
          </p:cNvPr>
          <p:cNvSpPr/>
          <p:nvPr/>
        </p:nvSpPr>
        <p:spPr>
          <a:xfrm>
            <a:off x="8072462" y="6429372"/>
            <a:ext cx="500066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Akciógomb: Tovább vagy Következő 4">
            <a:hlinkClick r:id="" action="ppaction://hlinkshowjump?jump=nextslide" highlightClick="1"/>
          </p:cNvPr>
          <p:cNvSpPr/>
          <p:nvPr/>
        </p:nvSpPr>
        <p:spPr>
          <a:xfrm>
            <a:off x="8572496" y="6429372"/>
            <a:ext cx="571504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Szövegdoboz 5"/>
          <p:cNvSpPr txBox="1"/>
          <p:nvPr/>
        </p:nvSpPr>
        <p:spPr>
          <a:xfrm>
            <a:off x="3357554" y="1071546"/>
            <a:ext cx="478634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hu-HU" sz="2400" dirty="0" smtClean="0"/>
              <a:t>Főbb gyártók: </a:t>
            </a:r>
          </a:p>
          <a:p>
            <a:r>
              <a:rPr lang="sk-SK" sz="2400" dirty="0" smtClean="0">
                <a:solidFill>
                  <a:srgbClr val="FFFF00"/>
                </a:solidFill>
              </a:rPr>
              <a:t>ASUS</a:t>
            </a:r>
          </a:p>
          <a:p>
            <a:r>
              <a:rPr lang="sk-SK" sz="2400" dirty="0" smtClean="0">
                <a:solidFill>
                  <a:srgbClr val="FFFF00"/>
                </a:solidFill>
              </a:rPr>
              <a:t>BenQ</a:t>
            </a:r>
          </a:p>
          <a:p>
            <a:r>
              <a:rPr lang="sk-SK" sz="2400" dirty="0" smtClean="0">
                <a:solidFill>
                  <a:srgbClr val="FFFF00"/>
                </a:solidFill>
              </a:rPr>
              <a:t>Epson</a:t>
            </a:r>
          </a:p>
          <a:p>
            <a:r>
              <a:rPr lang="sk-SK" sz="2400" dirty="0" smtClean="0">
                <a:solidFill>
                  <a:srgbClr val="FFFF00"/>
                </a:solidFill>
              </a:rPr>
              <a:t>Hitachi</a:t>
            </a:r>
          </a:p>
          <a:p>
            <a:r>
              <a:rPr lang="sk-SK" sz="2400" dirty="0" smtClean="0">
                <a:solidFill>
                  <a:srgbClr val="FFFF00"/>
                </a:solidFill>
              </a:rPr>
              <a:t>Mitsubishi</a:t>
            </a:r>
          </a:p>
          <a:p>
            <a:r>
              <a:rPr lang="sk-SK" sz="2400" dirty="0" smtClean="0">
                <a:solidFill>
                  <a:srgbClr val="FFFF00"/>
                </a:solidFill>
              </a:rPr>
              <a:t>NEC</a:t>
            </a:r>
          </a:p>
          <a:p>
            <a:r>
              <a:rPr lang="sk-SK" sz="2400" dirty="0" smtClean="0">
                <a:solidFill>
                  <a:srgbClr val="FFFF00"/>
                </a:solidFill>
              </a:rPr>
              <a:t>Optoma</a:t>
            </a:r>
          </a:p>
          <a:p>
            <a:r>
              <a:rPr lang="sk-SK" sz="2400" dirty="0" smtClean="0">
                <a:solidFill>
                  <a:srgbClr val="FFFF00"/>
                </a:solidFill>
              </a:rPr>
              <a:t>Panasonic</a:t>
            </a:r>
          </a:p>
          <a:p>
            <a:r>
              <a:rPr lang="sk-SK" sz="2400" dirty="0" smtClean="0">
                <a:solidFill>
                  <a:srgbClr val="FFFF00"/>
                </a:solidFill>
              </a:rPr>
              <a:t>Runco</a:t>
            </a:r>
          </a:p>
          <a:p>
            <a:r>
              <a:rPr lang="sk-SK" sz="2400" dirty="0" smtClean="0">
                <a:solidFill>
                  <a:srgbClr val="FFFF00"/>
                </a:solidFill>
              </a:rPr>
              <a:t>Samsung</a:t>
            </a:r>
          </a:p>
          <a:p>
            <a:r>
              <a:rPr lang="sk-SK" sz="2400" dirty="0" smtClean="0">
                <a:solidFill>
                  <a:srgbClr val="FFFF00"/>
                </a:solidFill>
              </a:rPr>
              <a:t>Sony</a:t>
            </a:r>
          </a:p>
          <a:p>
            <a:r>
              <a:rPr lang="sk-SK" sz="2400" dirty="0" smtClean="0">
                <a:solidFill>
                  <a:srgbClr val="FFFF00"/>
                </a:solidFill>
              </a:rPr>
              <a:t>Toshiba</a:t>
            </a:r>
          </a:p>
          <a:p>
            <a:r>
              <a:rPr lang="sk-SK" sz="2400" dirty="0" smtClean="0">
                <a:solidFill>
                  <a:srgbClr val="FFFF00"/>
                </a:solidFill>
              </a:rPr>
              <a:t>Viewsonic 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/>
          </a:bodyPr>
          <a:lstStyle/>
          <a:p>
            <a:r>
              <a:rPr lang="sk-SK" b="1" dirty="0" smtClean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DLP és LCD technológia</a:t>
            </a:r>
            <a:endParaRPr lang="sk-SK" b="1" dirty="0">
              <a:ln>
                <a:solidFill>
                  <a:srgbClr val="FFFF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643470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A Sony az LCD vetítőket részesíti előnyben. A két új modell háromszínű, </a:t>
            </a:r>
            <a:r>
              <a:rPr lang="hu-HU" dirty="0" smtClean="0">
                <a:latin typeface="Arial" pitchFamily="34" charset="0"/>
                <a:cs typeface="Arial" pitchFamily="34" charset="0"/>
                <a:hlinkClick r:id="rId2" action="ppaction://hlinksldjump"/>
              </a:rPr>
              <a:t>RGB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konvergenciát alkalmaz a színek megjelentetésre. A gyártó szerint ez az alkalmazott eljárás jelentősen jobb színképzésre alkalmas, és észrevehetően élesebb képeket tud megjelentetni, valamint a mozgó alakok ábrázolása a kivetített képeken is sokkal életszerűbb.</a:t>
            </a:r>
          </a:p>
          <a:p>
            <a:r>
              <a:rPr lang="hu-HU" dirty="0" smtClean="0">
                <a:latin typeface="Arial" pitchFamily="34" charset="0"/>
                <a:cs typeface="Arial" pitchFamily="34" charset="0"/>
              </a:rPr>
              <a:t>A hagyományos </a:t>
            </a:r>
            <a:r>
              <a:rPr lang="hu-HU" b="1" dirty="0" smtClean="0">
                <a:ln>
                  <a:solidFill>
                    <a:srgbClr val="FFFF00"/>
                  </a:solidFill>
                </a:ln>
                <a:latin typeface="Arial" pitchFamily="34" charset="0"/>
                <a:cs typeface="Arial" pitchFamily="34" charset="0"/>
              </a:rPr>
              <a:t>DLP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projektoroknál hosszabb ideig történő nézésük után az ember szemének kényelmetlen érzése támad az alkalmazott színtárcsa miatt. Ez az érzés néhány óra után már jelentkezhet. Ennek ellenére a DLP projektorok piaci helyzete stabilizálódott, sőt az eladási mutatók jelentős növekedést is jeleznek. </a:t>
            </a:r>
            <a:endParaRPr lang="sk-SK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kciógomb: Vissza vagy Előző 3">
            <a:hlinkClick r:id="" action="ppaction://hlinkshowjump?jump=previousslide" highlightClick="1"/>
          </p:cNvPr>
          <p:cNvSpPr/>
          <p:nvPr/>
        </p:nvSpPr>
        <p:spPr>
          <a:xfrm>
            <a:off x="8072462" y="6429372"/>
            <a:ext cx="500066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Akciógomb: Tovább vagy Következő 4">
            <a:hlinkClick r:id="" action="ppaction://hlinkshowjump?jump=nextslide" highlightClick="1"/>
          </p:cNvPr>
          <p:cNvSpPr/>
          <p:nvPr/>
        </p:nvSpPr>
        <p:spPr>
          <a:xfrm>
            <a:off x="8572496" y="6429372"/>
            <a:ext cx="571504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kciógomb: Vissza vagy Előző 3">
            <a:hlinkClick r:id="" action="ppaction://hlinkshowjump?jump=previousslide" highlightClick="1"/>
          </p:cNvPr>
          <p:cNvSpPr/>
          <p:nvPr/>
        </p:nvSpPr>
        <p:spPr>
          <a:xfrm>
            <a:off x="8072462" y="6429372"/>
            <a:ext cx="500066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Akciógomb: Tovább vagy Következő 4">
            <a:hlinkClick r:id="" action="ppaction://hlinkshowjump?jump=nextslide" highlightClick="1"/>
          </p:cNvPr>
          <p:cNvSpPr/>
          <p:nvPr/>
        </p:nvSpPr>
        <p:spPr>
          <a:xfrm>
            <a:off x="8572496" y="6429372"/>
            <a:ext cx="571504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050" name="Picture 2" descr="https://i.gyazo.com/ddcb697cb65a3f000814aca4ab93efd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857232"/>
            <a:ext cx="6877050" cy="3543300"/>
          </a:xfrm>
          <a:prstGeom prst="rect">
            <a:avLst/>
          </a:prstGeom>
          <a:noFill/>
        </p:spPr>
      </p:pic>
      <p:sp>
        <p:nvSpPr>
          <p:cNvPr id="7" name="Téglalap 6"/>
          <p:cNvSpPr/>
          <p:nvPr/>
        </p:nvSpPr>
        <p:spPr>
          <a:xfrm>
            <a:off x="3143240" y="4572008"/>
            <a:ext cx="2786082" cy="1000132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LCD és DLP projektorok közti különbség</a:t>
            </a:r>
            <a:endParaRPr lang="sk-SK" sz="2000" dirty="0"/>
          </a:p>
        </p:txBody>
      </p:sp>
      <p:sp>
        <p:nvSpPr>
          <p:cNvPr id="8" name="Akciógomb: Tovább vagy Következő 7">
            <a:hlinkClick r:id="rId3" action="ppaction://hlinksldjump" highlightClick="1"/>
          </p:cNvPr>
          <p:cNvSpPr/>
          <p:nvPr/>
        </p:nvSpPr>
        <p:spPr>
          <a:xfrm>
            <a:off x="7072330" y="6429396"/>
            <a:ext cx="428628" cy="4286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/>
          <a:lstStyle/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RGB színtér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solidFill>
            <a:schemeClr val="bg1">
              <a:lumMod val="75000"/>
              <a:lumOff val="25000"/>
            </a:schemeClr>
          </a:solidFill>
        </p:spPr>
        <p:txBody>
          <a:bodyPr/>
          <a:lstStyle/>
          <a:p>
            <a:pPr algn="just"/>
            <a:r>
              <a:rPr lang="hu-HU" dirty="0" smtClean="0">
                <a:latin typeface="Arial" pitchFamily="34" charset="0"/>
                <a:cs typeface="Arial" pitchFamily="34" charset="0"/>
              </a:rPr>
              <a:t>Az 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RGB színtér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 egy olyan additív(összegző) színmodell, ami a vörös, zöld és kék fény különböző mértékű keverésével határozza meg a különböző színeket. Az elnevezése ezen három alapszín angol megfelelőinek első betűiből ered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hu-H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Red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(vörös), </a:t>
            </a:r>
            <a:r>
              <a:rPr lang="hu-HU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Green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(zöld), </a:t>
            </a:r>
            <a:r>
              <a:rPr lang="hu-HU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Blue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(kék). Elsődlegesen elektronikai eszközök és a számítástechnika terén alkalmazzák, pl. képernyők, kijelzők, érzékelők esetén</a:t>
            </a:r>
            <a:r>
              <a:rPr lang="hu-HU" dirty="0" smtClean="0"/>
              <a:t>. </a:t>
            </a:r>
            <a:endParaRPr lang="sk-SK" dirty="0"/>
          </a:p>
        </p:txBody>
      </p:sp>
      <p:sp>
        <p:nvSpPr>
          <p:cNvPr id="4" name="Akciógomb: Vissza vagy Előző 3">
            <a:hlinkClick r:id="" action="ppaction://hlinkshowjump?jump=previousslide" highlightClick="1"/>
          </p:cNvPr>
          <p:cNvSpPr/>
          <p:nvPr/>
        </p:nvSpPr>
        <p:spPr>
          <a:xfrm>
            <a:off x="8072462" y="6429372"/>
            <a:ext cx="500066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Akciógomb: Tovább vagy Következő 4">
            <a:hlinkClick r:id="" action="ppaction://hlinkshowjump?jump=nextslide" highlightClick="1"/>
          </p:cNvPr>
          <p:cNvSpPr/>
          <p:nvPr/>
        </p:nvSpPr>
        <p:spPr>
          <a:xfrm>
            <a:off x="8572496" y="6429372"/>
            <a:ext cx="571504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229600" cy="1143000"/>
          </a:xfrm>
        </p:spPr>
        <p:txBody>
          <a:bodyPr/>
          <a:lstStyle/>
          <a:p>
            <a:r>
              <a:rPr lang="hu-HU" dirty="0" smtClean="0"/>
              <a:t>Típusok</a:t>
            </a:r>
            <a:endParaRPr lang="sk-SK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3924392"/>
              </p:ext>
            </p:extLst>
          </p:nvPr>
        </p:nvGraphicFramePr>
        <p:xfrm>
          <a:off x="571472" y="785794"/>
          <a:ext cx="7858180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Akciógomb: Vissza vagy Előző 6">
            <a:hlinkClick r:id="" action="ppaction://hlinkshowjump?jump=previousslide" highlightClick="1"/>
          </p:cNvPr>
          <p:cNvSpPr/>
          <p:nvPr/>
        </p:nvSpPr>
        <p:spPr>
          <a:xfrm>
            <a:off x="8072462" y="6429372"/>
            <a:ext cx="500066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Akciógomb: Tovább vagy Következő 7">
            <a:hlinkClick r:id="" action="ppaction://hlinkshowjump?jump=nextslide" highlightClick="1"/>
          </p:cNvPr>
          <p:cNvSpPr/>
          <p:nvPr/>
        </p:nvSpPr>
        <p:spPr>
          <a:xfrm>
            <a:off x="8572496" y="6429372"/>
            <a:ext cx="571504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gyazo.com/96d2f7dbce8eb70d7f3e0a1a694112c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142984"/>
            <a:ext cx="3409950" cy="3762376"/>
          </a:xfrm>
          <a:prstGeom prst="rect">
            <a:avLst/>
          </a:prstGeom>
          <a:noFill/>
        </p:spPr>
      </p:pic>
      <p:sp>
        <p:nvSpPr>
          <p:cNvPr id="1028" name="AutoShape 4" descr="Výsledok vyhľadávania obrázkov pre dopyt rg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30" name="AutoShape 6" descr="Výsledok vyhľadávania obrázkov pre dopyt rg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32" name="Picture 8" descr="https://upload.wikimedia.org/wikipedia/commons/thumb/c/c2/AdditiveColor.svg/2000px-AdditiveColor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9690" y="857232"/>
            <a:ext cx="5154310" cy="3929091"/>
          </a:xfrm>
          <a:prstGeom prst="rect">
            <a:avLst/>
          </a:prstGeom>
          <a:noFill/>
        </p:spPr>
      </p:pic>
      <p:sp>
        <p:nvSpPr>
          <p:cNvPr id="8" name="Téglalap 7"/>
          <p:cNvSpPr/>
          <p:nvPr/>
        </p:nvSpPr>
        <p:spPr>
          <a:xfrm>
            <a:off x="3357554" y="5357826"/>
            <a:ext cx="2428892" cy="71438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RGB színtér</a:t>
            </a:r>
            <a:endParaRPr lang="sk-SK" sz="2400" dirty="0"/>
          </a:p>
        </p:txBody>
      </p:sp>
      <p:sp>
        <p:nvSpPr>
          <p:cNvPr id="9" name="Akciógomb: Visszatérés 8">
            <a:hlinkClick r:id="rId4" action="ppaction://hlinksldjump" highlightClick="1"/>
          </p:cNvPr>
          <p:cNvSpPr/>
          <p:nvPr/>
        </p:nvSpPr>
        <p:spPr>
          <a:xfrm>
            <a:off x="7429520" y="6357958"/>
            <a:ext cx="428628" cy="50004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Akciógomb: Vissza vagy Előző 9">
            <a:hlinkClick r:id="" action="ppaction://hlinkshowjump?jump=previousslide" highlightClick="1"/>
          </p:cNvPr>
          <p:cNvSpPr/>
          <p:nvPr/>
        </p:nvSpPr>
        <p:spPr>
          <a:xfrm>
            <a:off x="8072462" y="6429372"/>
            <a:ext cx="500066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Akciógomb: Tovább vagy Következő 10">
            <a:hlinkClick r:id="" action="ppaction://hlinkshowjump?jump=nextslide" highlightClick="1"/>
          </p:cNvPr>
          <p:cNvSpPr/>
          <p:nvPr/>
        </p:nvSpPr>
        <p:spPr>
          <a:xfrm>
            <a:off x="8572496" y="6429372"/>
            <a:ext cx="571504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229600" cy="1143000"/>
          </a:xfrm>
        </p:spPr>
        <p:txBody>
          <a:bodyPr/>
          <a:lstStyle/>
          <a:p>
            <a:r>
              <a:rPr lang="hu-HU" b="1" dirty="0" smtClean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Egyéb megjelenítők</a:t>
            </a:r>
            <a:endParaRPr lang="sk-SK" b="1" dirty="0">
              <a:ln>
                <a:solidFill>
                  <a:srgbClr val="FFFF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68155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hu-H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Oculus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Rift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 A </a:t>
            </a:r>
            <a:r>
              <a:rPr lang="hu-H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Rift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nem más, mint egy virtuális valóság megjelenítő, amit az </a:t>
            </a:r>
            <a:r>
              <a:rPr lang="hu-H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Oculus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VR fejlesztett ki.</a:t>
            </a:r>
          </a:p>
          <a:p>
            <a:pPr algn="just"/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Felbontása 1080x1200 pixel szemenként, 90Hz-es képfrissítéssel és széles látókörrel rendelkezik.</a:t>
            </a:r>
          </a:p>
          <a:p>
            <a:pPr algn="just"/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Integrált hangszórókat tartalmaz, ami 3D-s hang hatást biztosít.</a:t>
            </a:r>
          </a:p>
          <a:p>
            <a:pPr algn="just"/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Ahhoz, hogy biztos legyen a 3D-s élvezet mozgásérzékelőket, és helyérzékelőket helyeztek el benne, amit egy USB bemenetű szenzorral oldottak meg, ami általában az asztalon helyezkedik el, vagy épp a használó viszi magával, hogyha járás közben használja a </a:t>
            </a:r>
            <a:r>
              <a:rPr lang="hu-H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Riftet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kciógomb: Vissza vagy Előző 3">
            <a:hlinkClick r:id="" action="ppaction://hlinkshowjump?jump=previousslide" highlightClick="1"/>
          </p:cNvPr>
          <p:cNvSpPr/>
          <p:nvPr/>
        </p:nvSpPr>
        <p:spPr>
          <a:xfrm>
            <a:off x="8072462" y="6429372"/>
            <a:ext cx="500066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Akciógomb: Tovább vagy Következő 4">
            <a:hlinkClick r:id="" action="ppaction://hlinkshowjump?jump=nextslide" highlightClick="1"/>
          </p:cNvPr>
          <p:cNvSpPr/>
          <p:nvPr/>
        </p:nvSpPr>
        <p:spPr>
          <a:xfrm>
            <a:off x="8572496" y="6429372"/>
            <a:ext cx="571504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gyazo.com/74016c19c69b794efe977f43c2b6cbb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643314"/>
            <a:ext cx="4143372" cy="2956270"/>
          </a:xfrm>
          <a:prstGeom prst="rect">
            <a:avLst/>
          </a:prstGeom>
          <a:noFill/>
        </p:spPr>
      </p:pic>
      <p:pic>
        <p:nvPicPr>
          <p:cNvPr id="1028" name="Picture 4" descr="https://i.gyazo.com/99f506d4896ce5150ad6e069253d0a5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571480"/>
            <a:ext cx="5191114" cy="2931883"/>
          </a:xfrm>
          <a:prstGeom prst="rect">
            <a:avLst/>
          </a:prstGeom>
          <a:noFill/>
        </p:spPr>
      </p:pic>
      <p:sp>
        <p:nvSpPr>
          <p:cNvPr id="6" name="Akciógomb: Vissza vagy Előző 5">
            <a:hlinkClick r:id="" action="ppaction://hlinkshowjump?jump=previousslide" highlightClick="1"/>
          </p:cNvPr>
          <p:cNvSpPr/>
          <p:nvPr/>
        </p:nvSpPr>
        <p:spPr>
          <a:xfrm>
            <a:off x="8072462" y="6429372"/>
            <a:ext cx="500066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Akciógomb: Tovább vagy Következő 6">
            <a:hlinkClick r:id="" action="ppaction://hlinkshowjump?jump=nextslide" highlightClick="1"/>
          </p:cNvPr>
          <p:cNvSpPr/>
          <p:nvPr/>
        </p:nvSpPr>
        <p:spPr>
          <a:xfrm>
            <a:off x="8572496" y="6429372"/>
            <a:ext cx="571504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Téglalap 7"/>
          <p:cNvSpPr/>
          <p:nvPr/>
        </p:nvSpPr>
        <p:spPr>
          <a:xfrm>
            <a:off x="5500694" y="4429132"/>
            <a:ext cx="2428892" cy="142876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Az </a:t>
            </a:r>
            <a:r>
              <a:rPr lang="hu-HU" sz="2000" dirty="0" err="1" smtClean="0"/>
              <a:t>Oculus</a:t>
            </a:r>
            <a:r>
              <a:rPr lang="hu-HU" sz="2000" dirty="0" smtClean="0"/>
              <a:t> </a:t>
            </a:r>
            <a:r>
              <a:rPr lang="hu-HU" sz="2000" dirty="0" err="1" smtClean="0"/>
              <a:t>Rift</a:t>
            </a:r>
            <a:r>
              <a:rPr lang="hu-HU" sz="2000" dirty="0" smtClean="0"/>
              <a:t> végleges verziója</a:t>
            </a:r>
            <a:endParaRPr lang="sk-SK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229600" cy="1143000"/>
          </a:xfrm>
        </p:spPr>
        <p:txBody>
          <a:bodyPr/>
          <a:lstStyle/>
          <a:p>
            <a:r>
              <a:rPr lang="hu-HU" b="1" dirty="0" smtClean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Összefoglaló kérdések:</a:t>
            </a:r>
            <a:endParaRPr lang="sk-SK" b="1" dirty="0">
              <a:ln>
                <a:solidFill>
                  <a:srgbClr val="FFFF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 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működteti a CRT monitorokat?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Hol használják a leggyakrabban a LED kijelzőket?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 az OLED kijelző egyik legnagyobb hátránya?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 az az anyag, amit az LCD monitorok panel lapjai közé raknak?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Miért tudnak a plazmakijelzők akár 10000:1 kontrasztarányú képet adni? </a:t>
            </a:r>
          </a:p>
        </p:txBody>
      </p:sp>
      <p:sp>
        <p:nvSpPr>
          <p:cNvPr id="4" name="Akciógomb: Vissza vagy Előző 3">
            <a:hlinkClick r:id="" action="ppaction://hlinkshowjump?jump=previousslide" highlightClick="1"/>
          </p:cNvPr>
          <p:cNvSpPr/>
          <p:nvPr/>
        </p:nvSpPr>
        <p:spPr>
          <a:xfrm>
            <a:off x="8072462" y="6429372"/>
            <a:ext cx="500066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Akciógomb: Tovább vagy Következő 4">
            <a:hlinkClick r:id="" action="ppaction://hlinkshowjump?jump=nextslide" highlightClick="1"/>
          </p:cNvPr>
          <p:cNvSpPr/>
          <p:nvPr/>
        </p:nvSpPr>
        <p:spPr>
          <a:xfrm>
            <a:off x="8572496" y="6429372"/>
            <a:ext cx="571504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Összefoglaló kérdések:</a:t>
            </a:r>
            <a:endParaRPr lang="sk-SK" b="1" dirty="0">
              <a:ln>
                <a:solidFill>
                  <a:srgbClr val="FFFF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 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miatt állítja azt a Sony, hogy az LCD vetítők szebb, jobb minőségű képet képesek megjeleníteni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endParaRPr lang="hu-H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 az a 3 alap szín amit az RGB színtérben találunk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endParaRPr lang="hu-H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 a hátrányuk a DLP vetítőknek?</a:t>
            </a:r>
          </a:p>
        </p:txBody>
      </p:sp>
      <p:sp>
        <p:nvSpPr>
          <p:cNvPr id="4" name="Akciógomb: Vissza vagy Előző 3">
            <a:hlinkClick r:id="" action="ppaction://hlinkshowjump?jump=previousslide" highlightClick="1"/>
          </p:cNvPr>
          <p:cNvSpPr/>
          <p:nvPr/>
        </p:nvSpPr>
        <p:spPr>
          <a:xfrm>
            <a:off x="8072462" y="6429372"/>
            <a:ext cx="500066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Akciógomb: Tovább vagy Következő 4">
            <a:hlinkClick r:id="" action="ppaction://hlinkshowjump?jump=nextslide" highlightClick="1"/>
          </p:cNvPr>
          <p:cNvSpPr/>
          <p:nvPr/>
        </p:nvSpPr>
        <p:spPr>
          <a:xfrm>
            <a:off x="8572496" y="6429372"/>
            <a:ext cx="571504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Források</a:t>
            </a:r>
            <a:endParaRPr lang="sk-SK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hlinkClick r:id="rId2"/>
              </a:rPr>
              <a:t>http://www.optikaimagazin.hu/kepmegjelenito-eszkozok-optikai-tulajdonsagai/</a:t>
            </a:r>
            <a:endParaRPr lang="sk-SK" dirty="0" smtClean="0"/>
          </a:p>
          <a:p>
            <a:r>
              <a:rPr lang="sk-SK" dirty="0" smtClean="0">
                <a:hlinkClick r:id="rId3"/>
              </a:rPr>
              <a:t>https://en.wikipedia.org/wiki/Oculus_Rift</a:t>
            </a:r>
            <a:endParaRPr lang="sk-SK" dirty="0" smtClean="0"/>
          </a:p>
          <a:p>
            <a:r>
              <a:rPr lang="sk-SK" dirty="0" smtClean="0">
                <a:hlinkClick r:id="rId4"/>
              </a:rPr>
              <a:t>https://hu.wikipedia.org/wiki/RGB_sz%C3%ADnt%C3%A9r</a:t>
            </a:r>
            <a:endParaRPr lang="sk-SK" dirty="0" smtClean="0"/>
          </a:p>
          <a:p>
            <a:r>
              <a:rPr lang="hu-HU" dirty="0" smtClean="0">
                <a:hlinkClick r:id="rId5"/>
              </a:rPr>
              <a:t>https://hu.wikipedia.org/wiki/Projektor</a:t>
            </a:r>
            <a:endParaRPr lang="hu-HU" dirty="0" smtClean="0"/>
          </a:p>
          <a:p>
            <a:r>
              <a:rPr lang="hu-HU" dirty="0" smtClean="0">
                <a:hlinkClick r:id="rId6"/>
              </a:rPr>
              <a:t>https://hu.wikipedia.org/wiki/Monitor</a:t>
            </a:r>
            <a:endParaRPr lang="hu-HU" dirty="0" smtClean="0"/>
          </a:p>
          <a:p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2714620"/>
            <a:ext cx="8229600" cy="1143000"/>
          </a:xfrm>
        </p:spPr>
        <p:txBody>
          <a:bodyPr/>
          <a:lstStyle/>
          <a:p>
            <a:pPr algn="ctr"/>
            <a:r>
              <a:rPr lang="hu-HU" b="1" dirty="0" smtClean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Köszönöm szépen a figyelmet!</a:t>
            </a:r>
            <a:endParaRPr lang="sk-SK" b="1" dirty="0">
              <a:ln>
                <a:solidFill>
                  <a:srgbClr val="FFFF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3348" y="332656"/>
            <a:ext cx="8229600" cy="1143000"/>
          </a:xfrm>
        </p:spPr>
        <p:txBody>
          <a:bodyPr/>
          <a:lstStyle/>
          <a:p>
            <a:r>
              <a:rPr lang="hu-HU" b="1" dirty="0" smtClean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Monitorok</a:t>
            </a:r>
            <a:endParaRPr lang="sk-SK" b="1" dirty="0">
              <a:ln>
                <a:solidFill>
                  <a:srgbClr val="FFFF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CRT</a:t>
            </a:r>
          </a:p>
          <a:p>
            <a:r>
              <a:rPr lang="hu-H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LED</a:t>
            </a:r>
          </a:p>
          <a:p>
            <a:r>
              <a:rPr lang="hu-H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OLED</a:t>
            </a:r>
          </a:p>
          <a:p>
            <a:r>
              <a:rPr lang="hu-H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LCD</a:t>
            </a:r>
          </a:p>
          <a:p>
            <a:r>
              <a:rPr lang="hu-H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Plazma</a:t>
            </a:r>
          </a:p>
        </p:txBody>
      </p:sp>
      <p:sp>
        <p:nvSpPr>
          <p:cNvPr id="6" name="Akciógomb: Vissza vagy Előző 5">
            <a:hlinkClick r:id="" action="ppaction://hlinkshowjump?jump=previousslide" highlightClick="1"/>
          </p:cNvPr>
          <p:cNvSpPr/>
          <p:nvPr/>
        </p:nvSpPr>
        <p:spPr>
          <a:xfrm>
            <a:off x="8072462" y="6429372"/>
            <a:ext cx="500066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Akciógomb: Tovább vagy Következő 6">
            <a:hlinkClick r:id="" action="ppaction://hlinkshowjump?jump=nextslide" highlightClick="1"/>
          </p:cNvPr>
          <p:cNvSpPr/>
          <p:nvPr/>
        </p:nvSpPr>
        <p:spPr>
          <a:xfrm>
            <a:off x="8572496" y="6429372"/>
            <a:ext cx="571504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50682"/>
          </a:xfrm>
        </p:spPr>
        <p:txBody>
          <a:bodyPr>
            <a:normAutofit/>
          </a:bodyPr>
          <a:lstStyle/>
          <a:p>
            <a:r>
              <a:rPr lang="hu-HU" sz="4400" b="1" dirty="0" smtClean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CRT Monitorok </a:t>
            </a:r>
            <a:r>
              <a:rPr lang="sk-SK" sz="4400" b="1" dirty="0" smtClean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(Cathode Ray Tube)</a:t>
            </a:r>
            <a:endParaRPr lang="sk-SK" sz="4400" b="1" dirty="0">
              <a:ln>
                <a:solidFill>
                  <a:srgbClr val="FFFF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08230"/>
          </a:xfrm>
        </p:spPr>
        <p:txBody>
          <a:bodyPr>
            <a:normAutofit fontScale="92500"/>
          </a:bodyPr>
          <a:lstStyle/>
          <a:p>
            <a:pPr algn="just"/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Hagyományos 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katódsugárcsöves képernyő. </a:t>
            </a:r>
            <a:endParaRPr lang="hu-H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technika feltalálója </a:t>
            </a:r>
            <a:r>
              <a:rPr lang="sk-SK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Karl Ferdinand Braun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volt, aki 1897-ben már meg tudott jeleníteni így egy képpontot.</a:t>
            </a:r>
          </a:p>
          <a:p>
            <a:pPr marL="0" indent="0">
              <a:buNone/>
            </a:pPr>
            <a:r>
              <a:rPr lang="hu-HU" b="1" dirty="0" smtClean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Működési </a:t>
            </a:r>
            <a:r>
              <a:rPr lang="hu-HU" b="1" dirty="0" smtClean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elve: </a:t>
            </a:r>
          </a:p>
          <a:p>
            <a:pPr algn="just"/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CRT monitorban egy katódsugárcső található. Az elektronágyú elektronnyalábot lő ki, ezt elektromágneses térrel térítik el.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Az elektronnyaláb a foszforborításba ütközik és felvillan, majd elhalványodik. Ha elég gyorsan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követik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egymást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akkor az a pont nem halványodik el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Az első monitorok egyetlen szín árnyalatait tudták megjeleníteni (monokróm): a fekete-fehér mellett a borostyán sárga és a zöld színűek is elterjedtek voltak. 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kciógomb: Vissza vagy Előző 5">
            <a:hlinkClick r:id="" action="ppaction://hlinkshowjump?jump=previousslide" highlightClick="1"/>
          </p:cNvPr>
          <p:cNvSpPr/>
          <p:nvPr/>
        </p:nvSpPr>
        <p:spPr>
          <a:xfrm>
            <a:off x="8072462" y="6429372"/>
            <a:ext cx="500066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Akciógomb: Tovább vagy Következő 6">
            <a:hlinkClick r:id="" action="ppaction://hlinkshowjump?jump=nextslide" highlightClick="1"/>
          </p:cNvPr>
          <p:cNvSpPr/>
          <p:nvPr/>
        </p:nvSpPr>
        <p:spPr>
          <a:xfrm>
            <a:off x="8572496" y="6429372"/>
            <a:ext cx="571504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kciógomb: Vissza vagy Előző 6">
            <a:hlinkClick r:id="" action="ppaction://hlinkshowjump?jump=previousslide" highlightClick="1"/>
          </p:cNvPr>
          <p:cNvSpPr/>
          <p:nvPr/>
        </p:nvSpPr>
        <p:spPr>
          <a:xfrm>
            <a:off x="8072462" y="6429372"/>
            <a:ext cx="500066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Akciógomb: Tovább vagy Következő 7">
            <a:hlinkClick r:id="" action="ppaction://hlinkshowjump?jump=nextslide" highlightClick="1"/>
          </p:cNvPr>
          <p:cNvSpPr/>
          <p:nvPr/>
        </p:nvSpPr>
        <p:spPr>
          <a:xfrm>
            <a:off x="8572496" y="6429372"/>
            <a:ext cx="571504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" name="Tartalom helye 9" descr="crt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000108"/>
            <a:ext cx="6572296" cy="4284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églalap 10"/>
          <p:cNvSpPr/>
          <p:nvPr/>
        </p:nvSpPr>
        <p:spPr>
          <a:xfrm>
            <a:off x="3286116" y="5500702"/>
            <a:ext cx="2928958" cy="71438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A CRT monitor működési elve</a:t>
            </a:r>
            <a:endParaRPr lang="sk-SK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572" y="404664"/>
            <a:ext cx="8229600" cy="1143000"/>
          </a:xfrm>
        </p:spPr>
        <p:txBody>
          <a:bodyPr/>
          <a:lstStyle/>
          <a:p>
            <a:r>
              <a:rPr lang="hu-HU" b="1" dirty="0" smtClean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LED, OLED megjelenítők</a:t>
            </a:r>
            <a:endParaRPr lang="sk-SK" b="1" dirty="0">
              <a:ln>
                <a:solidFill>
                  <a:srgbClr val="FFFF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LED (Light-Emitting Diode)</a:t>
            </a: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Nagyméretű 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utcai reklám- vagy 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stadionkijelzők, 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zek nem összekeverendők a LED </a:t>
            </a:r>
            <a:r>
              <a:rPr lang="hu-H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háttérvilágítású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LCD megjelenítőkkel.</a:t>
            </a:r>
          </a:p>
          <a:p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OLED (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Organic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Light-Emitting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Diode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 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Magasabb 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megjelenítési 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minőség. </a:t>
            </a:r>
            <a:endParaRPr lang="hu-H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Jelenleg 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főleg kis képátló méretben (telefonokban, </a:t>
            </a:r>
            <a:r>
              <a:rPr lang="hu-H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tabletekben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 terjedt 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Manapság 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az OLED 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televíziók, 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monitorok nagyon drágák.</a:t>
            </a:r>
          </a:p>
          <a:p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Akciógomb: Vissza vagy Előző 5">
            <a:hlinkClick r:id="" action="ppaction://hlinkshowjump?jump=previousslide" highlightClick="1"/>
          </p:cNvPr>
          <p:cNvSpPr/>
          <p:nvPr/>
        </p:nvSpPr>
        <p:spPr>
          <a:xfrm>
            <a:off x="8072462" y="6429372"/>
            <a:ext cx="500066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Akciógomb: Tovább vagy Következő 6">
            <a:hlinkClick r:id="" action="ppaction://hlinkshowjump?jump=nextslide" highlightClick="1"/>
          </p:cNvPr>
          <p:cNvSpPr/>
          <p:nvPr/>
        </p:nvSpPr>
        <p:spPr>
          <a:xfrm>
            <a:off x="8572496" y="6429372"/>
            <a:ext cx="571504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/>
          <a:lstStyle/>
          <a:p>
            <a:pPr algn="just"/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Az OLED technológia fő hátránya, hogy a szerves molekulák idővel lebomlanak, így rontva a megjelenítési képességeket.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Kép 3" descr="led_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2428868"/>
            <a:ext cx="2643206" cy="2643206"/>
          </a:xfrm>
          <a:prstGeom prst="rect">
            <a:avLst/>
          </a:prstGeom>
        </p:spPr>
      </p:pic>
      <p:pic>
        <p:nvPicPr>
          <p:cNvPr id="5" name="Kép 4" descr="ol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2357430"/>
            <a:ext cx="5334000" cy="3543300"/>
          </a:xfrm>
          <a:prstGeom prst="rect">
            <a:avLst/>
          </a:prstGeom>
        </p:spPr>
      </p:pic>
      <p:sp>
        <p:nvSpPr>
          <p:cNvPr id="9" name="Akciógomb: Vissza vagy Előző 8">
            <a:hlinkClick r:id="" action="ppaction://hlinkshowjump?jump=previousslide" highlightClick="1"/>
          </p:cNvPr>
          <p:cNvSpPr/>
          <p:nvPr/>
        </p:nvSpPr>
        <p:spPr>
          <a:xfrm>
            <a:off x="8072462" y="6429372"/>
            <a:ext cx="500066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Akciógomb: Tovább vagy Következő 9">
            <a:hlinkClick r:id="" action="ppaction://hlinkshowjump?jump=nextslide" highlightClick="1"/>
          </p:cNvPr>
          <p:cNvSpPr/>
          <p:nvPr/>
        </p:nvSpPr>
        <p:spPr>
          <a:xfrm>
            <a:off x="8572496" y="6429372"/>
            <a:ext cx="571504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Téglalap 10"/>
          <p:cNvSpPr/>
          <p:nvPr/>
        </p:nvSpPr>
        <p:spPr>
          <a:xfrm>
            <a:off x="1285852" y="5186350"/>
            <a:ext cx="1500198" cy="71438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LED </a:t>
            </a:r>
            <a:r>
              <a:rPr lang="hu-HU" sz="2000" dirty="0" smtClean="0"/>
              <a:t>pixelek</a:t>
            </a:r>
            <a:endParaRPr lang="sk-SK" sz="2000" dirty="0"/>
          </a:p>
        </p:txBody>
      </p:sp>
      <p:sp>
        <p:nvSpPr>
          <p:cNvPr id="12" name="Téglalap 11"/>
          <p:cNvSpPr/>
          <p:nvPr/>
        </p:nvSpPr>
        <p:spPr>
          <a:xfrm>
            <a:off x="5652120" y="5929330"/>
            <a:ext cx="1071570" cy="714356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OLED kijelző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2812" y="714356"/>
            <a:ext cx="9001188" cy="857256"/>
          </a:xfrm>
        </p:spPr>
        <p:txBody>
          <a:bodyPr>
            <a:normAutofit/>
          </a:bodyPr>
          <a:lstStyle/>
          <a:p>
            <a:r>
              <a:rPr lang="sk-SK" sz="4400" dirty="0" smtClean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LCD monitorok </a:t>
            </a:r>
            <a:r>
              <a:rPr lang="sk-SK" sz="4400" i="1" dirty="0" smtClean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(Liquid Crystal Display) </a:t>
            </a:r>
            <a:endParaRPr lang="sk-SK" sz="4400" dirty="0">
              <a:ln>
                <a:solidFill>
                  <a:srgbClr val="FFFF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8596" y="1571612"/>
            <a:ext cx="8286808" cy="4786346"/>
          </a:xfrm>
        </p:spPr>
        <p:txBody>
          <a:bodyPr>
            <a:normAutofit/>
          </a:bodyPr>
          <a:lstStyle/>
          <a:p>
            <a:pPr algn="just"/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folyadékkristályos képernyő </a:t>
            </a:r>
          </a:p>
          <a:p>
            <a:pPr algn="just"/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Kvarcórákban 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jelent meg 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először</a:t>
            </a:r>
            <a:endParaRPr lang="hu-H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Az első 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LCD monitor - 1960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just">
              <a:buNone/>
            </a:pPr>
            <a:r>
              <a:rPr lang="sk-SK" dirty="0" smtClean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</a:t>
            </a:r>
            <a:r>
              <a:rPr lang="es-ES" dirty="0" smtClean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űködési </a:t>
            </a:r>
            <a:r>
              <a:rPr lang="es-ES" dirty="0" smtClean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elve</a:t>
            </a:r>
            <a:r>
              <a:rPr lang="hu-HU" dirty="0" smtClean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endParaRPr lang="hu-HU" dirty="0" smtClean="0">
              <a:ln>
                <a:solidFill>
                  <a:srgbClr val="FFFF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ét 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átlátszó lap közé folyadékkristályos anyagot helyeznek, amely nyugalmi állapotában igazodik a belső felület által meghatározott irányhoz. </a:t>
            </a:r>
          </a:p>
          <a:p>
            <a:pPr algn="just"/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kijelző első és hátsó oldalára egy-egy </a:t>
            </a:r>
            <a:r>
              <a:rPr lang="hu-H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polárszűrőt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helyeznek, amelyek a fény minden irányú rezgését csak egy meghatározott síkban engedik tovább.  </a:t>
            </a:r>
          </a:p>
        </p:txBody>
      </p:sp>
      <p:sp>
        <p:nvSpPr>
          <p:cNvPr id="7" name="Akciógomb: Vissza vagy Előző 6">
            <a:hlinkClick r:id="" action="ppaction://hlinkshowjump?jump=previousslide" highlightClick="1"/>
          </p:cNvPr>
          <p:cNvSpPr/>
          <p:nvPr/>
        </p:nvSpPr>
        <p:spPr>
          <a:xfrm>
            <a:off x="8072462" y="6429372"/>
            <a:ext cx="500066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Akciógomb: Tovább vagy Következő 7">
            <a:hlinkClick r:id="" action="ppaction://hlinkshowjump?jump=nextslide" highlightClick="1"/>
          </p:cNvPr>
          <p:cNvSpPr/>
          <p:nvPr/>
        </p:nvSpPr>
        <p:spPr>
          <a:xfrm>
            <a:off x="8572496" y="6429372"/>
            <a:ext cx="571504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158" y="857232"/>
            <a:ext cx="8229600" cy="5324492"/>
          </a:xfrm>
        </p:spPr>
        <p:txBody>
          <a:bodyPr/>
          <a:lstStyle/>
          <a:p>
            <a:pPr algn="just"/>
            <a:r>
              <a:rPr lang="sk-SK" dirty="0" smtClean="0">
                <a:latin typeface="Arial" pitchFamily="34" charset="0"/>
                <a:cs typeface="Arial" pitchFamily="34" charset="0"/>
              </a:rPr>
              <a:t>Ha hátul megvilágítják a panelt, akkor a hátsó polarizátoron átjutó fényt a folyadékkristály elforgatja, 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így a fény az első szűrőn átjut, és világos képpontot kapunk.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Ha kristályokra feszültséget kapcsolunk, nem forgatják el a fényt, az eredmény pedig fekete képpont 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polárszűrő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elé már csak egy színszűrőt kell helyezni. Előfordulhat a gyártás tökéletlensége miatt, hogy a képernyőn halott vagy „beragadt” képpontokat találunk. Ez a "pixelhiba". </a:t>
            </a:r>
            <a:endParaRPr lang="sk-SK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Kép 3" descr="lc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4572008"/>
            <a:ext cx="2794011" cy="2095508"/>
          </a:xfrm>
          <a:prstGeom prst="rect">
            <a:avLst/>
          </a:prstGeom>
        </p:spPr>
      </p:pic>
      <p:sp>
        <p:nvSpPr>
          <p:cNvPr id="6" name="1. sz. felirat 5"/>
          <p:cNvSpPr/>
          <p:nvPr/>
        </p:nvSpPr>
        <p:spPr>
          <a:xfrm>
            <a:off x="3714744" y="5929330"/>
            <a:ext cx="1071570" cy="612648"/>
          </a:xfrm>
          <a:prstGeom prst="borderCallout1">
            <a:avLst>
              <a:gd name="adj1" fmla="val 53193"/>
              <a:gd name="adj2" fmla="val -1769"/>
              <a:gd name="adj3" fmla="val -140083"/>
              <a:gd name="adj4" fmla="val -114477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LCD pixelek</a:t>
            </a:r>
            <a:endParaRPr lang="sk-SK" dirty="0"/>
          </a:p>
        </p:txBody>
      </p:sp>
      <p:sp>
        <p:nvSpPr>
          <p:cNvPr id="7" name="Akciógomb: Vissza vagy Előző 6">
            <a:hlinkClick r:id="" action="ppaction://hlinkshowjump?jump=previousslide" highlightClick="1"/>
          </p:cNvPr>
          <p:cNvSpPr/>
          <p:nvPr/>
        </p:nvSpPr>
        <p:spPr>
          <a:xfrm>
            <a:off x="8072462" y="6429372"/>
            <a:ext cx="500066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Akciógomb: Tovább vagy Következő 7">
            <a:hlinkClick r:id="" action="ppaction://hlinkshowjump?jump=nextslide" highlightClick="1"/>
          </p:cNvPr>
          <p:cNvSpPr/>
          <p:nvPr/>
        </p:nvSpPr>
        <p:spPr>
          <a:xfrm>
            <a:off x="8572496" y="6429372"/>
            <a:ext cx="571504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206</TotalTime>
  <Words>727</Words>
  <Application>Microsoft Office PowerPoint</Application>
  <PresentationFormat>Prezentácia na obrazovke (4:3)</PresentationFormat>
  <Paragraphs>113</Paragraphs>
  <Slides>26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26</vt:i4>
      </vt:variant>
    </vt:vector>
  </HeadingPairs>
  <TitlesOfParts>
    <vt:vector size="32" baseType="lpstr">
      <vt:lpstr>Arial</vt:lpstr>
      <vt:lpstr>Calibri</vt:lpstr>
      <vt:lpstr>Constantia</vt:lpstr>
      <vt:lpstr>Wingdings</vt:lpstr>
      <vt:lpstr>Wingdings 2</vt:lpstr>
      <vt:lpstr>Áramlás</vt:lpstr>
      <vt:lpstr>Képmegjelenítő eszközök </vt:lpstr>
      <vt:lpstr>Típusok</vt:lpstr>
      <vt:lpstr>Monitorok</vt:lpstr>
      <vt:lpstr>CRT Monitorok (Cathode Ray Tube)</vt:lpstr>
      <vt:lpstr>Prezentácia programu PowerPoint</vt:lpstr>
      <vt:lpstr>LED, OLED megjelenítők</vt:lpstr>
      <vt:lpstr>Prezentácia programu PowerPoint</vt:lpstr>
      <vt:lpstr>LCD monitorok (Liquid Crystal Display) </vt:lpstr>
      <vt:lpstr>Prezentácia programu PowerPoint</vt:lpstr>
      <vt:lpstr>Prezentácia programu PowerPoint</vt:lpstr>
      <vt:lpstr>Plazmakijelzők (PDP - Plazma Display Panel)</vt:lpstr>
      <vt:lpstr>Prezentácia programu PowerPoint</vt:lpstr>
      <vt:lpstr>Prezentácia programu PowerPoint</vt:lpstr>
      <vt:lpstr>Prezentácia programu PowerPoint</vt:lpstr>
      <vt:lpstr>Prezentácia programu PowerPoint</vt:lpstr>
      <vt:lpstr>Vetítők</vt:lpstr>
      <vt:lpstr>DLP és LCD technológia</vt:lpstr>
      <vt:lpstr>Prezentácia programu PowerPoint</vt:lpstr>
      <vt:lpstr>RGB színtér</vt:lpstr>
      <vt:lpstr>Prezentácia programu PowerPoint</vt:lpstr>
      <vt:lpstr>Egyéb megjelenítők</vt:lpstr>
      <vt:lpstr>Prezentácia programu PowerPoint</vt:lpstr>
      <vt:lpstr>Összefoglaló kérdések:</vt:lpstr>
      <vt:lpstr>Összefoglaló kérdések:</vt:lpstr>
      <vt:lpstr>Források</vt:lpstr>
      <vt:lpstr>Köszönöm szépen a figyelmet!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Megjelenítők</dc:title>
  <dc:creator>nagygabriel</dc:creator>
  <cp:lastModifiedBy>admin</cp:lastModifiedBy>
  <cp:revision>27</cp:revision>
  <dcterms:created xsi:type="dcterms:W3CDTF">2016-01-23T16:16:05Z</dcterms:created>
  <dcterms:modified xsi:type="dcterms:W3CDTF">2016-01-31T14:47:45Z</dcterms:modified>
</cp:coreProperties>
</file>