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1" r:id="rId16"/>
    <p:sldId id="273" r:id="rId17"/>
    <p:sldId id="272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9F31"/>
    <a:srgbClr val="E9D7B0"/>
    <a:srgbClr val="4BE5FE"/>
    <a:srgbClr val="FF572C"/>
    <a:srgbClr val="1E3138"/>
    <a:srgbClr val="FAFAFA"/>
    <a:srgbClr val="8D8B8B"/>
    <a:srgbClr val="D9D9D9"/>
    <a:srgbClr val="CBCBCB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17CF-7F63-45BD-B96F-4341A4CDD4D5}" type="datetimeFigureOut">
              <a:rPr lang="hu-HU" smtClean="0"/>
              <a:t>2016.01.31.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9BBD-FDAF-475E-A69D-67A8C67F62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5758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17CF-7F63-45BD-B96F-4341A4CDD4D5}" type="datetimeFigureOut">
              <a:rPr lang="hu-HU" smtClean="0"/>
              <a:t>2016.01.31.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9BBD-FDAF-475E-A69D-67A8C67F62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635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17CF-7F63-45BD-B96F-4341A4CDD4D5}" type="datetimeFigureOut">
              <a:rPr lang="hu-HU" smtClean="0"/>
              <a:t>2016.01.31.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9BBD-FDAF-475E-A69D-67A8C67F62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951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17CF-7F63-45BD-B96F-4341A4CDD4D5}" type="datetimeFigureOut">
              <a:rPr lang="hu-HU" smtClean="0"/>
              <a:t>2016.01.31.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9BBD-FDAF-475E-A69D-67A8C67F62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8763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17CF-7F63-45BD-B96F-4341A4CDD4D5}" type="datetimeFigureOut">
              <a:rPr lang="hu-HU" smtClean="0"/>
              <a:t>2016.01.31.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9BBD-FDAF-475E-A69D-67A8C67F62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0748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17CF-7F63-45BD-B96F-4341A4CDD4D5}" type="datetimeFigureOut">
              <a:rPr lang="hu-HU" smtClean="0"/>
              <a:t>2016.01.31.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9BBD-FDAF-475E-A69D-67A8C67F62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047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17CF-7F63-45BD-B96F-4341A4CDD4D5}" type="datetimeFigureOut">
              <a:rPr lang="hu-HU" smtClean="0"/>
              <a:t>2016.01.31.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9BBD-FDAF-475E-A69D-67A8C67F62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256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17CF-7F63-45BD-B96F-4341A4CDD4D5}" type="datetimeFigureOut">
              <a:rPr lang="hu-HU" smtClean="0"/>
              <a:t>2016.01.31.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9BBD-FDAF-475E-A69D-67A8C67F62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202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17CF-7F63-45BD-B96F-4341A4CDD4D5}" type="datetimeFigureOut">
              <a:rPr lang="hu-HU" smtClean="0"/>
              <a:t>2016.01.31.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9BBD-FDAF-475E-A69D-67A8C67F62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333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17CF-7F63-45BD-B96F-4341A4CDD4D5}" type="datetimeFigureOut">
              <a:rPr lang="hu-HU" smtClean="0"/>
              <a:t>2016.01.31.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9BBD-FDAF-475E-A69D-67A8C67F62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222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17CF-7F63-45BD-B96F-4341A4CDD4D5}" type="datetimeFigureOut">
              <a:rPr lang="hu-HU" smtClean="0"/>
              <a:t>2016.01.31.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9BBD-FDAF-475E-A69D-67A8C67F62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9085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117CF-7F63-45BD-B96F-4341A4CDD4D5}" type="datetimeFigureOut">
              <a:rPr lang="hu-HU" smtClean="0"/>
              <a:t>2016.01.31.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9BBD-FDAF-475E-A69D-67A8C67F62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581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6.png"/><Relationship Id="rId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log.ilgiornale.it/casadeilucchi/files/2013/06/faccina-confusa-300x295.jpg" TargetMode="External"/><Relationship Id="rId5" Type="http://schemas.openxmlformats.org/officeDocument/2006/relationships/hyperlink" Target="http://www.jaynestars.com/wp-content/uploads/2015/09/Two-thumbs-up.jpg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E1E8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Ez az én művem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1E1F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Schäfer</a:t>
            </a:r>
            <a:r>
              <a:rPr lang="hu-HU" dirty="0" smtClean="0">
                <a:solidFill>
                  <a:srgbClr val="1E1F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 Benedek</a:t>
            </a:r>
          </a:p>
          <a:p>
            <a:r>
              <a:rPr lang="hu-HU" dirty="0" smtClean="0">
                <a:solidFill>
                  <a:srgbClr val="1E1F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Felkészítő tanár: Ravasz Imréné</a:t>
            </a:r>
          </a:p>
          <a:p>
            <a:r>
              <a:rPr lang="hu-HU" dirty="0" smtClean="0">
                <a:solidFill>
                  <a:srgbClr val="1E1F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Herendi Német Nemzetiségi és Nyelvoktató Általános Iskola</a:t>
            </a:r>
            <a:endParaRPr lang="hu-HU" dirty="0">
              <a:solidFill>
                <a:srgbClr val="1E1F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959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1" y="0"/>
            <a:ext cx="12197531" cy="6858000"/>
          </a:xfrm>
          <a:prstGeom prst="rect">
            <a:avLst/>
          </a:prstGeom>
        </p:spPr>
      </p:pic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4189" y="1500188"/>
            <a:ext cx="6857999" cy="3857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835434" y="27662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eszköz használat közben</a:t>
            </a:r>
            <a:endParaRPr lang="hu-HU" b="1" dirty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678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1" y="0"/>
            <a:ext cx="12197531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EC9F31"/>
                </a:solidFill>
              </a:rPr>
              <a:t>Összehasonlítás</a:t>
            </a:r>
            <a:endParaRPr lang="hu-HU" dirty="0">
              <a:solidFill>
                <a:srgbClr val="EC9F3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77" y="1343705"/>
            <a:ext cx="9811914" cy="5514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98" y="1428371"/>
            <a:ext cx="8657968" cy="48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9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1" y="0"/>
            <a:ext cx="12197531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77" y="1343705"/>
            <a:ext cx="9811914" cy="5514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835434" y="3610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Összehasonlítás</a:t>
            </a:r>
            <a:endParaRPr lang="hu-HU" b="1" dirty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23" y="1449859"/>
            <a:ext cx="8657060" cy="48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6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1" y="0"/>
            <a:ext cx="12197531" cy="6858000"/>
          </a:xfrm>
          <a:prstGeom prst="rect">
            <a:avLst/>
          </a:prstGeom>
        </p:spPr>
      </p:pic>
      <p:pic>
        <p:nvPicPr>
          <p:cNvPr id="4" name="Kép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77" y="962705"/>
            <a:ext cx="9811914" cy="5891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1898223" y="1179644"/>
            <a:ext cx="8390021" cy="1092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inspirált a virtuális szemüveg elkészítésében?</a:t>
            </a:r>
            <a:endParaRPr lang="hu-HU" sz="3200" b="1" dirty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olyamatábra: Feldolgozás 1">
            <a:hlinkClick r:id="rId6" action="ppaction://hlinksldjump"/>
          </p:cNvPr>
          <p:cNvSpPr/>
          <p:nvPr/>
        </p:nvSpPr>
        <p:spPr>
          <a:xfrm>
            <a:off x="2097977" y="2385027"/>
            <a:ext cx="2069431" cy="850232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Unatkoztam</a:t>
            </a:r>
            <a:endParaRPr lang="hu-HU" dirty="0"/>
          </a:p>
        </p:txBody>
      </p:sp>
      <p:sp>
        <p:nvSpPr>
          <p:cNvPr id="7" name="Folyamatábra: Feldolgozás 6">
            <a:hlinkClick r:id="rId4" action="ppaction://hlinksldjump"/>
          </p:cNvPr>
          <p:cNvSpPr/>
          <p:nvPr/>
        </p:nvSpPr>
        <p:spPr>
          <a:xfrm>
            <a:off x="4654099" y="2416027"/>
            <a:ext cx="2069431" cy="850232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Kötelező feladat volt</a:t>
            </a:r>
            <a:endParaRPr lang="hu-HU" dirty="0"/>
          </a:p>
        </p:txBody>
      </p:sp>
      <p:sp>
        <p:nvSpPr>
          <p:cNvPr id="9" name="Folyamatábra: Feldolgozás 8">
            <a:hlinkClick r:id="rId4" action="ppaction://hlinksldjump"/>
          </p:cNvPr>
          <p:cNvSpPr/>
          <p:nvPr/>
        </p:nvSpPr>
        <p:spPr>
          <a:xfrm>
            <a:off x="7420653" y="2369455"/>
            <a:ext cx="2069431" cy="850232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Videók élet hűbbé tétele</a:t>
            </a:r>
            <a:endParaRPr lang="hu-HU" dirty="0"/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1669623" y="3403637"/>
            <a:ext cx="8390021" cy="1047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200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Miben különbözik a bolti termékektől?</a:t>
            </a:r>
            <a:endParaRPr lang="hu-HU" sz="3200" b="1" dirty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olyamatábra: Feldolgozás 10">
            <a:hlinkClick r:id="rId6" action="ppaction://hlinksldjump"/>
          </p:cNvPr>
          <p:cNvSpPr/>
          <p:nvPr/>
        </p:nvSpPr>
        <p:spPr>
          <a:xfrm>
            <a:off x="2245895" y="4475747"/>
            <a:ext cx="2069431" cy="850232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Döntött lencse</a:t>
            </a:r>
            <a:endParaRPr lang="hu-HU" dirty="0"/>
          </a:p>
        </p:txBody>
      </p:sp>
      <p:sp>
        <p:nvSpPr>
          <p:cNvPr id="12" name="Folyamatábra: Feldolgozás 11">
            <a:hlinkClick r:id="rId4" action="ppaction://hlinksldjump"/>
          </p:cNvPr>
          <p:cNvSpPr/>
          <p:nvPr/>
        </p:nvSpPr>
        <p:spPr>
          <a:xfrm>
            <a:off x="7419474" y="4505279"/>
            <a:ext cx="2069431" cy="850232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Semmiben</a:t>
            </a:r>
            <a:endParaRPr lang="hu-HU" dirty="0"/>
          </a:p>
        </p:txBody>
      </p:sp>
      <p:sp>
        <p:nvSpPr>
          <p:cNvPr id="13" name="Folyamatábra: Feldolgozás 12"/>
          <p:cNvSpPr/>
          <p:nvPr/>
        </p:nvSpPr>
        <p:spPr>
          <a:xfrm>
            <a:off x="4832684" y="4498534"/>
            <a:ext cx="2069431" cy="850232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Esztétikusabb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359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1" y="0"/>
            <a:ext cx="12197531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77" y="1343705"/>
            <a:ext cx="9811914" cy="5514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3300248" y="2915021"/>
            <a:ext cx="53652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a figyelmet.</a:t>
            </a:r>
            <a:endParaRPr lang="hu-HU" b="1" dirty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093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1" y="0"/>
            <a:ext cx="12197531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77" y="966716"/>
            <a:ext cx="9811914" cy="5891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1941093" y="1457978"/>
            <a:ext cx="83900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Jól válaszoltál!</a:t>
            </a:r>
            <a:endParaRPr lang="hu-HU" b="1" dirty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292" y="3429000"/>
            <a:ext cx="2333625" cy="1962150"/>
          </a:xfrm>
          <a:prstGeom prst="rect">
            <a:avLst/>
          </a:prstGeom>
        </p:spPr>
      </p:pic>
      <p:sp>
        <p:nvSpPr>
          <p:cNvPr id="8" name="Balra nyíl 7">
            <a:hlinkClick r:id="rId6" action="ppaction://hlinksldjump"/>
          </p:cNvPr>
          <p:cNvSpPr/>
          <p:nvPr/>
        </p:nvSpPr>
        <p:spPr>
          <a:xfrm>
            <a:off x="8834718" y="5836024"/>
            <a:ext cx="1143000" cy="376517"/>
          </a:xfrm>
          <a:prstGeom prst="lef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061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1" y="0"/>
            <a:ext cx="12197531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77" y="966716"/>
            <a:ext cx="9811914" cy="5891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1898223" y="1413026"/>
            <a:ext cx="83900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Sajnos ez nem a jó válasz!</a:t>
            </a:r>
            <a:endParaRPr lang="hu-HU" b="1" dirty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484" y="2989300"/>
            <a:ext cx="2857500" cy="2809875"/>
          </a:xfrm>
          <a:prstGeom prst="rect">
            <a:avLst/>
          </a:prstGeom>
        </p:spPr>
      </p:pic>
      <p:sp>
        <p:nvSpPr>
          <p:cNvPr id="10" name="Balra nyíl 9">
            <a:hlinkClick r:id="rId6" action="ppaction://hlinksldjump"/>
          </p:cNvPr>
          <p:cNvSpPr/>
          <p:nvPr/>
        </p:nvSpPr>
        <p:spPr>
          <a:xfrm>
            <a:off x="8834718" y="5836024"/>
            <a:ext cx="1143000" cy="376517"/>
          </a:xfrm>
          <a:prstGeom prst="lef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023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1" y="0"/>
            <a:ext cx="12197531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2" y="1009023"/>
            <a:ext cx="9811914" cy="5891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1941095" y="1663737"/>
            <a:ext cx="8390021" cy="4266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Bibliográfia</a:t>
            </a:r>
          </a:p>
          <a:p>
            <a:endParaRPr lang="hu-HU" b="1" dirty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800" b="1" dirty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Kép1:</a:t>
            </a:r>
            <a:r>
              <a:rPr lang="hu-HU" b="1" dirty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</a:t>
            </a:r>
            <a:r>
              <a:rPr lang="hu-HU" sz="1600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www.jaynestars.com/wp-content/uploads/2015/09/Two-thumbs-up.jpg</a:t>
            </a:r>
            <a:endParaRPr lang="hu-HU" sz="1600" b="1" dirty="0" smtClean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800" b="1" dirty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Kép2: </a:t>
            </a:r>
            <a:r>
              <a:rPr lang="hu-HU" sz="1600" b="1" dirty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http://</a:t>
            </a:r>
            <a:r>
              <a:rPr lang="hu-HU" sz="1600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blog.ilgiornale.it/casadeilucchi/files/2013/06/faccina-confusa-300x295.jpg</a:t>
            </a:r>
            <a:endParaRPr lang="hu-HU" sz="1600" b="1" dirty="0" smtClean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1600" b="1" dirty="0" smtClean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b="1" dirty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77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5E5E5"/>
            </a:gs>
            <a:gs pos="74000">
              <a:srgbClr val="E2E2E2"/>
            </a:gs>
            <a:gs pos="83000">
              <a:srgbClr val="D9D9D9"/>
            </a:gs>
            <a:gs pos="100000">
              <a:srgbClr val="CBCBC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eszköz alapjai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9144000" y="2590800"/>
            <a:ext cx="2857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mai informatikai világ legnagyobb találmánya a virtuális szemüveg. Ennek segítségével a szemünk közvetlenül látja a virtuális teret három dimenzióban.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15815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AFA"/>
            </a:gs>
            <a:gs pos="74000">
              <a:srgbClr val="FAFAFA"/>
            </a:gs>
            <a:gs pos="86000">
              <a:srgbClr val="FAFAFA"/>
            </a:gs>
            <a:gs pos="100000">
              <a:srgbClr val="FAFA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4" b="1805"/>
          <a:stretch/>
        </p:blipFill>
        <p:spPr>
          <a:xfrm>
            <a:off x="0" y="0"/>
            <a:ext cx="9201150" cy="6858000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1748263">
            <a:off x="-657225" y="3122909"/>
            <a:ext cx="10515600" cy="1325563"/>
          </a:xfrm>
        </p:spPr>
        <p:txBody>
          <a:bodyPr>
            <a:normAutofit/>
          </a:bodyPr>
          <a:lstStyle/>
          <a:p>
            <a:r>
              <a:rPr lang="hu-HU" sz="3600" dirty="0" smtClean="0">
                <a:solidFill>
                  <a:srgbClr val="1E3138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Az eszköz használata</a:t>
            </a:r>
            <a:endParaRPr lang="hu-HU" sz="3600" dirty="0">
              <a:solidFill>
                <a:srgbClr val="1E3138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343775" y="4381500"/>
            <a:ext cx="4514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Az eszközt alapvetően számítógépekhez fejlesztették, de a gyártók elkészítették a telefonos modellt, amibe a telefont kell belehelyezni,és az vetíti a 3D-s képet. </a:t>
            </a:r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04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1" y="0"/>
            <a:ext cx="12197531" cy="6858000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21409034">
            <a:off x="714375" y="5194300"/>
            <a:ext cx="10515600" cy="1325563"/>
          </a:xfrm>
        </p:spPr>
        <p:txBody>
          <a:bodyPr>
            <a:noAutofit/>
          </a:bodyPr>
          <a:lstStyle/>
          <a:p>
            <a:r>
              <a:rPr lang="hu-HU" sz="9600" dirty="0" smtClean="0">
                <a:solidFill>
                  <a:srgbClr val="E9D7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Saját eszköz</a:t>
            </a:r>
            <a:endParaRPr lang="hu-HU" sz="9600" dirty="0">
              <a:solidFill>
                <a:srgbClr val="E9D7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23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1" y="0"/>
            <a:ext cx="12197531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64" y="1983754"/>
            <a:ext cx="8673036" cy="4874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Prototípus</a:t>
            </a:r>
            <a:endParaRPr lang="hu-HU" sz="4800" b="1" dirty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48" y="2055812"/>
            <a:ext cx="7652951" cy="431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zövegdoboz 7"/>
          <p:cNvSpPr txBox="1"/>
          <p:nvPr/>
        </p:nvSpPr>
        <p:spPr>
          <a:xfrm>
            <a:off x="117461" y="3322195"/>
            <a:ext cx="35524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prototípus tervezése és elkészítése körülbelül 2-3 délután volt. Egyszerű nagyítólencsét használtam gyűjtőlencseként. Ebben a prototípusban van beépített hangszóró az élmény fokozására.</a:t>
            </a:r>
            <a:endParaRPr lang="hu-HU" sz="24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568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1" y="0"/>
            <a:ext cx="12197531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eszköz működése</a:t>
            </a:r>
            <a:endParaRPr lang="hu-HU" b="1" dirty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64" y="1983754"/>
            <a:ext cx="8673036" cy="4874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10" y="2055813"/>
            <a:ext cx="7669320" cy="431203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94865" y="2244070"/>
            <a:ext cx="35709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szemüvegbe két lencse van pont szem távolságnyira egymástól. Hogyha beletesszük a telefont az eszközbe, és megfelelő formátumú videót játszunk le, a két lencse összegyűjti a fényt és a két szemünkbe vezeti, így a kép 3D-s lesz.</a:t>
            </a:r>
            <a:endParaRPr lang="hu-HU" sz="24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95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1" y="0"/>
            <a:ext cx="12197531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5434" y="2766217"/>
            <a:ext cx="10515600" cy="1325563"/>
          </a:xfrm>
        </p:spPr>
        <p:txBody>
          <a:bodyPr/>
          <a:lstStyle/>
          <a:p>
            <a:r>
              <a:rPr lang="hu-HU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eszköz használat közben</a:t>
            </a:r>
            <a:endParaRPr lang="hu-HU" b="1" dirty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4188" y="1500187"/>
            <a:ext cx="6857999" cy="3857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39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1" y="0"/>
            <a:ext cx="12197531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Második (stabil) verzió</a:t>
            </a:r>
            <a:endParaRPr lang="hu-HU" b="1" dirty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64" y="1983754"/>
            <a:ext cx="8673036" cy="4874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566" y="2055813"/>
            <a:ext cx="7698622" cy="432851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05996" y="2381780"/>
            <a:ext cx="38055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Ez a típus jóval kisebb, mint elődje és masszívabb is. A kényelem és az esztétika kapta a nagyobb szerepet a második verzió elkészítésekor. Az elkészült eszköz kipárnázott fej-felülete, kényelmes és esztétikus, és a telefon könnyebben helyezhető bele az eszközbe. </a:t>
            </a:r>
            <a:endParaRPr lang="hu-HU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1" y="0"/>
            <a:ext cx="12197531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EC9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Látófelület fejlesztések</a:t>
            </a:r>
            <a:endParaRPr lang="hu-HU" b="1" dirty="0">
              <a:solidFill>
                <a:srgbClr val="EC9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64" y="1983754"/>
            <a:ext cx="8673036" cy="4874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72" y="2055814"/>
            <a:ext cx="7669319" cy="431203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0" y="2232454"/>
            <a:ext cx="38044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 prototípusban a két lencse túl messze volt a szemtől és egymástól is távol voltak. A második verzióban mindkét hibát kijavítottam így a 3D sokkal jobb, élvezetesebb. A boltban kapható termékektől annyiban tér el az én fejlesztésem hogy a lencsefelület döntött, így a perifériás látás nem veszik el. A telefonok sajnos még nem hajlítottak eléggé ahhoz hogy a perifériás látás teljesen megoldható legyen.</a:t>
            </a:r>
            <a:endParaRPr lang="hu-HU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1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327</Words>
  <Application>Microsoft Office PowerPoint</Application>
  <PresentationFormat>Szélesvásznú</PresentationFormat>
  <Paragraphs>43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Microsoft YaHei UI Light</vt:lpstr>
      <vt:lpstr>Office-téma</vt:lpstr>
      <vt:lpstr>Ez az én művem </vt:lpstr>
      <vt:lpstr>Az eszköz alapjai</vt:lpstr>
      <vt:lpstr>Az eszköz használata</vt:lpstr>
      <vt:lpstr>Saját eszköz</vt:lpstr>
      <vt:lpstr>Prototípus</vt:lpstr>
      <vt:lpstr>Az eszköz működése</vt:lpstr>
      <vt:lpstr>Az eszköz használat közben</vt:lpstr>
      <vt:lpstr>Második (stabil) verzió</vt:lpstr>
      <vt:lpstr>Látófelület fejlesztések</vt:lpstr>
      <vt:lpstr>PowerPoint bemutató</vt:lpstr>
      <vt:lpstr>Összehasonlítás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Ez az én művem</dc:title>
  <dc:creator>Schafer Benedek</dc:creator>
  <cp:lastModifiedBy>Ravasz</cp:lastModifiedBy>
  <cp:revision>15</cp:revision>
  <dcterms:created xsi:type="dcterms:W3CDTF">2016-01-28T16:56:21Z</dcterms:created>
  <dcterms:modified xsi:type="dcterms:W3CDTF">2016-01-31T20:51:17Z</dcterms:modified>
</cp:coreProperties>
</file>