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73" r:id="rId4"/>
    <p:sldId id="264" r:id="rId5"/>
    <p:sldId id="269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4" r:id="rId14"/>
    <p:sldId id="263" r:id="rId15"/>
    <p:sldId id="275" r:id="rId16"/>
    <p:sldId id="257" r:id="rId17"/>
    <p:sldId id="258" r:id="rId18"/>
    <p:sldId id="259" r:id="rId19"/>
    <p:sldId id="260" r:id="rId20"/>
    <p:sldId id="261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136" autoAdjust="0"/>
    <p:restoredTop sz="94660"/>
  </p:normalViewPr>
  <p:slideViewPr>
    <p:cSldViewPr snapToGrid="0">
      <p:cViewPr>
        <p:scale>
          <a:sx n="70" d="100"/>
          <a:sy n="70" d="100"/>
        </p:scale>
        <p:origin x="-13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én művem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Készítette: Hüse </a:t>
            </a:r>
            <a:r>
              <a:rPr lang="hu-HU" dirty="0" err="1" smtClean="0"/>
              <a:t>marcell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36921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Adatok tárolása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Elsődleges: </a:t>
            </a:r>
            <a:r>
              <a:rPr lang="hu-HU" dirty="0" err="1" smtClean="0"/>
              <a:t>Corsair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r>
              <a:rPr lang="hu-HU" dirty="0" smtClean="0"/>
              <a:t> LS 120 SSD – 120 </a:t>
            </a:r>
            <a:r>
              <a:rPr lang="hu-HU" dirty="0" err="1" smtClean="0"/>
              <a:t>Gb</a:t>
            </a:r>
            <a:r>
              <a:rPr lang="hu-HU" dirty="0" smtClean="0"/>
              <a:t> tárhely. Főleg a Windowsnak és a játékoknak</a:t>
            </a:r>
          </a:p>
          <a:p>
            <a:r>
              <a:rPr lang="hu-HU" dirty="0" smtClean="0"/>
              <a:t>Másodlagos,  nagyobb fájloknak: </a:t>
            </a:r>
            <a:r>
              <a:rPr lang="hu-HU" dirty="0" err="1" smtClean="0"/>
              <a:t>WesternDigital</a:t>
            </a:r>
            <a:r>
              <a:rPr lang="hu-HU" dirty="0" smtClean="0"/>
              <a:t> </a:t>
            </a:r>
            <a:r>
              <a:rPr lang="hu-HU" dirty="0" err="1" smtClean="0"/>
              <a:t>Green</a:t>
            </a:r>
            <a:r>
              <a:rPr lang="hu-HU" dirty="0" smtClean="0"/>
              <a:t> 1TB</a:t>
            </a:r>
          </a:p>
          <a:p>
            <a:pPr>
              <a:buNone/>
            </a:pPr>
            <a:r>
              <a:rPr lang="hu-HU" dirty="0" smtClean="0"/>
              <a:t>                                               </a:t>
            </a:r>
            <a:endParaRPr lang="hu-HU" dirty="0"/>
          </a:p>
        </p:txBody>
      </p:sp>
      <p:pic>
        <p:nvPicPr>
          <p:cNvPr id="1028" name="Picture 4" descr="https://centrecomstatic.s3.amazonaws.com/images/upload/0012272_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7649" y="3924300"/>
            <a:ext cx="1599180" cy="2270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Gépház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err="1" smtClean="0"/>
              <a:t>Corsair</a:t>
            </a:r>
            <a:r>
              <a:rPr lang="hu-HU" dirty="0" smtClean="0"/>
              <a:t> </a:t>
            </a:r>
            <a:r>
              <a:rPr lang="hu-HU" dirty="0" err="1" smtClean="0"/>
              <a:t>Graphite</a:t>
            </a:r>
            <a:r>
              <a:rPr lang="hu-HU" dirty="0" smtClean="0"/>
              <a:t> 230T </a:t>
            </a:r>
            <a:r>
              <a:rPr lang="hu-HU" dirty="0" err="1" smtClean="0"/>
              <a:t>Windowed</a:t>
            </a:r>
            <a:endParaRPr lang="hu-HU" dirty="0" smtClean="0"/>
          </a:p>
          <a:p>
            <a:r>
              <a:rPr lang="hu-HU" dirty="0" smtClean="0"/>
              <a:t>Oldalablak</a:t>
            </a:r>
          </a:p>
          <a:p>
            <a:r>
              <a:rPr lang="hu-HU" dirty="0" smtClean="0"/>
              <a:t>7 </a:t>
            </a:r>
            <a:r>
              <a:rPr lang="hu-HU" dirty="0" err="1" smtClean="0"/>
              <a:t>PCIe</a:t>
            </a:r>
            <a:r>
              <a:rPr lang="hu-HU" dirty="0" smtClean="0"/>
              <a:t> </a:t>
            </a:r>
            <a:r>
              <a:rPr lang="hu-HU" dirty="0" err="1" smtClean="0"/>
              <a:t>bővítőhely</a:t>
            </a:r>
            <a:endParaRPr lang="hu-HU" dirty="0" smtClean="0"/>
          </a:p>
          <a:p>
            <a:r>
              <a:rPr lang="hu-HU" dirty="0" smtClean="0"/>
              <a:t>3 Optikai </a:t>
            </a:r>
            <a:r>
              <a:rPr lang="hu-HU" dirty="0" err="1" smtClean="0"/>
              <a:t>meghajtóhely</a:t>
            </a:r>
            <a:endParaRPr lang="hu-HU" dirty="0" smtClean="0"/>
          </a:p>
          <a:p>
            <a:r>
              <a:rPr lang="hu-HU" dirty="0" smtClean="0"/>
              <a:t>4 hely merevlemeznek</a:t>
            </a:r>
          </a:p>
          <a:p>
            <a:r>
              <a:rPr lang="hu-HU" dirty="0" smtClean="0"/>
              <a:t>4 SSD foglalat</a:t>
            </a:r>
          </a:p>
          <a:p>
            <a:r>
              <a:rPr lang="hu-HU" dirty="0" smtClean="0"/>
              <a:t>Alul található tápegység</a:t>
            </a:r>
          </a:p>
          <a:p>
            <a:r>
              <a:rPr lang="hu-HU" dirty="0" smtClean="0"/>
              <a:t>2 porszűrő </a:t>
            </a:r>
          </a:p>
          <a:p>
            <a:r>
              <a:rPr lang="hu-HU" dirty="0" smtClean="0"/>
              <a:t>6 db 120 mm-es vagy 4 db 120mm és 2db 140-es ventilátor hely</a:t>
            </a:r>
          </a:p>
        </p:txBody>
      </p:sp>
      <p:pic>
        <p:nvPicPr>
          <p:cNvPr id="34818" name="Picture 2" descr="http://cwsmgmt.corsair.com/media/catalog/product/2/3/230t_threequarter_hero_up_grey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3062" y="1255609"/>
            <a:ext cx="3798097" cy="479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Egyéb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LED szalag </a:t>
            </a:r>
            <a:r>
              <a:rPr lang="hu-HU" dirty="0" err="1" smtClean="0"/>
              <a:t>molex</a:t>
            </a:r>
            <a:r>
              <a:rPr lang="hu-HU" dirty="0" smtClean="0"/>
              <a:t> csatlakozóval</a:t>
            </a:r>
          </a:p>
          <a:p>
            <a:r>
              <a:rPr lang="hu-HU" dirty="0" smtClean="0"/>
              <a:t>Samsung optikai meghajtó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operációs 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Microsoft Windows 10 64bit</a:t>
            </a:r>
          </a:p>
          <a:p>
            <a:r>
              <a:rPr lang="hu-HU" dirty="0" smtClean="0"/>
              <a:t>Ingyenesen frissíthető Windows 7 és 8 (nem 8.1) rendszerekről</a:t>
            </a:r>
          </a:p>
          <a:p>
            <a:r>
              <a:rPr lang="hu-HU" dirty="0" smtClean="0"/>
              <a:t>Eddigi leggyorsabb Windows</a:t>
            </a:r>
          </a:p>
          <a:p>
            <a:r>
              <a:rPr lang="hu-HU" dirty="0" smtClean="0"/>
              <a:t>30 napig vissza lehet térni arra az operációs rendszerre, amiről frissítettünk</a:t>
            </a:r>
          </a:p>
          <a:p>
            <a:r>
              <a:rPr lang="hu-HU" dirty="0" smtClean="0"/>
              <a:t>Nagyrészt azért frissítettem, mert a Windows 7 már kezd elavulni - 2009 a megjelenési dátuma. Valamint nagyon sokan írtak róla pozitív visszajelzést, ami számomra fontos.</a:t>
            </a:r>
          </a:p>
          <a:p>
            <a:endParaRPr lang="hu-HU" dirty="0" smtClean="0"/>
          </a:p>
        </p:txBody>
      </p:sp>
      <p:pic>
        <p:nvPicPr>
          <p:cNvPr id="1026" name="Picture 2" descr="http://techgage.com/wp-content/uploads/2015/08/Windows-10-Smal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562" y="320177"/>
            <a:ext cx="2669768" cy="2677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6821" y="263838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hu-HU" sz="9600" dirty="0" smtClean="0"/>
              <a:t>A perifériák</a:t>
            </a:r>
            <a:endParaRPr lang="hu-HU" sz="9600" dirty="0"/>
          </a:p>
        </p:txBody>
      </p:sp>
    </p:spTree>
    <p:extLst>
      <p:ext uri="{BB962C8B-B14F-4D97-AF65-F5344CB8AC3E}">
        <p14:creationId xmlns:p14="http://schemas.microsoft.com/office/powerpoint/2010/main" xmlns="" val="30137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ezek a perifériák?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Mint már említettem, a számítógépemet főleg játszani használom, ezért itt is fontos szerepe volt ennek, bár nem mindegyik ”</a:t>
            </a:r>
            <a:r>
              <a:rPr lang="hu-HU" dirty="0" err="1" smtClean="0"/>
              <a:t>gamer</a:t>
            </a:r>
            <a:r>
              <a:rPr lang="hu-HU" dirty="0" smtClean="0"/>
              <a:t>”</a:t>
            </a:r>
          </a:p>
          <a:p>
            <a:r>
              <a:rPr lang="hu-HU" dirty="0" smtClean="0"/>
              <a:t>A minőség és funkciók alapján választottam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Billentyűzet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2249486"/>
            <a:ext cx="9459247" cy="4119415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 smtClean="0"/>
              <a:t>Razer</a:t>
            </a:r>
            <a:r>
              <a:rPr lang="hu-HU" dirty="0" smtClean="0"/>
              <a:t> </a:t>
            </a:r>
            <a:r>
              <a:rPr lang="hu-HU" dirty="0" err="1" smtClean="0"/>
              <a:t>DeathStalker</a:t>
            </a:r>
            <a:endParaRPr lang="hu-HU" dirty="0" smtClean="0"/>
          </a:p>
          <a:p>
            <a:r>
              <a:rPr lang="hu-HU" dirty="0" smtClean="0"/>
              <a:t>Ez egy ”</a:t>
            </a:r>
            <a:r>
              <a:rPr lang="hu-HU" dirty="0" err="1" smtClean="0"/>
              <a:t>gamer</a:t>
            </a:r>
            <a:r>
              <a:rPr lang="hu-HU" dirty="0" smtClean="0"/>
              <a:t>” billentyűzet. </a:t>
            </a:r>
          </a:p>
          <a:p>
            <a:r>
              <a:rPr lang="hu-HU" dirty="0" smtClean="0"/>
              <a:t>Főbb tulajdonságai: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</a:t>
            </a:r>
            <a:r>
              <a:rPr lang="hu-HU" dirty="0" err="1" smtClean="0"/>
              <a:t>-Zöld</a:t>
            </a:r>
            <a:r>
              <a:rPr lang="hu-HU" dirty="0" smtClean="0"/>
              <a:t> háttérvilágítás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</a:t>
            </a:r>
            <a:r>
              <a:rPr lang="hu-HU" dirty="0" err="1" smtClean="0"/>
              <a:t>-Funkcionális</a:t>
            </a:r>
            <a:r>
              <a:rPr lang="hu-HU" dirty="0" smtClean="0"/>
              <a:t> gombok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</a:t>
            </a:r>
            <a:r>
              <a:rPr lang="hu-HU" dirty="0" err="1" smtClean="0"/>
              <a:t>-Rövidebb</a:t>
            </a:r>
            <a:r>
              <a:rPr lang="hu-HU" dirty="0" smtClean="0"/>
              <a:t> válaszidő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</a:t>
            </a:r>
            <a:r>
              <a:rPr lang="hu-HU" dirty="0" smtClean="0"/>
              <a:t>     -10 gombos ”</a:t>
            </a:r>
            <a:r>
              <a:rPr lang="hu-HU" dirty="0" err="1" smtClean="0"/>
              <a:t>anti</a:t>
            </a:r>
            <a:r>
              <a:rPr lang="hu-HU" dirty="0" smtClean="0"/>
              <a:t> </a:t>
            </a:r>
            <a:r>
              <a:rPr lang="hu-HU" dirty="0" err="1" smtClean="0"/>
              <a:t>ghosting</a:t>
            </a:r>
            <a:r>
              <a:rPr lang="hu-HU" dirty="0" smtClean="0"/>
              <a:t> ”- akár 10 billentyű lenyomása egyszerre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</a:t>
            </a:r>
            <a:r>
              <a:rPr lang="hu-HU" dirty="0" err="1" smtClean="0"/>
              <a:t>-Angol</a:t>
            </a:r>
            <a:r>
              <a:rPr lang="hu-HU" dirty="0" smtClean="0"/>
              <a:t> kiosztás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</a:t>
            </a:r>
            <a:r>
              <a:rPr lang="hu-HU" dirty="0" smtClean="0"/>
              <a:t>     </a:t>
            </a:r>
            <a:r>
              <a:rPr lang="hu-HU" dirty="0" err="1" smtClean="0"/>
              <a:t>-Gombok</a:t>
            </a:r>
            <a:r>
              <a:rPr lang="hu-HU" dirty="0" smtClean="0"/>
              <a:t> funkcióinak tetszőleges átírása.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</a:t>
            </a:r>
            <a:r>
              <a:rPr lang="hu-HU" dirty="0" err="1" smtClean="0"/>
              <a:t>-Aranyozott</a:t>
            </a:r>
            <a:r>
              <a:rPr lang="hu-HU" dirty="0" smtClean="0"/>
              <a:t> USB csatlakozó</a:t>
            </a:r>
          </a:p>
        </p:txBody>
      </p:sp>
      <p:pic>
        <p:nvPicPr>
          <p:cNvPr id="6146" name="Picture 2" descr="http://assets.razerzone.com/eeimages/products/771/razer-dstalk-gallery-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2877" y="1401633"/>
            <a:ext cx="5400864" cy="4050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877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Egér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 smtClean="0"/>
              <a:t>Razer</a:t>
            </a:r>
            <a:r>
              <a:rPr lang="hu-HU" dirty="0" smtClean="0"/>
              <a:t> </a:t>
            </a:r>
            <a:r>
              <a:rPr lang="hu-HU" dirty="0" err="1" smtClean="0"/>
              <a:t>Taipan</a:t>
            </a:r>
            <a:r>
              <a:rPr lang="hu-HU" dirty="0"/>
              <a:t> </a:t>
            </a:r>
            <a:r>
              <a:rPr lang="hu-HU" dirty="0" err="1" smtClean="0"/>
              <a:t>Battlefield</a:t>
            </a:r>
            <a:r>
              <a:rPr lang="hu-HU" dirty="0" smtClean="0"/>
              <a:t> 4 </a:t>
            </a:r>
            <a:r>
              <a:rPr lang="hu-HU" dirty="0" err="1" smtClean="0"/>
              <a:t>Collectors</a:t>
            </a:r>
            <a:r>
              <a:rPr lang="hu-HU" dirty="0" smtClean="0"/>
              <a:t> </a:t>
            </a:r>
            <a:r>
              <a:rPr lang="hu-HU" dirty="0" err="1" smtClean="0"/>
              <a:t>Edition</a:t>
            </a:r>
            <a:endParaRPr lang="hu-HU" dirty="0"/>
          </a:p>
          <a:p>
            <a:r>
              <a:rPr lang="hu-HU" dirty="0" smtClean="0"/>
              <a:t> Ugyanúgy ”</a:t>
            </a:r>
            <a:r>
              <a:rPr lang="hu-HU" dirty="0" err="1" smtClean="0"/>
              <a:t>gamer</a:t>
            </a:r>
            <a:r>
              <a:rPr lang="hu-HU" dirty="0" smtClean="0"/>
              <a:t>” mint a billentyűzetem, és ezt is a </a:t>
            </a:r>
            <a:r>
              <a:rPr lang="hu-HU" dirty="0" err="1" smtClean="0"/>
              <a:t>Razer</a:t>
            </a:r>
            <a:r>
              <a:rPr lang="hu-HU" dirty="0" smtClean="0"/>
              <a:t> gyártja.</a:t>
            </a:r>
          </a:p>
          <a:p>
            <a:r>
              <a:rPr lang="hu-HU" dirty="0" smtClean="0"/>
              <a:t>Főbb tulajdonságai:</a:t>
            </a:r>
          </a:p>
          <a:p>
            <a:pPr marL="0" indent="0">
              <a:buNone/>
            </a:pPr>
            <a:r>
              <a:rPr lang="hu-HU" dirty="0" smtClean="0"/>
              <a:t>        -8200DPI (</a:t>
            </a:r>
            <a:r>
              <a:rPr lang="hu-HU" dirty="0" err="1" smtClean="0"/>
              <a:t>DotsPerInch</a:t>
            </a:r>
            <a:r>
              <a:rPr lang="hu-HU" dirty="0" smtClean="0"/>
              <a:t>) Dupla 4G szenzoros optikai érzékelő.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-9 programozható gomb.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        </a:t>
            </a:r>
            <a:r>
              <a:rPr lang="hu-HU" dirty="0" err="1" smtClean="0"/>
              <a:t>-Aranyozott</a:t>
            </a:r>
            <a:r>
              <a:rPr lang="hu-HU" dirty="0" smtClean="0"/>
              <a:t> USB csatlakozó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</a:t>
            </a:r>
            <a:r>
              <a:rPr lang="hu-HU" dirty="0" err="1" smtClean="0"/>
              <a:t>-Szövetborításos</a:t>
            </a:r>
            <a:r>
              <a:rPr lang="hu-HU" dirty="0" smtClean="0"/>
              <a:t> USB kábel</a:t>
            </a:r>
          </a:p>
        </p:txBody>
      </p:sp>
      <p:pic>
        <p:nvPicPr>
          <p:cNvPr id="5122" name="Picture 2" descr="http://assets.razerzone.com/eeimages/products/14205/razer-taipan-battlefield-4-gallery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8071" y="2238233"/>
            <a:ext cx="4180763" cy="3135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7104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Audio</a:t>
            </a:r>
            <a:r>
              <a:rPr lang="hu-HU" dirty="0" smtClean="0"/>
              <a:t> eszközök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Hangszóró: </a:t>
            </a:r>
            <a:r>
              <a:rPr lang="hu-HU" dirty="0" err="1" smtClean="0"/>
              <a:t>Logitech</a:t>
            </a:r>
            <a:r>
              <a:rPr lang="hu-HU" dirty="0" smtClean="0"/>
              <a:t> Z200</a:t>
            </a:r>
          </a:p>
          <a:p>
            <a:r>
              <a:rPr lang="hu-HU" dirty="0" smtClean="0"/>
              <a:t>Mikrofon: </a:t>
            </a:r>
            <a:r>
              <a:rPr lang="hu-HU" dirty="0" err="1" smtClean="0"/>
              <a:t>Tracer</a:t>
            </a:r>
            <a:r>
              <a:rPr lang="hu-HU" dirty="0" smtClean="0"/>
              <a:t> </a:t>
            </a:r>
            <a:r>
              <a:rPr lang="hu-HU" dirty="0" err="1" smtClean="0"/>
              <a:t>Screamer</a:t>
            </a:r>
            <a:endParaRPr lang="hu-HU" dirty="0" smtClean="0"/>
          </a:p>
          <a:p>
            <a:r>
              <a:rPr lang="hu-HU" dirty="0" err="1" smtClean="0"/>
              <a:t>Headset</a:t>
            </a:r>
            <a:r>
              <a:rPr lang="hu-HU" dirty="0" smtClean="0"/>
              <a:t>: </a:t>
            </a:r>
            <a:r>
              <a:rPr lang="hu-HU" dirty="0" err="1" smtClean="0"/>
              <a:t>Razer</a:t>
            </a:r>
            <a:r>
              <a:rPr lang="hu-HU" dirty="0" smtClean="0"/>
              <a:t> Electra </a:t>
            </a:r>
          </a:p>
          <a:p>
            <a:endParaRPr lang="hu-HU" dirty="0"/>
          </a:p>
        </p:txBody>
      </p:sp>
      <p:pic>
        <p:nvPicPr>
          <p:cNvPr id="4098" name="Picture 2" descr="http://www.gamertech.hu/uploads/201210270144317980/118/Razer_Electra_black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7804" y="4167150"/>
            <a:ext cx="3010739" cy="1896765"/>
          </a:xfrm>
          <a:prstGeom prst="rect">
            <a:avLst/>
          </a:prstGeom>
          <a:noFill/>
        </p:spPr>
      </p:pic>
      <p:pic>
        <p:nvPicPr>
          <p:cNvPr id="4100" name="Picture 4" descr="http://www.logitech.com/assets/49855/8/multimediaspeakersz200glamour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8114" y="1764332"/>
            <a:ext cx="2571750" cy="2381250"/>
          </a:xfrm>
          <a:prstGeom prst="rect">
            <a:avLst/>
          </a:prstGeom>
          <a:noFill/>
        </p:spPr>
      </p:pic>
      <p:pic>
        <p:nvPicPr>
          <p:cNvPr id="4102" name="Picture 6" descr="http://p1.arukereso.hu/full/341374839.tracer-screamer-tramic44883.jpg"/>
          <p:cNvPicPr>
            <a:picLocks noChangeAspect="1" noChangeArrowheads="1"/>
          </p:cNvPicPr>
          <p:nvPr/>
        </p:nvPicPr>
        <p:blipFill>
          <a:blip r:embed="rId4"/>
          <a:srcRect l="27642" r="33200" b="11579"/>
          <a:stretch>
            <a:fillRect/>
          </a:stretch>
        </p:blipFill>
        <p:spPr bwMode="auto">
          <a:xfrm>
            <a:off x="9104962" y="1949113"/>
            <a:ext cx="1307202" cy="2213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246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smtClean="0"/>
              <a:t>Monitor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LG 24M35</a:t>
            </a:r>
          </a:p>
          <a:p>
            <a:r>
              <a:rPr lang="hu-HU" dirty="0" smtClean="0"/>
              <a:t>24 colos (~61 cm-es) képátló</a:t>
            </a:r>
          </a:p>
          <a:p>
            <a:r>
              <a:rPr lang="hu-HU" dirty="0" smtClean="0"/>
              <a:t>5 </a:t>
            </a:r>
            <a:r>
              <a:rPr lang="hu-HU" dirty="0" smtClean="0"/>
              <a:t>ezredmásodperces reakcióidő</a:t>
            </a:r>
          </a:p>
          <a:p>
            <a:r>
              <a:rPr lang="hu-HU" dirty="0" smtClean="0"/>
              <a:t>LED </a:t>
            </a:r>
            <a:r>
              <a:rPr lang="hu-HU" dirty="0" smtClean="0"/>
              <a:t>technológia</a:t>
            </a:r>
            <a:endParaRPr lang="hu-HU" dirty="0" smtClean="0"/>
          </a:p>
          <a:p>
            <a:r>
              <a:rPr lang="hu-HU" dirty="0" smtClean="0"/>
              <a:t>1920X1080-as </a:t>
            </a:r>
            <a:r>
              <a:rPr lang="hu-HU" dirty="0" smtClean="0"/>
              <a:t>felbontás</a:t>
            </a:r>
          </a:p>
          <a:p>
            <a:r>
              <a:rPr lang="hu-HU" dirty="0" smtClean="0"/>
              <a:t>TN  panel</a:t>
            </a:r>
            <a:endParaRPr lang="hu-HU" dirty="0"/>
          </a:p>
        </p:txBody>
      </p:sp>
      <p:pic>
        <p:nvPicPr>
          <p:cNvPr id="3074" name="Picture 2" descr="http://s1.kagoo-images.com/1/11105597/l/LG-24M35H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4811" y="2108200"/>
            <a:ext cx="3343864" cy="2782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372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68709" y="281580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hu-HU" sz="9600" dirty="0" smtClean="0"/>
              <a:t> a Számítógép</a:t>
            </a:r>
            <a:endParaRPr lang="hu-HU" sz="9600" dirty="0"/>
          </a:p>
        </p:txBody>
      </p:sp>
    </p:spTree>
    <p:extLst>
      <p:ext uri="{BB962C8B-B14F-4D97-AF65-F5344CB8AC3E}">
        <p14:creationId xmlns:p14="http://schemas.microsoft.com/office/powerpoint/2010/main" xmlns="" val="26503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Egyéb perifériák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Webkamera</a:t>
            </a:r>
            <a:r>
              <a:rPr lang="hu-HU" dirty="0" smtClean="0"/>
              <a:t>: CANYON </a:t>
            </a:r>
            <a:r>
              <a:rPr lang="hu-HU" dirty="0" err="1" smtClean="0"/>
              <a:t>FullHD</a:t>
            </a:r>
            <a:r>
              <a:rPr lang="hu-HU" dirty="0" smtClean="0"/>
              <a:t> 1080P </a:t>
            </a:r>
            <a:r>
              <a:rPr lang="hu-HU" dirty="0" err="1" smtClean="0"/>
              <a:t>Webcam</a:t>
            </a:r>
            <a:endParaRPr lang="hu-HU" dirty="0" smtClean="0"/>
          </a:p>
          <a:p>
            <a:r>
              <a:rPr lang="hu-HU" dirty="0" smtClean="0"/>
              <a:t>Egérpad: </a:t>
            </a:r>
            <a:r>
              <a:rPr lang="hu-HU" dirty="0" err="1" smtClean="0"/>
              <a:t>Keep</a:t>
            </a:r>
            <a:r>
              <a:rPr lang="hu-HU" dirty="0" smtClean="0"/>
              <a:t> Out! RS5 </a:t>
            </a:r>
            <a:r>
              <a:rPr lang="hu-HU" dirty="0" err="1" smtClean="0"/>
              <a:t>Gamer</a:t>
            </a:r>
            <a:r>
              <a:rPr lang="hu-HU" dirty="0" smtClean="0"/>
              <a:t> Egérpad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0775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6822" y="2856751"/>
            <a:ext cx="9905998" cy="1478570"/>
          </a:xfrm>
        </p:spPr>
        <p:txBody>
          <a:bodyPr>
            <a:noAutofit/>
          </a:bodyPr>
          <a:lstStyle/>
          <a:p>
            <a:pPr algn="ctr"/>
            <a:r>
              <a:rPr lang="hu-HU" sz="9600" dirty="0" smtClean="0"/>
              <a:t>KÖSZÖNÖM A figyelmet!</a:t>
            </a:r>
            <a:endParaRPr lang="hu-H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én szereltem össze?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Nagyon sok olyan videót nézek a </a:t>
            </a:r>
            <a:r>
              <a:rPr lang="hu-HU" dirty="0" err="1" smtClean="0"/>
              <a:t>YouTube-on</a:t>
            </a:r>
            <a:r>
              <a:rPr lang="hu-HU" dirty="0" smtClean="0"/>
              <a:t>, ahol számítógépeket szerelnek össze, és ebből én is megtanultam, hogy hogyan lehet számítógépeket építeni, így azt gondoltam, hogy ez nekem is menne.</a:t>
            </a:r>
          </a:p>
          <a:p>
            <a:r>
              <a:rPr lang="hu-HU" dirty="0" smtClean="0"/>
              <a:t>Másrészt  6. osztályban a KGYTK  (Kutató Gyerekek Tudományos Konferenciája) prezentációm is erről szólt, mert nagyon  érdekelt ez a téma.</a:t>
            </a:r>
          </a:p>
          <a:p>
            <a:r>
              <a:rPr lang="hu-HU" dirty="0" smtClean="0"/>
              <a:t>Főleg </a:t>
            </a:r>
            <a:r>
              <a:rPr lang="hu-HU" dirty="0" err="1" smtClean="0"/>
              <a:t>videójátékokkal</a:t>
            </a:r>
            <a:r>
              <a:rPr lang="hu-HU" dirty="0" smtClean="0"/>
              <a:t> játszok a  számítógépemen, így fontos volt a nagy teljesítmény, a  megbízhatóság és minőség.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processzor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Intel </a:t>
            </a:r>
            <a:r>
              <a:rPr lang="hu-HU" dirty="0" err="1" smtClean="0"/>
              <a:t>Core</a:t>
            </a:r>
            <a:r>
              <a:rPr lang="hu-HU" dirty="0" smtClean="0"/>
              <a:t> i5 4690K</a:t>
            </a:r>
          </a:p>
          <a:p>
            <a:r>
              <a:rPr lang="hu-HU" dirty="0" smtClean="0"/>
              <a:t>4  mag, 4 szál</a:t>
            </a:r>
          </a:p>
          <a:p>
            <a:r>
              <a:rPr lang="hu-HU" dirty="0" smtClean="0"/>
              <a:t>3,5GHz alap órajel</a:t>
            </a:r>
          </a:p>
          <a:p>
            <a:r>
              <a:rPr lang="hu-HU" dirty="0" smtClean="0"/>
              <a:t>3,9GHz </a:t>
            </a:r>
            <a:r>
              <a:rPr lang="hu-HU" dirty="0" err="1" smtClean="0"/>
              <a:t>Turbo</a:t>
            </a:r>
            <a:r>
              <a:rPr lang="hu-HU" dirty="0" smtClean="0"/>
              <a:t> </a:t>
            </a:r>
            <a:r>
              <a:rPr lang="hu-HU" dirty="0" err="1" smtClean="0"/>
              <a:t>Boost</a:t>
            </a:r>
            <a:r>
              <a:rPr lang="hu-HU" dirty="0" smtClean="0"/>
              <a:t> 2.0-val</a:t>
            </a:r>
          </a:p>
          <a:p>
            <a:r>
              <a:rPr lang="hu-HU" dirty="0" smtClean="0"/>
              <a:t>6MB Cache</a:t>
            </a:r>
          </a:p>
          <a:p>
            <a:r>
              <a:rPr lang="hu-HU" dirty="0" smtClean="0"/>
              <a:t>LGA 1150 foglalat</a:t>
            </a:r>
          </a:p>
          <a:p>
            <a:r>
              <a:rPr lang="hu-HU" dirty="0" smtClean="0"/>
              <a:t>Intel </a:t>
            </a:r>
            <a:r>
              <a:rPr lang="hu-HU" dirty="0" err="1" smtClean="0"/>
              <a:t>Smart</a:t>
            </a:r>
            <a:r>
              <a:rPr lang="hu-HU" dirty="0" smtClean="0"/>
              <a:t> Cache </a:t>
            </a:r>
            <a:r>
              <a:rPr lang="hu-HU" dirty="0" err="1" smtClean="0"/>
              <a:t>Technology</a:t>
            </a:r>
            <a:endParaRPr lang="hu-HU" dirty="0" smtClean="0"/>
          </a:p>
          <a:p>
            <a:r>
              <a:rPr lang="hu-HU" dirty="0" smtClean="0"/>
              <a:t>Intel HD </a:t>
            </a:r>
            <a:r>
              <a:rPr lang="hu-HU" dirty="0" err="1" smtClean="0"/>
              <a:t>Graphics</a:t>
            </a:r>
            <a:r>
              <a:rPr lang="hu-HU" dirty="0" smtClean="0"/>
              <a:t> 4600</a:t>
            </a:r>
          </a:p>
          <a:p>
            <a:endParaRPr lang="hu-HU" dirty="0" smtClean="0"/>
          </a:p>
        </p:txBody>
      </p:sp>
      <p:pic>
        <p:nvPicPr>
          <p:cNvPr id="18435" name="Picture 3" descr="http://pre03.deviantart.net/94dc/th/pre/f/2014/016/5/2/_original_logo__v_5__intel_inside_core_i5_by_18cjoj-d72e9x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0063" y="2142699"/>
            <a:ext cx="2922635" cy="2922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28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CPU hűtő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Corsair</a:t>
            </a:r>
            <a:r>
              <a:rPr lang="hu-HU" dirty="0" smtClean="0"/>
              <a:t> H100i GTX</a:t>
            </a:r>
          </a:p>
          <a:p>
            <a:r>
              <a:rPr lang="hu-HU" dirty="0" smtClean="0"/>
              <a:t>2db </a:t>
            </a:r>
            <a:r>
              <a:rPr lang="hu-HU" dirty="0" err="1" smtClean="0"/>
              <a:t>Corsair</a:t>
            </a:r>
            <a:r>
              <a:rPr lang="hu-HU" dirty="0"/>
              <a:t> </a:t>
            </a:r>
            <a:r>
              <a:rPr lang="hu-HU" dirty="0" smtClean="0"/>
              <a:t>SP 120 nagy teljesítményű ventilátor</a:t>
            </a:r>
          </a:p>
          <a:p>
            <a:r>
              <a:rPr lang="hu-HU" dirty="0" smtClean="0"/>
              <a:t>Folyadékhűtés</a:t>
            </a:r>
          </a:p>
          <a:p>
            <a:r>
              <a:rPr lang="hu-HU" dirty="0" smtClean="0"/>
              <a:t>Ventilátor nélküli vastagsága: 30mm</a:t>
            </a:r>
          </a:p>
          <a:p>
            <a:r>
              <a:rPr lang="hu-HU" dirty="0" smtClean="0"/>
              <a:t>”Fonott” külsejű cső</a:t>
            </a:r>
          </a:p>
          <a:p>
            <a:r>
              <a:rPr lang="hu-HU" dirty="0" smtClean="0"/>
              <a:t>RGB </a:t>
            </a:r>
            <a:r>
              <a:rPr lang="hu-HU" dirty="0" err="1" smtClean="0"/>
              <a:t>led</a:t>
            </a:r>
            <a:r>
              <a:rPr lang="hu-HU" dirty="0" smtClean="0"/>
              <a:t> van benne  - 16.8 </a:t>
            </a:r>
            <a:r>
              <a:rPr lang="hu-HU" dirty="0" err="1" smtClean="0"/>
              <a:t>milló</a:t>
            </a:r>
            <a:r>
              <a:rPr lang="hu-HU" dirty="0" smtClean="0"/>
              <a:t> szín</a:t>
            </a:r>
          </a:p>
          <a:p>
            <a:endParaRPr lang="hu-HU" dirty="0" smtClean="0"/>
          </a:p>
          <a:p>
            <a:pPr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17410" name="Picture 2" descr="http://www.corsair.com/~/media/Corsair/Product%20Photos/cpu-coolers/h100i-gtx/large/H100i_GTX_0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5139" y="2496057"/>
            <a:ext cx="5818496" cy="2451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61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Alaplap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err="1" smtClean="0"/>
              <a:t>Asus</a:t>
            </a:r>
            <a:r>
              <a:rPr lang="hu-HU" dirty="0" smtClean="0"/>
              <a:t> Z97 PRO-GAMER</a:t>
            </a:r>
          </a:p>
          <a:p>
            <a:r>
              <a:rPr lang="hu-HU" dirty="0" smtClean="0"/>
              <a:t>Z97-es Chipset</a:t>
            </a:r>
          </a:p>
          <a:p>
            <a:r>
              <a:rPr lang="hu-HU" dirty="0" smtClean="0"/>
              <a:t>LGA 1150-es CPU foglalat</a:t>
            </a:r>
          </a:p>
          <a:p>
            <a:r>
              <a:rPr lang="hu-HU" dirty="0" smtClean="0"/>
              <a:t>M.2 SSD támogatás</a:t>
            </a:r>
          </a:p>
          <a:p>
            <a:r>
              <a:rPr lang="hu-HU" dirty="0" smtClean="0"/>
              <a:t>3 utas SLI/</a:t>
            </a:r>
            <a:r>
              <a:rPr lang="hu-HU" dirty="0" err="1" smtClean="0"/>
              <a:t>CrossFireX</a:t>
            </a:r>
            <a:r>
              <a:rPr lang="hu-HU" dirty="0" smtClean="0"/>
              <a:t> támogatás</a:t>
            </a:r>
          </a:p>
          <a:p>
            <a:r>
              <a:rPr lang="hu-HU" dirty="0" smtClean="0"/>
              <a:t>10GB/S </a:t>
            </a:r>
            <a:r>
              <a:rPr lang="hu-HU" dirty="0" err="1" smtClean="0"/>
              <a:t>Sata</a:t>
            </a:r>
            <a:r>
              <a:rPr lang="hu-HU" dirty="0" smtClean="0"/>
              <a:t> Express</a:t>
            </a:r>
          </a:p>
          <a:p>
            <a:r>
              <a:rPr lang="hu-HU" dirty="0" err="1" smtClean="0"/>
              <a:t>SupermeFX</a:t>
            </a:r>
            <a:r>
              <a:rPr lang="hu-HU" dirty="0" smtClean="0"/>
              <a:t> 8 csatornás </a:t>
            </a:r>
            <a:r>
              <a:rPr lang="hu-HU" dirty="0" err="1" smtClean="0"/>
              <a:t>audiochip</a:t>
            </a:r>
            <a:endParaRPr lang="hu-HU" dirty="0" smtClean="0"/>
          </a:p>
          <a:p>
            <a:r>
              <a:rPr lang="hu-HU" dirty="0" smtClean="0"/>
              <a:t>Intel Gigabit LAN</a:t>
            </a:r>
          </a:p>
          <a:p>
            <a:r>
              <a:rPr lang="hu-HU" dirty="0" smtClean="0"/>
              <a:t>ATX méret</a:t>
            </a:r>
            <a:endParaRPr lang="hu-HU" dirty="0"/>
          </a:p>
        </p:txBody>
      </p:sp>
      <p:pic>
        <p:nvPicPr>
          <p:cNvPr id="2050" name="Picture 2" descr="http://rog.asus.com/wp-content/uploads/2014/10/Z97-Pro-Gamer-2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27" t="2946" r="11005" b="4009"/>
          <a:stretch/>
        </p:blipFill>
        <p:spPr bwMode="auto">
          <a:xfrm>
            <a:off x="7158790" y="845605"/>
            <a:ext cx="3888621" cy="49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29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Memória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 smtClean="0"/>
              <a:t>Corsair</a:t>
            </a:r>
            <a:r>
              <a:rPr lang="hu-HU" dirty="0" smtClean="0"/>
              <a:t> </a:t>
            </a:r>
            <a:r>
              <a:rPr lang="hu-HU" dirty="0" err="1" smtClean="0"/>
              <a:t>Vengeance</a:t>
            </a:r>
            <a:r>
              <a:rPr lang="hu-HU" dirty="0" smtClean="0"/>
              <a:t> </a:t>
            </a:r>
          </a:p>
          <a:p>
            <a:r>
              <a:rPr lang="hu-HU" dirty="0" smtClean="0"/>
              <a:t>DDR3</a:t>
            </a:r>
          </a:p>
          <a:p>
            <a:r>
              <a:rPr lang="hu-HU" dirty="0" smtClean="0"/>
              <a:t>1600MHz</a:t>
            </a:r>
          </a:p>
          <a:p>
            <a:r>
              <a:rPr lang="hu-HU" dirty="0" smtClean="0"/>
              <a:t>2db 4Gb-os modul</a:t>
            </a:r>
          </a:p>
          <a:p>
            <a:r>
              <a:rPr lang="hu-HU" dirty="0" smtClean="0"/>
              <a:t>XMP támogatás (Intel </a:t>
            </a:r>
            <a:r>
              <a:rPr lang="hu-HU" dirty="0" err="1" smtClean="0"/>
              <a:t>Extreme</a:t>
            </a:r>
            <a:r>
              <a:rPr lang="hu-HU" dirty="0" smtClean="0"/>
              <a:t> </a:t>
            </a:r>
            <a:r>
              <a:rPr lang="hu-HU" dirty="0" err="1" smtClean="0"/>
              <a:t>Memory</a:t>
            </a:r>
            <a:r>
              <a:rPr lang="hu-HU" dirty="0" smtClean="0"/>
              <a:t> </a:t>
            </a:r>
            <a:r>
              <a:rPr lang="hu-HU" dirty="0" err="1" smtClean="0"/>
              <a:t>Profile</a:t>
            </a:r>
            <a:r>
              <a:rPr lang="hu-HU" dirty="0" smtClean="0"/>
              <a:t>)</a:t>
            </a:r>
          </a:p>
          <a:p>
            <a:r>
              <a:rPr lang="hu-HU" dirty="0" smtClean="0"/>
              <a:t>1,5V feszültség</a:t>
            </a:r>
          </a:p>
          <a:p>
            <a:r>
              <a:rPr lang="hu-HU" dirty="0" smtClean="0"/>
              <a:t>CL10-es késleltetés</a:t>
            </a:r>
            <a:endParaRPr lang="hu-HU" dirty="0"/>
          </a:p>
        </p:txBody>
      </p:sp>
      <p:pic>
        <p:nvPicPr>
          <p:cNvPr id="15363" name="Picture 3" descr="http://www.lendi.hu/products/Vengeanc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4197" y="2559981"/>
            <a:ext cx="5005081" cy="2189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59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Tápegység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EVGA </a:t>
            </a:r>
            <a:r>
              <a:rPr lang="hu-HU" dirty="0" err="1" smtClean="0"/>
              <a:t>SuperNova</a:t>
            </a:r>
            <a:r>
              <a:rPr lang="hu-HU" dirty="0" smtClean="0"/>
              <a:t> 650GS</a:t>
            </a:r>
          </a:p>
          <a:p>
            <a:r>
              <a:rPr lang="hu-HU" dirty="0" smtClean="0"/>
              <a:t>80Plus Arany minősítés (hatékonyság)</a:t>
            </a:r>
          </a:p>
          <a:p>
            <a:r>
              <a:rPr lang="hu-HU" dirty="0" smtClean="0"/>
              <a:t>Teljesen moduláris</a:t>
            </a:r>
          </a:p>
          <a:p>
            <a:r>
              <a:rPr lang="hu-HU" dirty="0" smtClean="0"/>
              <a:t>650W feszültség leadására is képes</a:t>
            </a:r>
          </a:p>
          <a:p>
            <a:r>
              <a:rPr lang="hu-HU" dirty="0" smtClean="0"/>
              <a:t>120 mm-es ventilátor</a:t>
            </a:r>
          </a:p>
          <a:p>
            <a:r>
              <a:rPr lang="hu-HU" dirty="0" smtClean="0"/>
              <a:t>ECO mód</a:t>
            </a:r>
            <a:endParaRPr lang="hu-HU" dirty="0"/>
          </a:p>
        </p:txBody>
      </p:sp>
      <p:pic>
        <p:nvPicPr>
          <p:cNvPr id="14338" name="Picture 2" descr="https://www.evga.com/articles/00912/images/550_650GS-Product.png"/>
          <p:cNvPicPr>
            <a:picLocks noChangeAspect="1" noChangeArrowheads="1"/>
          </p:cNvPicPr>
          <p:nvPr/>
        </p:nvPicPr>
        <p:blipFill>
          <a:blip r:embed="rId2"/>
          <a:srcRect l="45321" t="27262" r="1606" b="2488"/>
          <a:stretch>
            <a:fillRect/>
          </a:stretch>
        </p:blipFill>
        <p:spPr bwMode="auto">
          <a:xfrm>
            <a:off x="6264322" y="1487606"/>
            <a:ext cx="5363571" cy="4135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913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Videókártya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EVGA GTX 750Ti 2Gb ACX FTW </a:t>
            </a:r>
            <a:r>
              <a:rPr lang="hu-HU" dirty="0" err="1" smtClean="0"/>
              <a:t>Edition</a:t>
            </a:r>
            <a:endParaRPr lang="hu-HU" dirty="0" smtClean="0"/>
          </a:p>
          <a:p>
            <a:r>
              <a:rPr lang="hu-HU" dirty="0" err="1" smtClean="0"/>
              <a:t>Nvidia</a:t>
            </a:r>
            <a:r>
              <a:rPr lang="hu-HU" dirty="0" smtClean="0"/>
              <a:t> GM107-es lapka</a:t>
            </a:r>
          </a:p>
          <a:p>
            <a:r>
              <a:rPr lang="hu-HU" dirty="0" smtClean="0"/>
              <a:t>640 </a:t>
            </a:r>
            <a:r>
              <a:rPr lang="hu-HU" dirty="0" err="1" smtClean="0"/>
              <a:t>Cuda</a:t>
            </a:r>
            <a:r>
              <a:rPr lang="hu-HU" dirty="0" smtClean="0"/>
              <a:t> mag</a:t>
            </a:r>
          </a:p>
          <a:p>
            <a:r>
              <a:rPr lang="hu-HU" dirty="0" smtClean="0"/>
              <a:t>1059 MHz alap órajel</a:t>
            </a:r>
          </a:p>
          <a:p>
            <a:r>
              <a:rPr lang="hu-HU" dirty="0" smtClean="0"/>
              <a:t>1137 MHz </a:t>
            </a:r>
            <a:r>
              <a:rPr lang="hu-HU" dirty="0" err="1" smtClean="0"/>
              <a:t>Boost</a:t>
            </a:r>
            <a:r>
              <a:rPr lang="hu-HU" dirty="0" smtClean="0"/>
              <a:t> órajel</a:t>
            </a:r>
          </a:p>
          <a:p>
            <a:r>
              <a:rPr lang="hu-HU" dirty="0" smtClean="0"/>
              <a:t>2Gb 128 bit GDDR5 RAM </a:t>
            </a:r>
            <a:r>
              <a:rPr lang="hu-HU" dirty="0"/>
              <a:t>5400 </a:t>
            </a:r>
            <a:r>
              <a:rPr lang="hu-HU" dirty="0" smtClean="0"/>
              <a:t>MHz-en</a:t>
            </a:r>
            <a:endParaRPr lang="hu-HU" dirty="0"/>
          </a:p>
          <a:p>
            <a:r>
              <a:rPr lang="hu-HU" dirty="0" smtClean="0"/>
              <a:t>PCI-E 3.0 16X</a:t>
            </a:r>
          </a:p>
          <a:p>
            <a:r>
              <a:rPr lang="hu-HU" dirty="0" smtClean="0"/>
              <a:t>4096x2160 maximális felbontás</a:t>
            </a:r>
          </a:p>
          <a:p>
            <a:endParaRPr lang="hu-HU" dirty="0"/>
          </a:p>
        </p:txBody>
      </p:sp>
      <p:pic>
        <p:nvPicPr>
          <p:cNvPr id="13314" name="Picture 2" descr="http://www.evga.com/products/images/gallery/02G-P4-3757-KR_XL_4.jpg"/>
          <p:cNvPicPr>
            <a:picLocks noChangeAspect="1" noChangeArrowheads="1"/>
          </p:cNvPicPr>
          <p:nvPr/>
        </p:nvPicPr>
        <p:blipFill>
          <a:blip r:embed="rId2"/>
          <a:srcRect l="-1361" t="18947" r="1361" b="17684"/>
          <a:stretch>
            <a:fillRect/>
          </a:stretch>
        </p:blipFill>
        <p:spPr bwMode="auto">
          <a:xfrm>
            <a:off x="5919537" y="2353327"/>
            <a:ext cx="4716378" cy="298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12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TM04033919[[fn=Áramkör]]</Template>
  <TotalTime>241</TotalTime>
  <Words>603</Words>
  <Application>Microsoft Office PowerPoint</Application>
  <PresentationFormat>Egyéni</PresentationFormat>
  <Paragraphs>121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Áramkör</vt:lpstr>
      <vt:lpstr>Az én művem</vt:lpstr>
      <vt:lpstr> a Számítógép</vt:lpstr>
      <vt:lpstr>Miért én szereltem össze?</vt:lpstr>
      <vt:lpstr>A processzor</vt:lpstr>
      <vt:lpstr>A CPU hűtő</vt:lpstr>
      <vt:lpstr>Az Alaplap</vt:lpstr>
      <vt:lpstr>A Memória</vt:lpstr>
      <vt:lpstr>A Tápegység</vt:lpstr>
      <vt:lpstr>Videókártya</vt:lpstr>
      <vt:lpstr>Az Adatok tárolása</vt:lpstr>
      <vt:lpstr>A Gépház</vt:lpstr>
      <vt:lpstr>Egyéb</vt:lpstr>
      <vt:lpstr>Az operációs rendszer</vt:lpstr>
      <vt:lpstr>A perifériák</vt:lpstr>
      <vt:lpstr>Miért ezek a perifériák?</vt:lpstr>
      <vt:lpstr>A Billentyűzet</vt:lpstr>
      <vt:lpstr>Az Egér</vt:lpstr>
      <vt:lpstr>Az Audio eszközök</vt:lpstr>
      <vt:lpstr>A Monitor</vt:lpstr>
      <vt:lpstr>Egyéb perifériák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én művem</dc:title>
  <dc:creator>Hüse Róbert</dc:creator>
  <cp:lastModifiedBy>Hüse Péter</cp:lastModifiedBy>
  <cp:revision>23</cp:revision>
  <dcterms:created xsi:type="dcterms:W3CDTF">2016-01-23T14:50:46Z</dcterms:created>
  <dcterms:modified xsi:type="dcterms:W3CDTF">2016-01-31T16:04:55Z</dcterms:modified>
</cp:coreProperties>
</file>