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7" r:id="rId11"/>
    <p:sldId id="262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236"/>
    <a:srgbClr val="E1524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7" autoAdjust="0"/>
  </p:normalViewPr>
  <p:slideViewPr>
    <p:cSldViewPr showGuides="1"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337E-0F1E-400D-9AC0-40283CE987F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25B-87AA-4942-9893-992722DCA41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9411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337E-0F1E-400D-9AC0-40283CE987F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25B-87AA-4942-9893-992722DCA41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72840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337E-0F1E-400D-9AC0-40283CE987F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25B-87AA-4942-9893-992722DCA41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044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337E-0F1E-400D-9AC0-40283CE987F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25B-87AA-4942-9893-992722DCA41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187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337E-0F1E-400D-9AC0-40283CE987F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25B-87AA-4942-9893-992722DCA41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17493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337E-0F1E-400D-9AC0-40283CE987F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25B-87AA-4942-9893-992722DCA41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0037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337E-0F1E-400D-9AC0-40283CE987F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25B-87AA-4942-9893-992722DCA41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06044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337E-0F1E-400D-9AC0-40283CE987F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25B-87AA-4942-9893-992722DCA41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9750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337E-0F1E-400D-9AC0-40283CE987F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25B-87AA-4942-9893-992722DCA41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155155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337E-0F1E-400D-9AC0-40283CE987F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25B-87AA-4942-9893-992722DCA41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54061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F337E-0F1E-400D-9AC0-40283CE987F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F625B-87AA-4942-9893-992722DCA41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106416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F337E-0F1E-400D-9AC0-40283CE987F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F625B-87AA-4942-9893-992722DCA41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2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6000" kern="1200">
          <a:solidFill>
            <a:schemeClr val="bg1"/>
          </a:solidFill>
          <a:latin typeface="Arabic Typesetting" panose="03020402040406030203" pitchFamily="66" charset="-78"/>
          <a:ea typeface="+mj-ea"/>
          <a:cs typeface="Arabic Typesetting" panose="03020402040406030203" pitchFamily="66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emakerspace.co.za/inkscape-software-class/" TargetMode="External"/><Relationship Id="rId2" Type="http://schemas.openxmlformats.org/officeDocument/2006/relationships/hyperlink" Target="http://www.iconarchive.com/show/button-ui-system-folders-alt-icons-by-blackvariant/Home-ic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hyperlink" Target="http://onehdwallpaper.com/christmas-santa-claus-wallpaper-hd-picture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3.jpeg"/><Relationship Id="rId4" Type="http://schemas.openxmlformats.org/officeDocument/2006/relationships/slide" Target="slide7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églalap 34"/>
          <p:cNvSpPr/>
          <p:nvPr/>
        </p:nvSpPr>
        <p:spPr>
          <a:xfrm>
            <a:off x="755576" y="2636911"/>
            <a:ext cx="4176464" cy="1800199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66" y="1484784"/>
            <a:ext cx="5970950" cy="57219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364557"/>
            <a:ext cx="360040" cy="3747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396503" cy="45039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9994">
            <a:off x="5364088" y="4005064"/>
            <a:ext cx="396503" cy="45039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923928" y="4221088"/>
            <a:ext cx="144018" cy="13847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508104" y="3645024"/>
            <a:ext cx="144018" cy="13847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23398" y="4149080"/>
            <a:ext cx="224666" cy="21602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3096" flipV="1">
            <a:off x="5483779" y="4488133"/>
            <a:ext cx="276013" cy="26539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93096"/>
            <a:ext cx="288032" cy="327182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581128" y="3429000"/>
            <a:ext cx="144018" cy="138478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9994">
            <a:off x="3972257" y="3736143"/>
            <a:ext cx="265292" cy="301351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3096" flipV="1">
            <a:off x="3827595" y="4632148"/>
            <a:ext cx="276013" cy="26539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427982" y="4077072"/>
            <a:ext cx="144018" cy="138478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516488" y="4589512"/>
            <a:ext cx="144018" cy="138478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3480206"/>
            <a:ext cx="288032" cy="327182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131534"/>
            <a:ext cx="288032" cy="327182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932040" y="3359761"/>
            <a:ext cx="144018" cy="138478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275856" y="4005064"/>
            <a:ext cx="144018" cy="138478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419872" y="4437112"/>
            <a:ext cx="144018" cy="138478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63888" y="4005064"/>
            <a:ext cx="144018" cy="138478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93096"/>
            <a:ext cx="360040" cy="374736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437112"/>
            <a:ext cx="360040" cy="374736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627784" y="3717032"/>
            <a:ext cx="144018" cy="138478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75798" y="4301480"/>
            <a:ext cx="224666" cy="21602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11560" y="764704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FF0000"/>
                </a:solidFill>
                <a:latin typeface="Berlin Sans FB Demi" panose="020E0802020502020306" pitchFamily="34" charset="0"/>
                <a:cs typeface="Arabic Typesetting" panose="03020402040406030203" pitchFamily="66" charset="-78"/>
              </a:rPr>
              <a:t>H</a:t>
            </a:r>
            <a:r>
              <a:rPr lang="hu-HU" sz="4000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rabic Typesetting" panose="03020402040406030203" pitchFamily="66" charset="-78"/>
              </a:rPr>
              <a:t>ogyan készítek vektorgrafikus képet?</a:t>
            </a:r>
            <a:endParaRPr lang="hu-HU" sz="4000" dirty="0">
              <a:solidFill>
                <a:schemeClr val="bg1"/>
              </a:solidFill>
              <a:latin typeface="Berlin Sans FB Demi" panose="020E0802020502020306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539552" y="270892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cap="small" spc="15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Készítette: Hegedűs Dóra</a:t>
            </a:r>
            <a:endParaRPr lang="hu-HU" sz="2800" b="1" cap="small" spc="15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827584" y="306896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cap="small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Felkészítő tanár: </a:t>
            </a:r>
            <a:r>
              <a:rPr lang="hu-HU" sz="2800" b="1" cap="small" dirty="0" err="1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Líbor</a:t>
            </a:r>
            <a:r>
              <a:rPr lang="hu-HU" sz="2800" b="1" cap="small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 Roland</a:t>
            </a:r>
            <a:endParaRPr lang="hu-HU" sz="2800" b="1" cap="small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827584" y="3429000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Iskola: Vörösmarty Mihály Általános Iskola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Cím: Orosháza, Vörösmarty Mihály utca 4</a:t>
            </a:r>
            <a:r>
              <a:rPr lang="hu-HU" sz="20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  <a:p>
            <a:r>
              <a:rPr lang="hu-HU" sz="20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Téma: „Az én művem”</a:t>
            </a:r>
            <a:endParaRPr lang="hu-HU" sz="20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10468" y="195574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avagy: Télapó-rajz készítése háromszögelős technikával.</a:t>
            </a:r>
            <a:endParaRPr lang="hu-HU" sz="2400" i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5329440"/>
      </p:ext>
    </p:extLst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L -0.12726 -0.16806 C -0.1533 -0.21088 -0.19896 -0.23889 -0.25104 -0.26343 C -0.30764 -0.29005 -0.35521 -0.30718 -0.39358 -0.30023 L -0.57934 -0.2801 " pathEditMode="relative" rAng="11974482" ptsTypes="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26" y="-20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5255 C -0.05052 -0.06574 -0.05416 -0.08565 -0.06354 -0.10139 C -0.0776 -0.125 -0.09705 -0.14421 -0.11406 -0.16459 C -0.12361 -0.17616 -0.1342 -0.19283 -0.14548 -0.20185 C -0.16128 -0.21459 -0.17864 -0.22778 -0.19583 -0.23634 C -0.21996 -0.24838 -0.21145 -0.24074 -0.22951 -0.2507 C -0.26527 -0.2706 -0.24097 -0.26019 -0.26805 -0.27084 C -0.27517 -0.27361 -0.27986 -0.2831 -0.2875 -0.28519 C -0.30451 -0.29028 -0.32257 -0.3 -0.34027 -0.30255 C -0.39288 -0.30926 -0.35468 -0.30509 -0.45573 -0.3081 C -0.51909 -0.31644 -0.58298 -0.30533 -0.64566 -0.29375 C -0.67326 -0.28889 -0.696 -0.27662 -0.725 -0.27662 L -0.8092 -0.26806 L -0.71284 -0.28241 " pathEditMode="relative" rAng="0" ptsTypes="fffffffffff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-13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-0.04606 C -0.02882 -0.05069 -0.03159 -0.06065 -0.03576 -0.06759 C -0.04097 -0.07569 -0.04965 -0.08171 -0.05694 -0.08426 C -0.05816 -0.08541 -0.05937 -0.08704 -0.06093 -0.08773 C -0.06423 -0.08935 -0.07083 -0.09097 -0.07083 -0.09097 C -0.09201 -0.10509 -0.11649 -0.11389 -0.13975 -0.11759 C -0.16093 -0.12847 -0.21284 -0.11967 -0.21823 -0.11944 C -0.22795 -0.11597 -0.23854 -0.11319 -0.24843 -0.11111 C -0.25954 -0.10324 -0.24635 -0.1118 -0.26093 -0.10602 C -0.26805 -0.10324 -0.27413 -0.09606 -0.2809 -0.09259 C -0.30086 -0.06759 -0.3309 -0.06111 -0.35694 -0.0544 C -0.36961 -0.05116 -0.38194 -0.04514 -0.39461 -0.04097 C -0.40798 -0.03657 -0.42187 -0.03449 -0.43593 -0.03264 C -0.44323 -0.0331 -0.45104 -0.03333 -0.45833 -0.03426 C -0.46093 -0.03472 -0.46579 -0.03773 -0.46579 -0.03773 L -0.55833 -0.04259 " pathEditMode="relative" ptsTypes="ffffffffffffff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-0.00243 -0.00417 -0.00348 -0.00834 -0.00591 -0.0125 C -0.00851 -0.02524 -0.01493 -0.03311 -0.02066 -0.04399 C -0.02952 -0.06065 -0.0375 -0.07524 -0.04948 -0.08936 C -0.05348 -0.09422 -0.06476 -0.1044 -0.07014 -0.10718 C -0.07848 -0.11158 -0.07084 -0.1051 -0.07917 -0.11135 C -0.08403 -0.11482 -0.08855 -0.11852 -0.0941 -0.12084 C -0.10209 -0.12408 -0.11042 -0.125 -0.11823 -0.12778 C -0.13299 -0.13287 -0.14792 -0.13912 -0.16302 -0.14283 C -0.16927 -0.14653 -0.17587 -0.1463 -0.18247 -0.14838 C -0.19445 -0.14815 -0.22552 -0.1507 -0.24341 -0.14422 C -0.25556 -0.13959 -0.26823 -0.13565 -0.28004 -0.13056 C -0.29271 -0.12477 -0.30591 -0.11436 -0.3191 -0.11135 C -0.33438 -0.09885 -0.35938 -0.09399 -0.37761 -0.08797 C -0.39844 -0.08102 -0.42032 -0.075 -0.44046 -0.06598 C -0.45035 -0.06158 -0.46007 -0.05533 -0.47032 -0.05232 C -0.47153 -0.05139 -0.4724 -0.05024 -0.47379 -0.04954 C -0.47605 -0.04838 -0.48073 -0.04676 -0.48073 -0.04653 " pathEditMode="relative" rAng="0" ptsTypes="fffffffffffffffff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5" y="-75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2477 C -0.00972 -0.02663 -0.01562 -0.03843 -0.02048 -0.04422 C -0.03003 -0.05533 -0.04114 -0.06852 -0.05312 -0.07477 C -0.06111 -0.07894 -0.07135 -0.08519 -0.08003 -0.08727 C -0.09479 -0.09075 -0.11041 -0.09075 -0.12534 -0.09283 C -0.14722 -0.09584 -0.11545 -0.09237 -0.14045 -0.097 C -0.16406 -0.10139 -0.18871 -0.10602 -0.21267 -0.10811 C -0.21649 -0.10903 -0.22031 -0.10996 -0.22448 -0.11088 C -0.22812 -0.11181 -0.23593 -0.11366 -0.23593 -0.11343 C -0.42066 -0.11204 -0.33993 -0.11713 -0.40937 -0.1095 C -0.41909 -0.10672 -0.42882 -0.10533 -0.43854 -0.10394 C -0.44757 -0.09838 -0.46319 -0.09399 -0.47343 -0.09144 C -0.47864 -0.08843 -0.48316 -0.08797 -0.48871 -0.08588 C -0.50017 -0.08172 -0.51076 -0.07408 -0.52118 -0.06783 C -0.54097 -0.05602 -0.5151 -0.07477 -0.53507 -0.06088 C -0.54166 -0.05625 -0.54757 -0.05024 -0.55382 -0.04561 C -0.55659 -0.04329 -0.56059 -0.04306 -0.56302 -0.04005 C -0.57257 -0.02871 -0.58507 -0.02153 -0.59566 -0.01227 C -0.60191 -0.00695 -0.60798 0.00092 -0.61302 0.00717 C -0.62014 0.01574 -0.62482 0.02569 -0.62934 0.03634 C -0.63316 0.0456 -0.63958 0.05277 -0.64444 0.06134 C -0.64479 0.06365 -0.64566 0.06828 -0.64566 0.06851 " pathEditMode="relative" rAng="0" ptsTypes="fffffffffffffffffffff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35" y="2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C -0.00903 -0.03819 -0.03299 -0.0419 -0.0632 -0.05555 C -0.07327 -0.06018 -0.08264 -0.06574 -0.09341 -0.06944 C -0.11059 -0.07546 -0.12882 -0.07824 -0.14566 -0.08472 C -0.15643 -0.08866 -0.1665 -0.09444 -0.17726 -0.09722 C -0.18334 -0.09884 -0.18976 -0.10023 -0.19584 -0.10139 C -0.19827 -0.10185 -0.20087 -0.10208 -0.20348 -0.10278 C -0.2191 -0.10648 -0.23368 -0.11319 -0.24966 -0.11528 C -0.26354 -0.12176 -0.27639 -0.12268 -0.2915 -0.125 C -0.31997 -0.12454 -0.34861 -0.125 -0.37709 -0.12361 C -0.37986 -0.12338 -0.38629 -0.11782 -0.38907 -0.11667 C -0.40556 -0.1088 -0.42223 -0.0993 -0.4349 -0.08472 C -0.4415 -0.07685 -0.44705 -0.0669 -0.45469 -0.05972 C -0.46667 -0.04792 -0.47969 -0.03542 -0.49393 -0.02639 C -0.49931 -0.02292 -0.50573 -0.02083 -0.51094 -0.01667 C -0.53403 0.00162 -0.55764 0.01991 -0.58056 0.0375 C -0.59306 0.04699 -0.61563 0.05324 -0.63039 0.05833 C -0.6533 0.05764 -0.66563 0.05949 -0.6842 0.05556 C -0.68941 0.0544 -0.69358 0.05093 -0.69861 0.05 C -0.70608 0.04861 -0.7132 0.04861 -0.70782 0.04861 " pathEditMode="relative" rAng="0" ptsTypes="fffffffffffffffffff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60" y="-328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C -0.00833 -0.00555 -0.01076 -0.01713 -0.01927 -0.02361 C -0.02586 -0.02847 -0.03524 -0.02963 -0.04288 -0.03194 C -0.05642 -0.03611 -0.07118 -0.03935 -0.08559 -0.04166 C -0.11805 -0.05486 -0.15295 -0.06064 -0.18767 -0.06389 C -0.20295 -0.0699 -0.21996 -0.0706 -0.23611 -0.07222 C -0.28072 -0.07129 -0.28368 -0.07384 -0.31232 -0.06805 C -0.32361 -0.06227 -0.33697 -0.06157 -0.3493 -0.05972 C -0.36093 -0.0581 -0.37239 -0.05439 -0.38385 -0.05277 C -0.39409 -0.05139 -0.39496 -0.05208 -0.40329 -0.05 C -0.42968 -0.04352 -0.45503 -0.03078 -0.47916 -0.01944 C -0.49444 -0.0125 -0.51128 -0.00833 -0.52621 -0.00139 C -0.54444 0.00718 -0.55763 0.02014 -0.57326 0.03195 C -0.57847 0.03588 -0.58611 0.03912 -0.58958 0.04445 C -0.59652 0.05486 -0.60781 0.05949 -0.61718 0.06667 C -0.62812 0.07454 -0.61805 0.07061 -0.62691 0.07361 C -0.63819 0.08218 -0.65191 0.0882 -0.66562 0.09167 C -0.67569 0.09121 -0.68576 0.09144 -0.696 0.09028 C -0.69895 0.09005 -0.70434 0.0875 -0.70434 0.08773 " pathEditMode="relative" rAng="0" ptsTypes="ffffffffffffffffff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26" y="88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4607 C -0.02899 -0.0507 -0.03177 -0.06065 -0.03594 -0.06759 C -0.04115 -0.0757 -0.04983 -0.08171 -0.05712 -0.08426 C -0.05833 -0.08542 -0.05955 -0.08704 -0.06111 -0.08773 C -0.06441 -0.08935 -0.07101 -0.09097 -0.07101 -0.09074 C -0.09219 -0.10509 -0.11667 -0.11389 -0.1401 -0.11759 C -0.16128 -0.12847 -0.21319 -0.11968 -0.21858 -0.11945 C -0.2283 -0.11597 -0.23906 -0.1132 -0.24896 -0.11111 C -0.26007 -0.10324 -0.24687 -0.11181 -0.26146 -0.10602 C -0.26858 -0.10324 -0.27465 -0.09607 -0.28142 -0.09259 C -0.30139 -0.06759 -0.33142 -0.06111 -0.35764 -0.0544 C -0.37031 -0.05116 -0.38264 -0.04514 -0.39531 -0.04097 C -0.40868 -0.03658 -0.42257 -0.03449 -0.43663 -0.03264 C -0.44392 -0.0331 -0.45174 -0.03333 -0.4592 -0.03426 C -0.46181 -0.03472 -0.46667 -0.03773 -0.46667 -0.0375 L -0.5592 -0.04259 " pathEditMode="relative" rAng="0" ptsTypes="ffffffffffffff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-344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2477 C -0.00885 -0.02663 -0.01423 -0.03843 -0.01857 -0.04422 C -0.02708 -0.05533 -0.03698 -0.06852 -0.04774 -0.07477 C -0.05486 -0.07894 -0.06406 -0.08519 -0.07187 -0.08727 C -0.08507 -0.09075 -0.09896 -0.09075 -0.11232 -0.09283 C -0.13194 -0.09584 -0.10347 -0.09237 -0.12586 -0.097 C -0.14705 -0.10139 -0.16909 -0.10602 -0.19045 -0.10811 C -0.19392 -0.10903 -0.19739 -0.10996 -0.20104 -0.11088 C -0.20434 -0.11181 -0.21128 -0.11366 -0.21128 -0.11366 C -0.37656 -0.11204 -0.30434 -0.11713 -0.36649 -0.1095 C -0.37517 -0.10672 -0.38385 -0.10533 -0.39253 -0.10394 C -0.40069 -0.09838 -0.41458 -0.09399 -0.42378 -0.09144 C -0.42847 -0.08843 -0.43246 -0.08797 -0.4375 -0.08588 C -0.44774 -0.08172 -0.45711 -0.07408 -0.46649 -0.06783 C -0.4842 -0.05602 -0.46111 -0.07477 -0.47899 -0.06088 C -0.48489 -0.05625 -0.4901 -0.05024 -0.49566 -0.04561 C -0.49826 -0.04329 -0.50173 -0.04306 -0.50399 -0.04005 C -0.5125 -0.02871 -0.52361 -0.02153 -0.53316 -0.01227 C -0.53871 -0.00695 -0.54409 0.00092 -0.54878 0.00717 C -0.55521 0.01574 -0.55937 0.02569 -0.56336 0.03634 C -0.56684 0.0456 -0.57257 0.05277 -0.57691 0.06134 C -0.57725 0.06365 -0.57795 0.06828 -0.57795 0.06828 " pathEditMode="relative" ptsTypes="fffffffffffffffffffff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 -0.05278 C -0.02395 -0.06551 -0.02708 -0.08473 -0.03524 -0.1 C -0.04739 -0.12269 -0.06423 -0.14144 -0.07899 -0.16111 C -0.08732 -0.17223 -0.09635 -0.18843 -0.10625 -0.19723 C -0.11979 -0.20949 -0.13489 -0.22223 -0.14982 -0.23056 C -0.17048 -0.24213 -0.16336 -0.23473 -0.17899 -0.24445 C -0.20989 -0.26366 -0.18888 -0.25348 -0.21232 -0.26389 C -0.21857 -0.26667 -0.22256 -0.2757 -0.22899 -0.27778 C -0.24392 -0.28264 -0.25954 -0.29213 -0.27482 -0.29445 C -0.32048 -0.30116 -0.28732 -0.29699 -0.37482 -0.3 C -0.42968 -0.30811 -0.48506 -0.29723 -0.53941 -0.28611 C -0.56336 -0.28125 -0.58316 -0.26945 -0.60816 -0.26945 L -0.68107 -0.26111 L -0.59774 -0.275 " pathEditMode="relative" rAng="0" ptsTypes="fffffffffffA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-12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C -0.00729 -0.0382 -0.02639 -0.0419 -0.05069 -0.05556 C -0.05868 -0.06019 -0.06632 -0.06574 -0.07483 -0.06945 C -0.08871 -0.07547 -0.1033 -0.07824 -0.11684 -0.08473 C -0.12535 -0.08866 -0.13351 -0.09445 -0.14201 -0.09723 C -0.14687 -0.09885 -0.15208 -0.10024 -0.15694 -0.10139 C -0.15885 -0.10186 -0.16094 -0.10209 -0.16302 -0.10278 C -0.17552 -0.10649 -0.18733 -0.1132 -0.20017 -0.11528 C -0.21111 -0.12176 -0.22153 -0.12269 -0.23368 -0.125 C -0.25642 -0.12454 -0.27951 -0.125 -0.30226 -0.12362 C -0.30434 -0.12338 -0.30955 -0.11783 -0.3118 -0.11667 C -0.325 -0.1088 -0.33837 -0.09931 -0.34861 -0.08473 C -0.35382 -0.07686 -0.35816 -0.0669 -0.36441 -0.05973 C -0.37396 -0.04792 -0.38437 -0.03542 -0.39583 -0.02639 C -0.40017 -0.02292 -0.40521 -0.02084 -0.40955 -0.01667 C -0.42795 0.00162 -0.4467 0.0199 -0.4651 0.0375 C -0.47517 0.04699 -0.4934 0.05324 -0.50503 0.05833 C -0.52361 0.05763 -0.53333 0.05949 -0.54826 0.05555 C -0.55243 0.05439 -0.5559 0.05092 -0.5599 0.05 C -0.5658 0.04861 -0.57153 0.04861 -0.56719 0.04861 " pathEditMode="relative" rAng="0" ptsTypes="fffffffffffffffffff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76" y="-328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2477 C -0.00885 -0.02663 -0.01423 -0.03843 -0.01857 -0.04422 C -0.02708 -0.05533 -0.03698 -0.06852 -0.04774 -0.07477 C -0.05486 -0.07894 -0.06406 -0.08519 -0.07187 -0.08727 C -0.08507 -0.09075 -0.09896 -0.09075 -0.11232 -0.09283 C -0.13194 -0.09584 -0.10347 -0.09237 -0.12586 -0.097 C -0.14705 -0.10139 -0.16909 -0.10602 -0.19045 -0.10811 C -0.19392 -0.10903 -0.19739 -0.10996 -0.20104 -0.11088 C -0.20434 -0.11181 -0.21128 -0.11366 -0.21128 -0.11366 C -0.37656 -0.11204 -0.30434 -0.11713 -0.36649 -0.1095 C -0.37517 -0.10672 -0.38385 -0.10533 -0.39253 -0.10394 C -0.40069 -0.09838 -0.41458 -0.09399 -0.42378 -0.09144 C -0.42847 -0.08843 -0.43246 -0.08797 -0.4375 -0.08588 C -0.44774 -0.08172 -0.45711 -0.07408 -0.46649 -0.06783 C -0.4842 -0.05602 -0.46111 -0.07477 -0.47899 -0.06088 C -0.48489 -0.05625 -0.4901 -0.05024 -0.49566 -0.04561 C -0.49826 -0.04329 -0.50173 -0.04306 -0.50399 -0.04005 C -0.5125 -0.02871 -0.52361 -0.02153 -0.53316 -0.01227 C -0.53871 -0.00695 -0.54409 0.00092 -0.54878 0.00717 C -0.55521 0.01574 -0.55937 0.02569 -0.56336 0.03634 C -0.56684 0.0456 -0.57257 0.05277 -0.57691 0.06134 C -0.57725 0.06365 -0.57795 0.06828 -0.57795 0.06828 " pathEditMode="relative" ptsTypes="fffffffffffffffffffff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C -0.00347 -0.00417 -0.00504 -0.00833 -0.00833 -0.0125 C -0.01215 -0.02546 -0.0217 -0.03333 -0.02986 -0.04444 C -0.04254 -0.06134 -0.05417 -0.07593 -0.07136 -0.09028 C -0.07708 -0.09514 -0.0934 -0.10556 -0.10122 -0.10833 C -0.11337 -0.11273 -0.10226 -0.10625 -0.11441 -0.1125 C -0.12136 -0.1162 -0.12795 -0.11991 -0.13594 -0.12222 C -0.14722 -0.12546 -0.15938 -0.12639 -0.17083 -0.12917 C -0.19202 -0.13449 -0.21354 -0.14074 -0.23542 -0.14444 C -0.24445 -0.14815 -0.25382 -0.14792 -0.26354 -0.15 C -0.28073 -0.14977 -0.3257 -0.15255 -0.35139 -0.14583 C -0.3691 -0.1412 -0.38733 -0.13727 -0.40434 -0.13194 C -0.42257 -0.12616 -0.44167 -0.11574 -0.46077 -0.1125 C -0.48281 -0.1 -0.51893 -0.09491 -0.54531 -0.08889 C -0.57535 -0.08194 -0.60712 -0.07569 -0.63611 -0.06667 C -0.65052 -0.06227 -0.66441 -0.05579 -0.67934 -0.05278 C -0.6809 -0.05185 -0.68229 -0.05069 -0.6842 -0.05 C -0.6875 -0.04884 -0.69427 -0.04722 -0.69427 -0.04699 " pathEditMode="relative" rAng="0" ptsTypes="fffffffffffffffff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2" y="-763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-0.04606 C -0.02882 -0.05069 -0.03159 -0.06065 -0.03576 -0.06759 C -0.04097 -0.07569 -0.04965 -0.08171 -0.05694 -0.08426 C -0.05816 -0.08541 -0.05937 -0.08704 -0.06093 -0.08773 C -0.06423 -0.08935 -0.07083 -0.09097 -0.07083 -0.09097 C -0.09201 -0.10509 -0.11649 -0.11389 -0.13975 -0.11759 C -0.16093 -0.12847 -0.21284 -0.11967 -0.21823 -0.11944 C -0.22795 -0.11597 -0.23854 -0.11319 -0.24843 -0.11111 C -0.25954 -0.10324 -0.24635 -0.1118 -0.26093 -0.10602 C -0.26805 -0.10324 -0.27413 -0.09606 -0.2809 -0.09259 C -0.30086 -0.06759 -0.3309 -0.06111 -0.35694 -0.0544 C -0.36961 -0.05116 -0.38194 -0.04514 -0.39461 -0.04097 C -0.40798 -0.03657 -0.42187 -0.03449 -0.43593 -0.03264 C -0.44323 -0.0331 -0.45104 -0.03333 -0.45833 -0.03426 C -0.46093 -0.03472 -0.46579 -0.03773 -0.46579 -0.03773 L -0.55833 -0.04259 " pathEditMode="relative" ptsTypes="ffffffffffffff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-0.04606 C -0.02882 -0.05069 -0.03159 -0.06065 -0.03576 -0.06759 C -0.04097 -0.07569 -0.04965 -0.08171 -0.05694 -0.08426 C -0.05816 -0.08541 -0.05937 -0.08704 -0.06093 -0.08773 C -0.06423 -0.08935 -0.07083 -0.09097 -0.07083 -0.09097 C -0.09201 -0.10509 -0.11649 -0.11389 -0.13975 -0.11759 C -0.16093 -0.12847 -0.21284 -0.11967 -0.21823 -0.11944 C -0.22795 -0.11597 -0.23854 -0.11319 -0.24843 -0.11111 C -0.25954 -0.10324 -0.24635 -0.1118 -0.26093 -0.10602 C -0.26805 -0.10324 -0.27413 -0.09606 -0.2809 -0.09259 C -0.30086 -0.06759 -0.3309 -0.06111 -0.35694 -0.0544 C -0.36961 -0.05116 -0.38194 -0.04514 -0.39461 -0.04097 C -0.40798 -0.03657 -0.42187 -0.03449 -0.43593 -0.03264 C -0.44323 -0.0331 -0.45104 -0.03333 -0.45833 -0.03426 C -0.46093 -0.03472 -0.46579 -0.03773 -0.46579 -0.03773 L -0.55833 -0.04259 " pathEditMode="relative" ptsTypes="ffffffffffffff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2477 C -0.00885 -0.02663 -0.01423 -0.03843 -0.01857 -0.04422 C -0.02708 -0.05533 -0.03698 -0.06852 -0.04774 -0.07477 C -0.05486 -0.07894 -0.06406 -0.08519 -0.07187 -0.08727 C -0.08507 -0.09075 -0.09896 -0.09075 -0.11232 -0.09283 C -0.13194 -0.09584 -0.10347 -0.09237 -0.12586 -0.097 C -0.14705 -0.10139 -0.16909 -0.10602 -0.19045 -0.10811 C -0.19392 -0.10903 -0.19739 -0.10996 -0.20104 -0.11088 C -0.20434 -0.11181 -0.21128 -0.11366 -0.21128 -0.11366 C -0.37656 -0.11204 -0.30434 -0.11713 -0.36649 -0.1095 C -0.37517 -0.10672 -0.38385 -0.10533 -0.39253 -0.10394 C -0.40069 -0.09838 -0.41458 -0.09399 -0.42378 -0.09144 C -0.42847 -0.08843 -0.43246 -0.08797 -0.4375 -0.08588 C -0.44774 -0.08172 -0.45711 -0.07408 -0.46649 -0.06783 C -0.4842 -0.05602 -0.46111 -0.07477 -0.47899 -0.06088 C -0.48489 -0.05625 -0.4901 -0.05024 -0.49566 -0.04561 C -0.49826 -0.04329 -0.50173 -0.04306 -0.50399 -0.04005 C -0.5125 -0.02871 -0.52361 -0.02153 -0.53316 -0.01227 C -0.53871 -0.00695 -0.54409 0.00092 -0.54878 0.00717 C -0.55521 0.01574 -0.55937 0.02569 -0.56336 0.03634 C -0.56684 0.0456 -0.57257 0.05277 -0.57691 0.06134 C -0.57725 0.06365 -0.57795 0.06828 -0.57795 0.06828 " pathEditMode="relative" ptsTypes="fffffffffffffffffffff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2477 C -0.00885 -0.02663 -0.01423 -0.03843 -0.01857 -0.04422 C -0.02708 -0.05533 -0.03698 -0.06852 -0.04774 -0.07477 C -0.05486 -0.07894 -0.06406 -0.08519 -0.07187 -0.08727 C -0.08507 -0.09075 -0.09896 -0.09075 -0.11232 -0.09283 C -0.13194 -0.09584 -0.10347 -0.09237 -0.12586 -0.097 C -0.14705 -0.10139 -0.16909 -0.10602 -0.19045 -0.10811 C -0.19392 -0.10903 -0.19739 -0.10996 -0.20104 -0.11088 C -0.20434 -0.11181 -0.21128 -0.11366 -0.21128 -0.11366 C -0.37656 -0.11204 -0.30434 -0.11713 -0.36649 -0.1095 C -0.37517 -0.10672 -0.38385 -0.10533 -0.39253 -0.10394 C -0.40069 -0.09838 -0.41458 -0.09399 -0.42378 -0.09144 C -0.42847 -0.08843 -0.43246 -0.08797 -0.4375 -0.08588 C -0.44774 -0.08172 -0.45711 -0.07408 -0.46649 -0.06783 C -0.4842 -0.05602 -0.46111 -0.07477 -0.47899 -0.06088 C -0.48489 -0.05625 -0.4901 -0.05024 -0.49566 -0.04561 C -0.49826 -0.04329 -0.50173 -0.04306 -0.50399 -0.04005 C -0.5125 -0.02871 -0.52361 -0.02153 -0.53316 -0.01227 C -0.53871 -0.00695 -0.54409 0.00092 -0.54878 0.00717 C -0.55521 0.01574 -0.55937 0.02569 -0.56336 0.03634 C -0.56684 0.0456 -0.57257 0.05277 -0.57691 0.06134 C -0.57725 0.06365 -0.57795 0.06828 -0.57795 0.06828 " pathEditMode="relative" ptsTypes="fffffffffffffffffffffA">
                                      <p:cBhvr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2477 C -0.00885 -0.02663 -0.01423 -0.03843 -0.01857 -0.04422 C -0.02708 -0.05533 -0.03698 -0.06852 -0.04774 -0.07477 C -0.05486 -0.07894 -0.06406 -0.08519 -0.07187 -0.08727 C -0.08507 -0.09075 -0.09896 -0.09075 -0.11232 -0.09283 C -0.13194 -0.09584 -0.10347 -0.09237 -0.12586 -0.097 C -0.14705 -0.10139 -0.16909 -0.10602 -0.19045 -0.10811 C -0.19392 -0.10903 -0.19739 -0.10996 -0.20104 -0.11088 C -0.20434 -0.11181 -0.21128 -0.11366 -0.21128 -0.11366 C -0.37656 -0.11204 -0.30434 -0.11713 -0.36649 -0.1095 C -0.37517 -0.10672 -0.38385 -0.10533 -0.39253 -0.10394 C -0.40069 -0.09838 -0.41458 -0.09399 -0.42378 -0.09144 C -0.42847 -0.08843 -0.43246 -0.08797 -0.4375 -0.08588 C -0.44774 -0.08172 -0.45711 -0.07408 -0.46649 -0.06783 C -0.4842 -0.05602 -0.46111 -0.07477 -0.47899 -0.06088 C -0.48489 -0.05625 -0.4901 -0.05024 -0.49566 -0.04561 C -0.49826 -0.04329 -0.50173 -0.04306 -0.50399 -0.04005 C -0.5125 -0.02871 -0.52361 -0.02153 -0.53316 -0.01227 C -0.53871 -0.00695 -0.54409 0.00092 -0.54878 0.00717 C -0.55521 0.01574 -0.55937 0.02569 -0.56336 0.03634 C -0.56684 0.0456 -0.57257 0.05277 -0.57691 0.06134 C -0.57725 0.06365 -0.57795 0.06828 -0.57795 0.06828 " pathEditMode="relative" ptsTypes="fffffffffffffffffffffA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1666 C -0.00173 -0.02083 -0.00277 -0.025 -0.00486 -0.02916 C -0.00729 -0.04213 -0.01319 -0.05 -0.0184 -0.06111 C -0.02638 -0.078 -0.03368 -0.09259 -0.04444 -0.10694 C -0.04809 -0.1118 -0.05833 -0.12222 -0.06319 -0.125 C -0.07083 -0.12939 -0.06388 -0.12291 -0.07152 -0.12916 C -0.07586 -0.13287 -0.08003 -0.13657 -0.08506 -0.13888 C -0.09218 -0.14213 -0.09982 -0.14305 -0.10694 -0.14583 C -0.12031 -0.15115 -0.13385 -0.1574 -0.14756 -0.16111 C -0.15329 -0.16481 -0.1592 -0.16458 -0.16527 -0.16666 C -0.17604 -0.16643 -0.20434 -0.16921 -0.22048 -0.1625 C -0.23159 -0.15787 -0.24305 -0.15393 -0.25381 -0.14861 C -0.26527 -0.14282 -0.27725 -0.1324 -0.28923 -0.12916 C -0.30312 -0.11666 -0.32586 -0.11157 -0.34236 -0.10555 C -0.36128 -0.09861 -0.38125 -0.09236 -0.39965 -0.08333 C -0.40868 -0.07893 -0.41736 -0.07245 -0.42673 -0.06944 C -0.42777 -0.06851 -0.42864 -0.06736 -0.42986 -0.06666 C -0.43194 -0.0655 -0.43611 -0.06388 -0.43611 -0.06388 " pathEditMode="relative" ptsTypes="fffffffffffffffff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407 L -0.08177 -0.1713 C -0.09809 -0.20949 -0.1302 -0.23102 -0.16718 -0.24861 C -0.20729 -0.26736 -0.24131 -0.27801 -0.27013 -0.26667 L -0.40937 -0.22431 " pathEditMode="relative" rAng="11974482" ptsTypes="FffFF">
                                      <p:cBhvr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-1618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407 L -0.08177 -0.1713 C -0.09809 -0.20949 -0.1302 -0.23102 -0.16718 -0.24861 C -0.20729 -0.26736 -0.24131 -0.27801 -0.27013 -0.26667 L -0.40937 -0.22431 " pathEditMode="relative" rAng="11974482" ptsTypes="FffFF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-1618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2477 C -0.00885 -0.02663 -0.01423 -0.03843 -0.01857 -0.04422 C -0.02708 -0.05533 -0.03698 -0.06852 -0.04774 -0.07477 C -0.05486 -0.07894 -0.06406 -0.08519 -0.07187 -0.08727 C -0.08507 -0.09075 -0.09896 -0.09075 -0.11232 -0.09283 C -0.13194 -0.09584 -0.10347 -0.09237 -0.12586 -0.097 C -0.14705 -0.10139 -0.16909 -0.10602 -0.19045 -0.10811 C -0.19392 -0.10903 -0.19739 -0.10996 -0.20104 -0.11088 C -0.20434 -0.11181 -0.21128 -0.11366 -0.21128 -0.11366 C -0.37656 -0.11204 -0.30434 -0.11713 -0.36649 -0.1095 C -0.37517 -0.10672 -0.38385 -0.10533 -0.39253 -0.10394 C -0.40069 -0.09838 -0.41458 -0.09399 -0.42378 -0.09144 C -0.42847 -0.08843 -0.43246 -0.08797 -0.4375 -0.08588 C -0.44774 -0.08172 -0.45711 -0.07408 -0.46649 -0.06783 C -0.4842 -0.05602 -0.46111 -0.07477 -0.47899 -0.06088 C -0.48489 -0.05625 -0.4901 -0.05024 -0.49566 -0.04561 C -0.49826 -0.04329 -0.50173 -0.04306 -0.50399 -0.04005 C -0.5125 -0.02871 -0.52361 -0.02153 -0.53316 -0.01227 C -0.53871 -0.00695 -0.54409 0.00092 -0.54878 0.00717 C -0.55521 0.01574 -0.55937 0.02569 -0.56336 0.03634 C -0.56684 0.0456 -0.57257 0.05277 -0.57691 0.06134 C -0.57725 0.06365 -0.57795 0.06828 -0.57795 0.06828 " pathEditMode="relative" ptsTypes="fffffffffffffffffffff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34 -0.12176 C -0.23559 -0.12732 -0.23733 -0.13889 -0.24375 -0.14537 C -0.24878 -0.15024 -0.2559 -0.15139 -0.26163 -0.15371 C -0.27187 -0.15787 -0.28298 -0.16112 -0.29375 -0.16343 C -0.31823 -0.17662 -0.34462 -0.18241 -0.37083 -0.18565 C -0.38229 -0.19167 -0.39514 -0.19237 -0.40729 -0.19399 C -0.44097 -0.19306 -0.44323 -0.19561 -0.46493 -0.18982 C -0.47326 -0.18403 -0.48333 -0.18334 -0.49271 -0.18149 C -0.50139 -0.17987 -0.51007 -0.17616 -0.51875 -0.17454 C -0.52639 -0.17315 -0.52708 -0.17385 -0.53333 -0.17176 C -0.5533 -0.16528 -0.57239 -0.15255 -0.59062 -0.14121 C -0.60208 -0.13426 -0.61458 -0.1301 -0.62604 -0.12315 C -0.63976 -0.11459 -0.64983 -0.10162 -0.66163 -0.08982 C -0.66562 -0.08588 -0.67135 -0.08264 -0.67396 -0.07732 C -0.67917 -0.0669 -0.68767 -0.06227 -0.69479 -0.0551 C -0.70295 -0.04723 -0.69549 -0.05116 -0.70208 -0.04815 C -0.71059 -0.03959 -0.72101 -0.03357 -0.73125 -0.0301 C -0.73889 -0.03056 -0.74653 -0.03033 -0.75417 -0.03149 C -0.75642 -0.03172 -0.76042 -0.03426 -0.76042 -0.03403 " pathEditMode="relative" rAng="0" ptsTypes="ffffffffffffffffff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/>
      <p:bldP spid="3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Előkészületek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" y="3429000"/>
            <a:ext cx="4089600" cy="2556000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" b="26667"/>
          <a:stretch/>
        </p:blipFill>
        <p:spPr>
          <a:xfrm>
            <a:off x="7956376" y="1196752"/>
            <a:ext cx="332160" cy="50292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292080" y="321297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Útvonalakhoz</a:t>
            </a:r>
            <a:r>
              <a:rPr lang="hu-HU" sz="2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való illesztés</a:t>
            </a:r>
            <a:endParaRPr lang="hu-HU" sz="2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283968" y="1124744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Csomópontok összekapcsolása</a:t>
            </a:r>
            <a:endParaRPr lang="hu-HU" sz="2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7544" y="1484784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Ahhoz, hogy a háromszögeimet összetudjam kapcsolni ezeket a gombokat kell használnom:</a:t>
            </a:r>
            <a:endParaRPr lang="hu-HU" sz="3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04048" y="3789040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Téglalaphoz való illesztés</a:t>
            </a:r>
            <a:endParaRPr lang="hu-HU" sz="2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835696" y="602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Előkészület</a:t>
            </a:r>
            <a:endParaRPr lang="hu-HU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4" name="Tartalom hely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0" y="1196752"/>
            <a:ext cx="8519040" cy="5324400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5508104" y="8367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Kattints a képre még egyszer</a:t>
            </a:r>
            <a:r>
              <a:rPr lang="hu-HU" dirty="0" smtClean="0">
                <a:solidFill>
                  <a:schemeClr val="bg1"/>
                </a:solidFill>
              </a:rPr>
              <a:t>!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471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Rajzolás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4089362" cy="25558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008" y="1340768"/>
            <a:ext cx="4089600" cy="2556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4089600" cy="2556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5064"/>
            <a:ext cx="4089600" cy="2556000"/>
          </a:xfrm>
          <a:prstGeom prst="rect">
            <a:avLst/>
          </a:prstGeom>
        </p:spPr>
      </p:pic>
      <p:pic>
        <p:nvPicPr>
          <p:cNvPr id="8" name="Kép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452320" y="188640"/>
            <a:ext cx="1008112" cy="1008112"/>
          </a:xfrm>
          <a:prstGeom prst="rect">
            <a:avLst/>
          </a:prstGeom>
        </p:spPr>
      </p:pic>
      <p:sp>
        <p:nvSpPr>
          <p:cNvPr id="10" name="Jobbra nyíl 9"/>
          <p:cNvSpPr/>
          <p:nvPr/>
        </p:nvSpPr>
        <p:spPr>
          <a:xfrm rot="10800000">
            <a:off x="9612560" y="476672"/>
            <a:ext cx="432048" cy="37804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7343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7.40741E-7 L -0.12605 0.003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18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Kérdések és </a:t>
            </a:r>
            <a:r>
              <a:rPr lang="hu-HU" dirty="0" smtClean="0"/>
              <a:t>válaszok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Mitől különbek vektorgrafikus programok a többinél?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Számos előnye van. Kisebb méretűek és nagyításkor a kép minősége nem romlik. Sokkal esztétikusabb képeket lehet velük készíteni.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Milyen programmal lehet vektorgrafikus képeket készíteni?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Az </a:t>
            </a:r>
            <a:r>
              <a:rPr lang="hu-HU" sz="2800" dirty="0" err="1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Inkscape</a:t>
            </a:r>
            <a:r>
              <a:rPr lang="hu-HU" sz="28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 rajzoló programmal könnyen készíthetünk vektorgrafikus képeket. Én is ezt a programot alkalmaztam a kép készítéséhez.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Milyen technikákat lehet alkalmazni egy ilyen kép elkészítésénél?</a:t>
            </a:r>
          </a:p>
          <a:p>
            <a:pPr marL="0" indent="0"/>
            <a:r>
              <a:rPr lang="hu-HU" sz="28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A háromszöges technikát, amely a kicsi háromszögek szorosan való egymáshoz illeszkedését jelenti. </a:t>
            </a:r>
          </a:p>
          <a:p>
            <a:pPr marL="0" indent="0"/>
            <a:r>
              <a:rPr lang="hu-HU" sz="28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Színátmenetet is lehet alkalmazni, illetve a színek elmosásával homályos hatást kelteni ( ezt a technikát alkalmaztam a pelyheknél </a:t>
            </a:r>
            <a:r>
              <a:rPr lang="hu-HU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  <a:sym typeface="Wingdings" pitchFamily="2" charset="2"/>
              </a:rPr>
              <a:t> ) </a:t>
            </a:r>
            <a:endParaRPr lang="hu-HU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buNone/>
            </a:pPr>
            <a:endParaRPr lang="hu-HU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endParaRPr lang="hu-HU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endParaRPr lang="hu-HU" dirty="0"/>
          </a:p>
        </p:txBody>
      </p:sp>
      <p:pic>
        <p:nvPicPr>
          <p:cNvPr id="4" name="Kép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452320" y="188640"/>
            <a:ext cx="1008112" cy="1008112"/>
          </a:xfrm>
          <a:prstGeom prst="rect">
            <a:avLst/>
          </a:prstGeom>
        </p:spPr>
      </p:pic>
      <p:sp>
        <p:nvSpPr>
          <p:cNvPr id="5" name="Jobbra nyíl 4"/>
          <p:cNvSpPr/>
          <p:nvPr/>
        </p:nvSpPr>
        <p:spPr>
          <a:xfrm rot="10800000">
            <a:off x="9540552" y="404664"/>
            <a:ext cx="432048" cy="37804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-4.07407E-6 L -0.10243 0.003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8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  <a:hlinkClick r:id="rId2"/>
              </a:rPr>
              <a:t>http://www.iconarchive.com/show/button-ui-system-folders-alt-icons-by-blackvariant/Home-icon.html</a:t>
            </a:r>
            <a:endParaRPr lang="hu-HU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  <a:hlinkClick r:id="rId3"/>
              </a:rPr>
              <a:t>http://themakerspace.co.za/inkscape-software-class/</a:t>
            </a:r>
            <a:endParaRPr lang="hu-HU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  <a:hlinkClick r:id="rId4"/>
              </a:rPr>
              <a:t>http://onehdwallpaper.com/christmas-santa-claus-wallpaper-hd-pictures/</a:t>
            </a:r>
            <a:endParaRPr lang="hu-HU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buNone/>
            </a:pPr>
            <a:endParaRPr lang="hu-HU" dirty="0" smtClean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Jobbra nyíl 4"/>
          <p:cNvSpPr/>
          <p:nvPr/>
        </p:nvSpPr>
        <p:spPr>
          <a:xfrm rot="10800000">
            <a:off x="9468544" y="476672"/>
            <a:ext cx="432048" cy="37804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>
            <a:hlinkClick r:id="rId5" action="ppaction://hlinksldjump"/>
          </p:cNvPr>
          <p:cNvSpPr/>
          <p:nvPr/>
        </p:nvSpPr>
        <p:spPr>
          <a:xfrm>
            <a:off x="7380312" y="260648"/>
            <a:ext cx="864096" cy="864096"/>
          </a:xfrm>
          <a:prstGeom prst="ellipse">
            <a:avLst/>
          </a:prstGeom>
          <a:solidFill>
            <a:srgbClr val="DE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>
            <a:hlinkClick r:id="rId5" action="ppaction://hlinksldjump"/>
          </p:cNvPr>
          <p:cNvSpPr txBox="1"/>
          <p:nvPr/>
        </p:nvSpPr>
        <p:spPr>
          <a:xfrm>
            <a:off x="7452320" y="4766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Vége</a:t>
            </a:r>
            <a:endParaRPr lang="hu-HU" sz="2400" b="1" i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-4.07407E-6 L -0.10243 0.003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8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hu-HU" sz="6600" b="1" cap="small" dirty="0" smtClean="0"/>
              <a:t>Vége </a:t>
            </a:r>
            <a:r>
              <a:rPr lang="hu-HU" sz="6600" dirty="0" smtClean="0"/>
              <a:t/>
            </a:r>
            <a:br>
              <a:rPr lang="hu-HU" sz="6600" dirty="0" smtClean="0"/>
            </a:br>
            <a:r>
              <a:rPr lang="hu-HU" sz="6600" dirty="0" smtClean="0"/>
              <a:t>Köszönöm a figyelmet! </a:t>
            </a:r>
            <a:r>
              <a:rPr lang="hu-HU" sz="6600" dirty="0" smtClean="0">
                <a:sym typeface="Wingdings" pitchFamily="2" charset="2"/>
              </a:rPr>
              <a:t></a:t>
            </a:r>
            <a:endParaRPr lang="hu-HU" sz="6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Tartalomjegyzék</a:t>
            </a:r>
            <a:endParaRPr lang="hu-HU" sz="60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4000" dirty="0" smtClean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hlinkClick r:id="rId2" action="ppaction://hlinksldjump"/>
              </a:rPr>
              <a:t>Vektorgrafika</a:t>
            </a:r>
            <a:endParaRPr lang="hu-HU" sz="4000" dirty="0" smtClean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hu-HU" sz="4000" dirty="0" smtClean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hlinkClick r:id="rId3" action="ppaction://hlinksldjump"/>
              </a:rPr>
              <a:t>Mi is az az </a:t>
            </a:r>
            <a:r>
              <a:rPr lang="hu-HU" sz="4000" dirty="0" err="1" smtClean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hlinkClick r:id="rId3" action="ppaction://hlinksldjump"/>
              </a:rPr>
              <a:t>Inkscape</a:t>
            </a:r>
            <a:r>
              <a:rPr lang="hu-HU" sz="4000" dirty="0" smtClean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hlinkClick r:id="rId3" action="ppaction://hlinksldjump"/>
              </a:rPr>
              <a:t>?</a:t>
            </a:r>
            <a:r>
              <a:rPr lang="hu-HU" sz="4000" dirty="0" smtClean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hu-HU" sz="4000" dirty="0" smtClean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</a:t>
            </a:r>
            <a:endParaRPr lang="hu-HU" sz="4000" dirty="0" smtClean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hu-HU" sz="4000" dirty="0" smtClean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</a:t>
            </a:r>
            <a:r>
              <a:rPr lang="hu-HU" sz="4000" dirty="0" smtClean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  <a:hlinkClick r:id="rId4" action="ppaction://hlinksldjump"/>
              </a:rPr>
              <a:t>Hogyan készült?</a:t>
            </a:r>
            <a:endParaRPr lang="hu-HU" sz="4000" dirty="0" smtClean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  <a:sym typeface="Wingdings" panose="05000000000000000000" pitchFamily="2" charset="2"/>
            </a:endParaRPr>
          </a:p>
          <a:p>
            <a:pPr lvl="1"/>
            <a:r>
              <a:rPr lang="hu-HU" sz="4000" dirty="0" smtClean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  <a:hlinkClick r:id="rId5" action="ppaction://hlinksldjump"/>
              </a:rPr>
              <a:t>Előkészületek</a:t>
            </a:r>
            <a:endParaRPr lang="hu-HU" sz="4000" dirty="0" smtClean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  <a:sym typeface="Wingdings" panose="05000000000000000000" pitchFamily="2" charset="2"/>
            </a:endParaRPr>
          </a:p>
          <a:p>
            <a:pPr lvl="1"/>
            <a:r>
              <a:rPr lang="hu-HU" sz="4000" dirty="0" smtClean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  <a:hlinkClick r:id="rId6" action="ppaction://hlinksldjump"/>
              </a:rPr>
              <a:t>Rajzolás</a:t>
            </a:r>
            <a:endParaRPr lang="hu-HU" sz="4000" dirty="0" smtClean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  <a:sym typeface="Wingdings" panose="05000000000000000000" pitchFamily="2" charset="2"/>
            </a:endParaRPr>
          </a:p>
          <a:p>
            <a:pPr marL="285750" lvl="1">
              <a:buFont typeface="Arial" pitchFamily="34" charset="0"/>
              <a:buChar char="•"/>
            </a:pPr>
            <a:r>
              <a:rPr lang="hu-HU" sz="4000" dirty="0" smtClean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</a:t>
            </a:r>
            <a:r>
              <a:rPr lang="hu-HU" sz="4000" dirty="0" smtClean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  <a:hlinkClick r:id="rId7" action="ppaction://hlinksldjump"/>
              </a:rPr>
              <a:t>Kérdések és válaszok</a:t>
            </a:r>
            <a:endParaRPr lang="hu-HU" sz="4000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  <a:sym typeface="Wingdings" panose="05000000000000000000" pitchFamily="2" charset="2"/>
            </a:endParaRPr>
          </a:p>
          <a:p>
            <a:pPr marL="0" lvl="1" indent="0">
              <a:buFont typeface="Arial" pitchFamily="34" charset="0"/>
              <a:buChar char="•"/>
            </a:pPr>
            <a:r>
              <a:rPr lang="hu-HU" sz="4000" dirty="0" smtClean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  </a:t>
            </a:r>
            <a:r>
              <a:rPr lang="hu-HU" sz="4000" dirty="0" smtClean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  <a:hlinkClick r:id="rId8" action="ppaction://hlinksldjump"/>
              </a:rPr>
              <a:t>Forrás</a:t>
            </a:r>
            <a:endParaRPr lang="hu-HU" sz="4000" dirty="0" smtClean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  <a:sym typeface="Wingdings" panose="05000000000000000000" pitchFamily="2" charset="2"/>
            </a:endParaRPr>
          </a:p>
        </p:txBody>
      </p:sp>
      <p:sp>
        <p:nvSpPr>
          <p:cNvPr id="4" name="Ellipszis 3">
            <a:hlinkClick r:id="rId9" action="ppaction://hlinksldjump"/>
          </p:cNvPr>
          <p:cNvSpPr/>
          <p:nvPr/>
        </p:nvSpPr>
        <p:spPr>
          <a:xfrm>
            <a:off x="7380312" y="260648"/>
            <a:ext cx="864096" cy="864096"/>
          </a:xfrm>
          <a:prstGeom prst="ellipse">
            <a:avLst/>
          </a:prstGeom>
          <a:solidFill>
            <a:srgbClr val="DE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hlinkClick r:id="rId9" action="ppaction://hlinksldjump"/>
          </p:cNvPr>
          <p:cNvSpPr txBox="1"/>
          <p:nvPr/>
        </p:nvSpPr>
        <p:spPr>
          <a:xfrm>
            <a:off x="7452320" y="47667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Vége</a:t>
            </a:r>
            <a:endParaRPr lang="hu-HU" sz="2400" b="1" i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51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hu-HU" dirty="0" smtClean="0"/>
              <a:t>Vektorgrafika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 vektorgrafika olyan számítógépes képalkotási mód, amely nem pixelekbe, képpontokba menti a rajzot, hanem matematikai műveletek segítségével rajzol pontokat, vonalakat.</a:t>
            </a:r>
          </a:p>
          <a:p>
            <a:pPr marL="0" indent="0">
              <a:buNone/>
            </a:pPr>
            <a:r>
              <a:rPr lang="hu-HU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Előnyei:</a:t>
            </a:r>
          </a:p>
          <a:p>
            <a:pPr marL="0" indent="0">
              <a:buNone/>
            </a:pPr>
            <a:r>
              <a:rPr lang="hu-HU" sz="36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	</a:t>
            </a:r>
            <a:r>
              <a:rPr lang="hu-HU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kis méretű a fájl</a:t>
            </a:r>
          </a:p>
          <a:p>
            <a:pPr marL="0" indent="0">
              <a:buNone/>
            </a:pPr>
            <a:r>
              <a:rPr lang="hu-HU" sz="36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	</a:t>
            </a:r>
            <a:r>
              <a:rPr lang="hu-HU" sz="36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nagyításkor nem romlik a minősége</a:t>
            </a:r>
            <a:endParaRPr lang="hu-HU" sz="36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544" y="3645024"/>
            <a:ext cx="2257472" cy="123257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588224" y="47971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Egy korai rajzom</a:t>
            </a:r>
            <a:endParaRPr lang="hu-HU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Kép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08304" y="476672"/>
            <a:ext cx="1008112" cy="1008112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 rot="10800000">
            <a:off x="9540552" y="764704"/>
            <a:ext cx="432048" cy="37804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246552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00324 C -0.01059 -0.00417 -0.00989 -0.01181 -0.01145 -0.01899 C -0.01441 -0.03334 -0.02656 -0.03912 -0.03507 -0.04491 C -0.046 -0.05209 -0.0552 -0.05463 -0.06701 -0.05787 C -0.07864 -0.05718 -0.09027 -0.05741 -0.10173 -0.05602 C -0.10607 -0.05556 -0.11007 -0.05232 -0.11423 -0.05047 C -0.11701 -0.04931 -0.12257 -0.04676 -0.12257 -0.04653 C -0.12882 -0.04051 -0.13593 -0.03704 -0.14201 -0.0301 C -0.14861 -0.02269 -0.1552 -0.01019 -0.16007 -0.00047 C -0.16545 -0.01482 -0.16059 -0.03102 -0.16701 -0.04491 C -0.18159 -0.07593 -0.21527 -0.08403 -0.24062 -0.0875 C -0.26441 -0.08681 -0.29045 -0.08982 -0.31423 -0.08195 C -0.32916 -0.07709 -0.34079 -0.05926 -0.34895 -0.04306 C -0.35382 -0.03357 -0.3618 -0.03311 -0.36701 -0.02269 C -0.37413 -0.00834 -0.3835 0.00439 -0.38923 0.0199 L -0.42257 0.00694 " pathEditMode="relative" rAng="0" ptsTypes="ffffffffffffff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-3.7037E-7 L -0.13385 0.0039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8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is az az </a:t>
            </a:r>
            <a:r>
              <a:rPr lang="hu-HU" dirty="0" err="1" smtClean="0"/>
              <a:t>Inkscape</a:t>
            </a:r>
            <a:r>
              <a:rPr lang="hu-HU" dirty="0" smtClean="0"/>
              <a:t>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45024"/>
            <a:ext cx="2448272" cy="2576516"/>
          </a:xfrm>
        </p:spPr>
      </p:pic>
      <p:sp>
        <p:nvSpPr>
          <p:cNvPr id="3" name="Szövegdoboz 2"/>
          <p:cNvSpPr txBox="1"/>
          <p:nvPr/>
        </p:nvSpPr>
        <p:spPr>
          <a:xfrm>
            <a:off x="395537" y="155679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Az </a:t>
            </a:r>
            <a:r>
              <a:rPr lang="hu-HU" sz="3200" dirty="0" err="1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Inkscape</a:t>
            </a:r>
            <a:r>
              <a:rPr lang="hu-HU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egy  ingyenes vektorgrafikus rajzolóprogram. Segítségével könnyen tudunk esztétikus ábrákat, rajzokat készíteni, még akkor is, ha nem tudunk rajzolni. </a:t>
            </a:r>
            <a:endParaRPr lang="hu-HU" sz="3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Kép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08304" y="476672"/>
            <a:ext cx="1008112" cy="1008112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 rot="10800000">
            <a:off x="9540552" y="764704"/>
            <a:ext cx="432048" cy="37804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747227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-3.7037E-7 L -0.13385 0.00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8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készült?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4" name="Tartalom helye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40" y="1556792"/>
            <a:ext cx="3774080" cy="2358800"/>
          </a:xfrm>
        </p:spPr>
      </p:pic>
      <p:sp>
        <p:nvSpPr>
          <p:cNvPr id="5" name="Szövegdoboz 4"/>
          <p:cNvSpPr txBox="1"/>
          <p:nvPr/>
        </p:nvSpPr>
        <p:spPr>
          <a:xfrm>
            <a:off x="611560" y="1556792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Amint látható különböző kicsi háromszögekből csináltam a télapót. Majd ezeket a háromszögeket egy átlagolt színnel kitöltöttem.</a:t>
            </a:r>
            <a:endParaRPr lang="hu-HU" sz="3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580112" y="450912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Az apró pelyheket pedig a fehér szín elmosásával csináltam.</a:t>
            </a:r>
            <a:endParaRPr lang="hu-HU" sz="3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Kép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3136"/>
            <a:ext cx="2448272" cy="1573888"/>
          </a:xfrm>
          <a:prstGeom prst="rect">
            <a:avLst/>
          </a:prstGeom>
        </p:spPr>
      </p:pic>
      <p:pic>
        <p:nvPicPr>
          <p:cNvPr id="13" name="Kép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53136"/>
            <a:ext cx="2447199" cy="1573200"/>
          </a:xfrm>
          <a:prstGeom prst="rect">
            <a:avLst/>
          </a:prstGeom>
        </p:spPr>
      </p:pic>
      <p:pic>
        <p:nvPicPr>
          <p:cNvPr id="9" name="Kép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308304" y="332656"/>
            <a:ext cx="1008112" cy="100811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292080" y="39330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Kattints a képre</a:t>
            </a:r>
            <a:endParaRPr lang="hu-HU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95536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Kattints a képre</a:t>
            </a:r>
            <a:endParaRPr lang="hu-HU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131840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Kattints a képre</a:t>
            </a:r>
            <a:endParaRPr lang="hu-HU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5" name="Jobbra nyíl 14"/>
          <p:cNvSpPr/>
          <p:nvPr/>
        </p:nvSpPr>
        <p:spPr>
          <a:xfrm rot="10800000">
            <a:off x="9540552" y="620688"/>
            <a:ext cx="432048" cy="37804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97019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-3.7037E-7 L -0.13385 0.003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8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készült?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4" name="Tartalom helye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40" y="1556792"/>
            <a:ext cx="3774080" cy="2358800"/>
          </a:xfrm>
        </p:spPr>
      </p:pic>
      <p:sp>
        <p:nvSpPr>
          <p:cNvPr id="5" name="Szövegdoboz 4"/>
          <p:cNvSpPr txBox="1"/>
          <p:nvPr/>
        </p:nvSpPr>
        <p:spPr>
          <a:xfrm>
            <a:off x="611560" y="1412776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Amint látható különböző kicsi háromszögekből csináltam a télapót. Majd ezeket a háromszögeket egy átlag színnel kitöltöttem.</a:t>
            </a:r>
            <a:endParaRPr lang="hu-HU" sz="3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580112" y="450912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Az apró pelyheket pedig a fehér szín elmosásával csináltam.</a:t>
            </a:r>
            <a:endParaRPr lang="hu-HU" sz="3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3136"/>
            <a:ext cx="2448272" cy="157388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53136"/>
            <a:ext cx="2447199" cy="1573200"/>
          </a:xfrm>
          <a:prstGeom prst="rect">
            <a:avLst/>
          </a:prstGeom>
        </p:spPr>
      </p:pic>
      <p:pic>
        <p:nvPicPr>
          <p:cNvPr id="3" name="Kép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2" y="1412776"/>
            <a:ext cx="8280716" cy="517544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508104" y="8367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Kattints a képre még egyszer</a:t>
            </a:r>
            <a:r>
              <a:rPr lang="hu-HU" dirty="0" smtClean="0">
                <a:solidFill>
                  <a:schemeClr val="bg1"/>
                </a:solidFill>
              </a:rPr>
              <a:t>!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6641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készült?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4" name="Tartalom helye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40" y="1556792"/>
            <a:ext cx="3774080" cy="2358800"/>
          </a:xfrm>
        </p:spPr>
      </p:pic>
      <p:sp>
        <p:nvSpPr>
          <p:cNvPr id="5" name="Szövegdoboz 4"/>
          <p:cNvSpPr txBox="1"/>
          <p:nvPr/>
        </p:nvSpPr>
        <p:spPr>
          <a:xfrm>
            <a:off x="611560" y="1412776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Amint látható különböző kicsi háromszögekből csináltam a télapót. Majd ezeket a háromszögeket egy átlag színnel kitöltöttem.</a:t>
            </a:r>
            <a:endParaRPr lang="hu-HU" sz="3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580112" y="450912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Az apró pelyheket pedig a fehér szín elmosásával csináltam.</a:t>
            </a:r>
            <a:endParaRPr lang="hu-HU" sz="3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3136"/>
            <a:ext cx="2448272" cy="157388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53136"/>
            <a:ext cx="2447199" cy="1573200"/>
          </a:xfrm>
          <a:prstGeom prst="rect">
            <a:avLst/>
          </a:prstGeom>
        </p:spPr>
      </p:pic>
      <p:pic>
        <p:nvPicPr>
          <p:cNvPr id="6" name="Kép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268760"/>
            <a:ext cx="8280000" cy="532285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508104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Kattints a képre még egyszer</a:t>
            </a:r>
            <a:r>
              <a:rPr lang="hu-HU" dirty="0" smtClean="0">
                <a:solidFill>
                  <a:schemeClr val="bg1"/>
                </a:solidFill>
              </a:rPr>
              <a:t>!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3112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készült?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4" name="Tartalom helye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40" y="1556792"/>
            <a:ext cx="3774080" cy="2358800"/>
          </a:xfrm>
        </p:spPr>
      </p:pic>
      <p:sp>
        <p:nvSpPr>
          <p:cNvPr id="5" name="Szövegdoboz 4"/>
          <p:cNvSpPr txBox="1"/>
          <p:nvPr/>
        </p:nvSpPr>
        <p:spPr>
          <a:xfrm>
            <a:off x="611560" y="1412776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Amint látható különböző kicsi háromszögekből csináltam a télapót. Majd ezeket a háromszögeket egy átlag színnel kitöltöttem.</a:t>
            </a:r>
            <a:endParaRPr lang="hu-HU" sz="3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580112" y="450912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Az apró pelyheket pedig a fehér szín elmosásával csináltam.</a:t>
            </a:r>
            <a:endParaRPr lang="hu-HU" sz="3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53136"/>
            <a:ext cx="2448272" cy="157388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53136"/>
            <a:ext cx="2447199" cy="1573200"/>
          </a:xfrm>
          <a:prstGeom prst="rect">
            <a:avLst/>
          </a:prstGeom>
        </p:spPr>
      </p:pic>
      <p:pic>
        <p:nvPicPr>
          <p:cNvPr id="3" name="Kép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1268760"/>
            <a:ext cx="8280000" cy="532285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508104" y="8367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Kattints a képre még egyszer</a:t>
            </a:r>
            <a:r>
              <a:rPr lang="hu-HU" dirty="0" smtClean="0">
                <a:solidFill>
                  <a:schemeClr val="bg1"/>
                </a:solidFill>
              </a:rPr>
              <a:t>!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2173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Előkészületek</a:t>
            </a:r>
            <a:endParaRPr lang="hu-HU" dirty="0"/>
          </a:p>
        </p:txBody>
      </p:sp>
      <p:pic>
        <p:nvPicPr>
          <p:cNvPr id="4" name="Tartalom helye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" y="3429000"/>
            <a:ext cx="4089600" cy="2556000"/>
          </a:xfr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" b="26667"/>
          <a:stretch/>
        </p:blipFill>
        <p:spPr>
          <a:xfrm>
            <a:off x="7956376" y="1196752"/>
            <a:ext cx="332160" cy="50292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292080" y="321297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Útvonalakhoz</a:t>
            </a:r>
            <a:r>
              <a:rPr lang="hu-HU" sz="24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való illesztés</a:t>
            </a:r>
            <a:endParaRPr lang="hu-HU" sz="2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283968" y="1124744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Csomópontok összekapcsolása</a:t>
            </a:r>
            <a:endParaRPr lang="hu-HU" sz="2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7544" y="1484784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Ahhoz, hogy a háromszögeimet összetudjam kapcsolni ezeket a gombokat kell használnom:</a:t>
            </a:r>
            <a:endParaRPr lang="hu-HU" sz="3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04048" y="3789040"/>
            <a:ext cx="295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200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Téglalaphoz való illesztés</a:t>
            </a:r>
            <a:endParaRPr lang="hu-HU" sz="22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835696" y="602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Előkészület</a:t>
            </a:r>
            <a:endParaRPr lang="hu-HU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2" name="Kép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12360" y="260648"/>
            <a:ext cx="720080" cy="720080"/>
          </a:xfrm>
          <a:prstGeom prst="rect">
            <a:avLst/>
          </a:prstGeom>
        </p:spPr>
      </p:pic>
      <p:sp>
        <p:nvSpPr>
          <p:cNvPr id="13" name="Jobbra nyíl 12"/>
          <p:cNvSpPr/>
          <p:nvPr/>
        </p:nvSpPr>
        <p:spPr>
          <a:xfrm rot="10800000">
            <a:off x="9540552" y="404664"/>
            <a:ext cx="432048" cy="378042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1259632" y="30276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Kattints a képre!</a:t>
            </a:r>
            <a:endParaRPr lang="hu-HU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143577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2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7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2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88889E-6 -4.07407E-6 L -0.10243 0.0039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8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Egyéni 3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DDD9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454</Words>
  <Application>Microsoft Office PowerPoint</Application>
  <PresentationFormat>Diavetítés a képernyőre (4:3 oldalarány)</PresentationFormat>
  <Paragraphs>72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Arabic Typesetting</vt:lpstr>
      <vt:lpstr>Arial</vt:lpstr>
      <vt:lpstr>Berlin Sans FB Demi</vt:lpstr>
      <vt:lpstr>Calibri</vt:lpstr>
      <vt:lpstr>Wingdings</vt:lpstr>
      <vt:lpstr>Office-téma</vt:lpstr>
      <vt:lpstr>PowerPoint bemutató</vt:lpstr>
      <vt:lpstr>Tartalomjegyzék</vt:lpstr>
      <vt:lpstr>Vektorgrafika</vt:lpstr>
      <vt:lpstr>Mi is az az Inkscape?</vt:lpstr>
      <vt:lpstr>Hogyan készült? </vt:lpstr>
      <vt:lpstr>Hogyan készült? </vt:lpstr>
      <vt:lpstr>Hogyan készült? </vt:lpstr>
      <vt:lpstr>Hogyan készült? </vt:lpstr>
      <vt:lpstr>Előkészületek</vt:lpstr>
      <vt:lpstr>Előkészületek</vt:lpstr>
      <vt:lpstr>Rajzolás</vt:lpstr>
      <vt:lpstr>Kérdések és válaszok</vt:lpstr>
      <vt:lpstr>Forrás</vt:lpstr>
      <vt:lpstr>Vége  Köszönöm a figyelmet!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Windows-felhasználó</dc:creator>
  <cp:lastModifiedBy>Líbor Roland</cp:lastModifiedBy>
  <cp:revision>69</cp:revision>
  <dcterms:created xsi:type="dcterms:W3CDTF">2016-01-22T12:07:07Z</dcterms:created>
  <dcterms:modified xsi:type="dcterms:W3CDTF">2016-01-30T18:10:46Z</dcterms:modified>
</cp:coreProperties>
</file>