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6" r:id="rId4"/>
    <p:sldId id="258" r:id="rId5"/>
    <p:sldId id="277" r:id="rId6"/>
    <p:sldId id="259" r:id="rId7"/>
    <p:sldId id="278" r:id="rId8"/>
    <p:sldId id="260" r:id="rId9"/>
    <p:sldId id="279" r:id="rId10"/>
    <p:sldId id="261" r:id="rId11"/>
    <p:sldId id="28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80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6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FCABA-9F35-4145-86CF-E08AA29E50A6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54D8A-2BD5-4E7A-ABC1-AD5447DC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0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54D8A-2BD5-4E7A-ABC1-AD5447DC1BC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20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423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6820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3909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1756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9507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54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9537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5772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4828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1384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0043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72C-F50C-4AD7-8382-75F2A7EB6E6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F7AF9-23FB-45CB-9BB6-9CD1B3DEB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9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Ez az én </a:t>
            </a:r>
            <a:r>
              <a:rPr lang="hu-HU" dirty="0" smtClean="0"/>
              <a:t>művem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6165304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hu-HU" sz="1800" dirty="0" smtClean="0">
                <a:solidFill>
                  <a:schemeClr val="tx1"/>
                </a:solidFill>
              </a:rPr>
              <a:t>Készítette : </a:t>
            </a:r>
            <a:r>
              <a:rPr lang="hu-HU" sz="1800" b="1" u="sng" dirty="0" smtClean="0">
                <a:solidFill>
                  <a:schemeClr val="tx1"/>
                </a:solidFill>
              </a:rPr>
              <a:t>Molnár Imre</a:t>
            </a:r>
          </a:p>
          <a:p>
            <a:pPr algn="l"/>
            <a:r>
              <a:rPr lang="hu-HU" sz="1800" dirty="0" smtClean="0">
                <a:solidFill>
                  <a:schemeClr val="tx1"/>
                </a:solidFill>
              </a:rPr>
              <a:t>Felkészítő tanár : </a:t>
            </a:r>
            <a:r>
              <a:rPr lang="hu-HU" sz="1800" u="sng" dirty="0" smtClean="0">
                <a:solidFill>
                  <a:schemeClr val="tx1"/>
                </a:solidFill>
              </a:rPr>
              <a:t>Bóna Dénes</a:t>
            </a:r>
            <a:endParaRPr lang="en-US" sz="1800" u="sng" dirty="0">
              <a:solidFill>
                <a:schemeClr val="tx1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643189" y="2003"/>
            <a:ext cx="4499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Kossányi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József Alapiskola és Óvoda</a:t>
            </a:r>
          </a:p>
          <a:p>
            <a:pPr algn="r"/>
            <a:endParaRPr lang="hu-HU" dirty="0"/>
          </a:p>
          <a:p>
            <a:pPr algn="r"/>
            <a:r>
              <a:rPr lang="hu-HU" dirty="0" err="1" smtClean="0">
                <a:effectLst/>
              </a:rPr>
              <a:t>Školská</a:t>
            </a:r>
            <a:r>
              <a:rPr lang="hu-HU" dirty="0" smtClean="0">
                <a:effectLst/>
              </a:rPr>
              <a:t> 22</a:t>
            </a:r>
          </a:p>
          <a:p>
            <a:pPr algn="r"/>
            <a:r>
              <a:rPr lang="hu-HU" dirty="0" err="1" smtClean="0">
                <a:effectLst/>
              </a:rPr>
              <a:t>Svätý</a:t>
            </a:r>
            <a:r>
              <a:rPr lang="hu-HU" dirty="0" smtClean="0">
                <a:effectLst/>
              </a:rPr>
              <a:t> Peter</a:t>
            </a:r>
          </a:p>
          <a:p>
            <a:pPr algn="r"/>
            <a:r>
              <a:rPr lang="hu-HU" dirty="0" smtClean="0">
                <a:effectLst/>
              </a:rPr>
              <a:t>946 57</a:t>
            </a:r>
          </a:p>
        </p:txBody>
      </p:sp>
    </p:spTree>
    <p:extLst>
      <p:ext uri="{BB962C8B-B14F-4D97-AF65-F5344CB8AC3E}">
        <p14:creationId xmlns:p14="http://schemas.microsoft.com/office/powerpoint/2010/main" val="1129867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5. Teknősök mennek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tekn</a:t>
            </a:r>
            <a:r>
              <a:rPr lang="hu-HU" dirty="0" smtClean="0"/>
              <a:t>ősök sebességét egy véletlen szám generátor határozza meg.</a:t>
            </a:r>
            <a:endParaRPr lang="en-US" dirty="0" smtClean="0"/>
          </a:p>
          <a:p>
            <a:pPr marL="0" indent="0">
              <a:buNone/>
            </a:pPr>
            <a:r>
              <a:rPr lang="hu-HU" dirty="0" smtClean="0"/>
              <a:t>Ezt a </a:t>
            </a:r>
            <a:r>
              <a:rPr lang="hu-HU" i="1" dirty="0" err="1" smtClean="0"/>
              <a:t>szam</a:t>
            </a:r>
            <a:r>
              <a:rPr lang="hu-HU" dirty="0" smtClean="0"/>
              <a:t> paranccsal érjük el, ami generál egy változót, amit  </a:t>
            </a:r>
            <a:r>
              <a:rPr lang="hu-HU" b="1" dirty="0" err="1" smtClean="0"/>
              <a:t>randomszam</a:t>
            </a:r>
            <a:r>
              <a:rPr lang="hu-HU" dirty="0" smtClean="0"/>
              <a:t> globális változóként használunk a továbbiakban. </a:t>
            </a:r>
            <a:r>
              <a:rPr lang="hu-HU" sz="1800" dirty="0" smtClean="0"/>
              <a:t>(négyzetek mérete 20 egységre voltak megadva)</a:t>
            </a:r>
            <a:r>
              <a:rPr lang="en-US" sz="1800" dirty="0" smtClean="0"/>
              <a:t> </a:t>
            </a:r>
            <a:r>
              <a:rPr lang="en-US" dirty="0" smtClean="0"/>
              <a:t>: </a:t>
            </a: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szam</a:t>
            </a:r>
            <a:r>
              <a:rPr lang="hu-HU" dirty="0" smtClean="0"/>
              <a:t> </a:t>
            </a:r>
            <a:r>
              <a:rPr lang="en-US" dirty="0" smtClean="0"/>
              <a:t>o</a:t>
            </a:r>
            <a:r>
              <a:rPr lang="hu-HU" dirty="0" err="1" smtClean="0"/>
              <a:t>pakuj</a:t>
            </a:r>
            <a:r>
              <a:rPr lang="hu-HU" dirty="0" smtClean="0"/>
              <a:t> </a:t>
            </a:r>
            <a:r>
              <a:rPr lang="en-US" dirty="0"/>
              <a:t>:</a:t>
            </a:r>
            <a:r>
              <a:rPr lang="hu-HU" dirty="0" err="1" smtClean="0"/>
              <a:t>randomszam</a:t>
            </a:r>
            <a:r>
              <a:rPr lang="en-US" dirty="0" smtClean="0"/>
              <a:t> [do 20]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Ezt beépíthetjük egyetlen utasításba a következő módon:</a:t>
            </a:r>
            <a:endParaRPr lang="hu-HU" dirty="0"/>
          </a:p>
          <a:p>
            <a:pPr marL="0" indent="0">
              <a:buNone/>
            </a:pPr>
            <a:r>
              <a:rPr lang="hu-HU" i="1" dirty="0" smtClean="0"/>
              <a:t> </a:t>
            </a:r>
            <a:r>
              <a:rPr lang="hu-HU" i="1" dirty="0" err="1" smtClean="0"/>
              <a:t>viem</a:t>
            </a:r>
            <a:r>
              <a:rPr lang="hu-HU" i="1" dirty="0" smtClean="0"/>
              <a:t> mennek </a:t>
            </a:r>
            <a:r>
              <a:rPr lang="hu-HU" i="1" dirty="0" err="1"/>
              <a:t>szam</a:t>
            </a:r>
            <a:r>
              <a:rPr lang="hu-HU" i="1" dirty="0"/>
              <a:t> </a:t>
            </a:r>
            <a:r>
              <a:rPr lang="en-US" i="1" dirty="0"/>
              <a:t>o</a:t>
            </a:r>
            <a:r>
              <a:rPr lang="hu-HU" i="1" dirty="0" err="1"/>
              <a:t>pakuj</a:t>
            </a:r>
            <a:r>
              <a:rPr lang="hu-HU" i="1" dirty="0"/>
              <a:t> </a:t>
            </a:r>
            <a:r>
              <a:rPr lang="en-US" i="1" dirty="0"/>
              <a:t>:</a:t>
            </a:r>
            <a:r>
              <a:rPr lang="hu-HU" i="1" dirty="0" err="1"/>
              <a:t>randomszam</a:t>
            </a:r>
            <a:r>
              <a:rPr lang="en-US" i="1" dirty="0"/>
              <a:t> [do 20</a:t>
            </a:r>
            <a:r>
              <a:rPr lang="en-US" i="1" dirty="0" smtClean="0"/>
              <a:t>]</a:t>
            </a:r>
            <a:r>
              <a:rPr lang="hu-HU" i="1" dirty="0" smtClean="0"/>
              <a:t> </a:t>
            </a:r>
            <a:r>
              <a:rPr lang="hu-HU" i="1" dirty="0" err="1" smtClean="0"/>
              <a:t>koniec</a:t>
            </a:r>
            <a:endParaRPr lang="hu-HU" i="1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Ezt minden teknősnek egyesével végre kell hajtania :</a:t>
            </a:r>
          </a:p>
          <a:p>
            <a:pPr marL="0" indent="0">
              <a:buNone/>
            </a:pPr>
            <a:r>
              <a:rPr lang="en-US" dirty="0" smtClean="0"/>
              <a:t>k1’mennek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en-US" dirty="0" smtClean="0"/>
              <a:t>2’mennek</a:t>
            </a:r>
          </a:p>
          <a:p>
            <a:pPr marL="0" indent="0">
              <a:buNone/>
            </a:pP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k6’mennek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Hogy látható legyen  a lépkedés berakhatunk egy </a:t>
            </a:r>
            <a:r>
              <a:rPr lang="hu-HU" dirty="0" err="1" smtClean="0"/>
              <a:t>cakaj-t</a:t>
            </a:r>
            <a:r>
              <a:rPr lang="hu-HU" dirty="0" smtClean="0"/>
              <a:t> is.</a:t>
            </a:r>
          </a:p>
          <a:p>
            <a:pPr marL="0" indent="0">
              <a:buNone/>
            </a:pPr>
            <a:r>
              <a:rPr lang="hu-HU" dirty="0" smtClean="0"/>
              <a:t>Hogy kiszínezze a területet használjuk a </a:t>
            </a:r>
            <a:r>
              <a:rPr lang="hu-HU" dirty="0" err="1" smtClean="0"/>
              <a:t>vypln</a:t>
            </a:r>
            <a:r>
              <a:rPr lang="hu-HU" dirty="0" smtClean="0"/>
              <a:t> parancsot.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951326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DjPista\Desktop\kepso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7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530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6. A cél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Hogy az összes teknős pirosra érkezésekor leálljon, a </a:t>
            </a:r>
            <a:r>
              <a:rPr lang="hu-HU" dirty="0" err="1" smtClean="0"/>
              <a:t>zastavvsetky</a:t>
            </a:r>
            <a:r>
              <a:rPr lang="hu-HU" dirty="0" smtClean="0"/>
              <a:t> paranccsal leállíthatjuk az összes futó </a:t>
            </a:r>
            <a:r>
              <a:rPr lang="hu-HU" dirty="0" smtClean="0"/>
              <a:t>folyamatot </a:t>
            </a:r>
            <a:r>
              <a:rPr lang="hu-HU" sz="1800" dirty="0" smtClean="0"/>
              <a:t>(Ez minden folyamatot leállít!).</a:t>
            </a:r>
            <a:endParaRPr lang="hu-HU" sz="1800" dirty="0" smtClean="0"/>
          </a:p>
          <a:p>
            <a:r>
              <a:rPr lang="hu-HU" dirty="0" smtClean="0"/>
              <a:t>Vagy átíratunk egy globális változót ami eddig engedélyezte a futtatást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</a:t>
            </a:r>
            <a:r>
              <a:rPr lang="hu-HU" dirty="0" err="1" smtClean="0"/>
              <a:t>ak</a:t>
            </a:r>
            <a:r>
              <a:rPr lang="hu-HU" dirty="0" smtClean="0"/>
              <a:t> </a:t>
            </a:r>
            <a:r>
              <a:rPr lang="en-US" dirty="0" smtClean="0"/>
              <a:t>:</a:t>
            </a:r>
            <a:r>
              <a:rPr lang="en-US" dirty="0" err="1" smtClean="0"/>
              <a:t>kod</a:t>
            </a:r>
            <a:r>
              <a:rPr lang="en-US" dirty="0" smtClean="0"/>
              <a:t> 1 [k1’mennek]</a:t>
            </a:r>
            <a:endParaRPr lang="hu-HU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93096"/>
            <a:ext cx="4163616" cy="244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0508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A</a:t>
            </a:r>
            <a:r>
              <a:rPr lang="hu-HU" dirty="0" smtClean="0"/>
              <a:t>z első beérkező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 beérkezik az 1. teknős írja át a </a:t>
            </a:r>
            <a:r>
              <a:rPr lang="en-US" dirty="0" smtClean="0"/>
              <a:t>“</a:t>
            </a:r>
            <a:r>
              <a:rPr lang="hu-HU" dirty="0" smtClean="0"/>
              <a:t>hely globális változót a teknős számára </a:t>
            </a:r>
            <a:r>
              <a:rPr lang="hu-HU" sz="1800" dirty="0" smtClean="0"/>
              <a:t>(ha az egyes teknős  a beérkező akkor 1 lesz a hely globális </a:t>
            </a:r>
            <a:r>
              <a:rPr lang="hu-HU" sz="1800" dirty="0" smtClean="0"/>
              <a:t>változó értéke)</a:t>
            </a:r>
            <a:endParaRPr lang="hu-HU" dirty="0" smtClean="0"/>
          </a:p>
          <a:p>
            <a:r>
              <a:rPr lang="hu-HU" dirty="0" smtClean="0"/>
              <a:t>De !!! Egyelőre az összes befutó átírja a ˝hely változót, tehát  az utolsó befutó kerül feljegyzésre, mert ő írta felül utoljára a változó értékét.</a:t>
            </a:r>
          </a:p>
          <a:p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55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hu-HU" dirty="0"/>
              <a:t>Mivel az első beérkező számát akarjuk elmenteni , így egy feltételt is be kell vezetni , ami mondjuk legyen </a:t>
            </a:r>
            <a:r>
              <a:rPr lang="hu-HU" dirty="0" smtClean="0"/>
              <a:t>1 (legyen a neve </a:t>
            </a:r>
            <a:r>
              <a:rPr lang="hu-HU" dirty="0" err="1" smtClean="0"/>
              <a:t>elsoerkezo</a:t>
            </a:r>
            <a:r>
              <a:rPr lang="hu-HU" dirty="0" smtClean="0"/>
              <a:t>).</a:t>
            </a:r>
          </a:p>
          <a:p>
            <a:r>
              <a:rPr lang="hu-HU" dirty="0" smtClean="0"/>
              <a:t>Ha az 5ös számú teknős egy piros mezőn áll , és a </a:t>
            </a:r>
            <a:r>
              <a:rPr lang="hu-HU" dirty="0" err="1" smtClean="0"/>
              <a:t>elsoerkezo</a:t>
            </a:r>
            <a:r>
              <a:rPr lang="hu-HU" dirty="0" smtClean="0"/>
              <a:t> 1 akkor írd át a hely globális változót </a:t>
            </a:r>
            <a:r>
              <a:rPr lang="hu-HU" dirty="0" smtClean="0"/>
              <a:t>5-re </a:t>
            </a:r>
            <a:r>
              <a:rPr lang="hu-HU" dirty="0" smtClean="0"/>
              <a:t>, és a </a:t>
            </a:r>
            <a:r>
              <a:rPr lang="hu-HU" dirty="0" err="1" smtClean="0"/>
              <a:t>elsoerkezo-t</a:t>
            </a:r>
            <a:r>
              <a:rPr lang="hu-HU" dirty="0" smtClean="0"/>
              <a:t> 2 re hogy a második </a:t>
            </a:r>
            <a:r>
              <a:rPr lang="hu-HU" dirty="0" smtClean="0"/>
              <a:t>érkező már </a:t>
            </a:r>
            <a:r>
              <a:rPr lang="hu-HU" dirty="0" smtClean="0"/>
              <a:t>ne hajtsa végre. </a:t>
            </a:r>
            <a:endParaRPr lang="hu-HU" dirty="0"/>
          </a:p>
          <a:p>
            <a:r>
              <a:rPr lang="hu-HU" dirty="0"/>
              <a:t>Ezt a parancssort az után kell lefuttatni miután lépett egy teknős hogy a leggyorsabban érzékelhesse a beérkezőt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62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Kiegészítő lehetőségek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1.</a:t>
            </a:r>
            <a:r>
              <a:rPr lang="hu-HU" dirty="0" smtClean="0"/>
              <a:t>Hogy kiírja hogy menyit lép a teknős csak egy szövegdobozt kell nyitni aminek azt az értéket adjuk ami a  </a:t>
            </a:r>
            <a:r>
              <a:rPr lang="hu-HU" dirty="0" err="1" smtClean="0"/>
              <a:t>randomszam</a:t>
            </a:r>
            <a:r>
              <a:rPr lang="hu-HU" dirty="0" smtClean="0"/>
              <a:t> globális vált. </a:t>
            </a:r>
            <a:r>
              <a:rPr lang="hu-HU" dirty="0" smtClean="0"/>
              <a:t>értéke.</a:t>
            </a:r>
          </a:p>
          <a:p>
            <a:pPr marL="0" indent="0">
              <a:buNone/>
            </a:pPr>
            <a:r>
              <a:rPr lang="hu-HU" sz="2000" i="1" dirty="0" smtClean="0"/>
              <a:t>text1'</a:t>
            </a:r>
            <a:r>
              <a:rPr lang="hu-HU" sz="2000" i="1" dirty="0" err="1" smtClean="0"/>
              <a:t>nechhodnota</a:t>
            </a:r>
            <a:r>
              <a:rPr lang="hu-HU" sz="2000" i="1" dirty="0" smtClean="0"/>
              <a:t> :</a:t>
            </a:r>
            <a:r>
              <a:rPr lang="hu-HU" sz="2000" i="1" dirty="0" err="1" smtClean="0"/>
              <a:t>randomszam</a:t>
            </a:r>
            <a:endParaRPr lang="hu-HU" sz="2000" i="1" dirty="0" smtClean="0"/>
          </a:p>
          <a:p>
            <a:r>
              <a:rPr lang="hu-HU" dirty="0" smtClean="0"/>
              <a:t>Ez </a:t>
            </a:r>
            <a:r>
              <a:rPr lang="hu-HU" dirty="0" smtClean="0"/>
              <a:t>gyakorlatilag kiírja egy szövegdobozba, hogy az éppen aktív teknős mennyit haladt előre.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5166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/>
              <a:t>2</a:t>
            </a:r>
            <a:r>
              <a:rPr lang="hu-HU" dirty="0" smtClean="0"/>
              <a:t>. Hat teknősre lehet tippelni. A képernyő bal alsó sarkában egy sárga szövegdobozban tehetjük </a:t>
            </a:r>
            <a:r>
              <a:rPr lang="hu-HU" dirty="0" smtClean="0"/>
              <a:t>meg:  </a:t>
            </a:r>
            <a:r>
              <a:rPr lang="hu-HU" dirty="0" smtClean="0"/>
              <a:t>+ és – gombokkal módosíthatunk  </a:t>
            </a:r>
            <a:r>
              <a:rPr lang="hu-HU" dirty="0" smtClean="0"/>
              <a:t>1-től 6-ig. </a:t>
            </a:r>
            <a:r>
              <a:rPr lang="hu-HU" dirty="0" smtClean="0"/>
              <a:t>A játék 1. sora beolvassa hogy mi van a </a:t>
            </a:r>
            <a:r>
              <a:rPr lang="hu-HU" dirty="0" smtClean="0"/>
              <a:t>t2-es szövegdobozban, </a:t>
            </a:r>
            <a:r>
              <a:rPr lang="hu-HU" dirty="0" smtClean="0"/>
              <a:t>és megadja egy tipp globális változónak . </a:t>
            </a:r>
          </a:p>
          <a:p>
            <a:r>
              <a:rPr lang="hu-HU" b="1" dirty="0" smtClean="0"/>
              <a:t>3</a:t>
            </a:r>
            <a:r>
              <a:rPr lang="hu-HU" dirty="0" smtClean="0"/>
              <a:t>.A t3 szövegdobozban láthatjuk az aktuális </a:t>
            </a:r>
            <a:r>
              <a:rPr lang="hu-HU" dirty="0" smtClean="0"/>
              <a:t>pénzünket</a:t>
            </a:r>
            <a:r>
              <a:rPr lang="hu-HU" dirty="0" smtClean="0"/>
              <a:t>. Ha </a:t>
            </a:r>
            <a:r>
              <a:rPr lang="hu-HU" dirty="0" smtClean="0"/>
              <a:t>nyerünk </a:t>
            </a:r>
            <a:r>
              <a:rPr lang="hu-HU" dirty="0" smtClean="0"/>
              <a:t>a tőke növekszik 10 </a:t>
            </a:r>
            <a:r>
              <a:rPr lang="hu-HU" dirty="0" err="1" smtClean="0"/>
              <a:t>€-val</a:t>
            </a:r>
            <a:r>
              <a:rPr lang="hu-HU" dirty="0" smtClean="0"/>
              <a:t>, ha veszítünk csökken 5 </a:t>
            </a:r>
            <a:r>
              <a:rPr lang="hu-HU" dirty="0" err="1" smtClean="0"/>
              <a:t>€-val</a:t>
            </a:r>
            <a:r>
              <a:rPr lang="hu-HU" dirty="0" smtClean="0"/>
              <a:t>.  Ezt a </a:t>
            </a:r>
            <a:r>
              <a:rPr lang="hu-HU" i="1" dirty="0" err="1" smtClean="0"/>
              <a:t>vege</a:t>
            </a:r>
            <a:r>
              <a:rPr lang="hu-HU" dirty="0" smtClean="0"/>
              <a:t> </a:t>
            </a:r>
            <a:r>
              <a:rPr lang="hu-HU" dirty="0" smtClean="0"/>
              <a:t>utasítás </a:t>
            </a:r>
            <a:r>
              <a:rPr lang="hu-HU" dirty="0" smtClean="0"/>
              <a:t>végzi el:</a:t>
            </a:r>
          </a:p>
          <a:p>
            <a:r>
              <a:rPr lang="hu-HU" sz="2600" dirty="0" err="1"/>
              <a:t>viem</a:t>
            </a:r>
            <a:r>
              <a:rPr lang="hu-HU" sz="2600" dirty="0"/>
              <a:t> </a:t>
            </a:r>
            <a:r>
              <a:rPr lang="hu-HU" sz="2600" dirty="0" err="1"/>
              <a:t>vege</a:t>
            </a:r>
            <a:r>
              <a:rPr lang="hu-HU" sz="2600" dirty="0"/>
              <a:t> </a:t>
            </a:r>
          </a:p>
          <a:p>
            <a:r>
              <a:rPr lang="hu-HU" sz="2600" dirty="0" err="1"/>
              <a:t>ak</a:t>
            </a:r>
            <a:r>
              <a:rPr lang="hu-HU" sz="2600" dirty="0"/>
              <a:t> :</a:t>
            </a:r>
            <a:r>
              <a:rPr lang="hu-HU" sz="2600" dirty="0" err="1"/>
              <a:t>szamtipp</a:t>
            </a:r>
            <a:r>
              <a:rPr lang="hu-HU" sz="2600" dirty="0"/>
              <a:t> = :hely [</a:t>
            </a:r>
            <a:r>
              <a:rPr lang="hu-HU" sz="2600" dirty="0" err="1"/>
              <a:t>urob</a:t>
            </a:r>
            <a:r>
              <a:rPr lang="hu-HU" sz="2600" dirty="0"/>
              <a:t> "</a:t>
            </a:r>
            <a:r>
              <a:rPr lang="hu-HU" sz="2600" dirty="0" err="1"/>
              <a:t>penz</a:t>
            </a:r>
            <a:r>
              <a:rPr lang="hu-HU" sz="2600" dirty="0"/>
              <a:t> :</a:t>
            </a:r>
            <a:r>
              <a:rPr lang="hu-HU" sz="2600" dirty="0" err="1"/>
              <a:t>penz</a:t>
            </a:r>
            <a:r>
              <a:rPr lang="hu-HU" sz="2600" dirty="0"/>
              <a:t> + 10]</a:t>
            </a:r>
          </a:p>
          <a:p>
            <a:r>
              <a:rPr lang="hu-HU" sz="2600" dirty="0" err="1"/>
              <a:t>ak</a:t>
            </a:r>
            <a:r>
              <a:rPr lang="hu-HU" sz="2600" dirty="0"/>
              <a:t> :</a:t>
            </a:r>
            <a:r>
              <a:rPr lang="hu-HU" sz="2600" dirty="0" err="1"/>
              <a:t>szamtipp</a:t>
            </a:r>
            <a:r>
              <a:rPr lang="hu-HU" dirty="0"/>
              <a:t> </a:t>
            </a:r>
            <a:r>
              <a:rPr lang="hu-HU" sz="2600" dirty="0"/>
              <a:t>&lt;&gt; :hely [</a:t>
            </a:r>
            <a:r>
              <a:rPr lang="hu-HU" sz="2600" dirty="0" err="1"/>
              <a:t>urob</a:t>
            </a:r>
            <a:r>
              <a:rPr lang="hu-HU" sz="2600" dirty="0"/>
              <a:t> "</a:t>
            </a:r>
            <a:r>
              <a:rPr lang="hu-HU" sz="2600" dirty="0" err="1"/>
              <a:t>penz</a:t>
            </a:r>
            <a:r>
              <a:rPr lang="hu-HU" sz="2600" dirty="0"/>
              <a:t> :</a:t>
            </a:r>
            <a:r>
              <a:rPr lang="hu-HU" sz="2600" dirty="0" err="1"/>
              <a:t>penz</a:t>
            </a:r>
            <a:r>
              <a:rPr lang="hu-HU" sz="2600" dirty="0"/>
              <a:t> - 5]</a:t>
            </a:r>
          </a:p>
          <a:p>
            <a:r>
              <a:rPr lang="hu-HU" sz="2600" dirty="0" err="1"/>
              <a:t>koniec</a:t>
            </a:r>
            <a:endParaRPr lang="hu-HU" sz="2600" dirty="0" smtClean="0"/>
          </a:p>
          <a:p>
            <a:r>
              <a:rPr lang="hu-HU" dirty="0" smtClean="0"/>
              <a:t>Hogy ne menjünk </a:t>
            </a:r>
            <a:r>
              <a:rPr lang="hu-HU" dirty="0" smtClean="0"/>
              <a:t>csődbe, </a:t>
            </a:r>
            <a:r>
              <a:rPr lang="hu-HU" dirty="0" smtClean="0"/>
              <a:t>van egy gomb ami visszaállítja a pénzt </a:t>
            </a:r>
            <a:r>
              <a:rPr lang="hu-HU" dirty="0" smtClean="0"/>
              <a:t>60€-ra </a:t>
            </a:r>
            <a:r>
              <a:rPr lang="hu-HU" dirty="0" smtClean="0"/>
              <a:t>ha a </a:t>
            </a:r>
            <a:r>
              <a:rPr lang="hu-HU" dirty="0" err="1" smtClean="0"/>
              <a:t>penz</a:t>
            </a:r>
            <a:r>
              <a:rPr lang="hu-HU" dirty="0" smtClean="0"/>
              <a:t> -</a:t>
            </a:r>
            <a:r>
              <a:rPr lang="hu-HU" dirty="0" smtClean="0"/>
              <a:t>40€ </a:t>
            </a:r>
            <a:r>
              <a:rPr lang="hu-HU" dirty="0" smtClean="0"/>
              <a:t>alá ment.</a:t>
            </a:r>
          </a:p>
          <a:p>
            <a:r>
              <a:rPr lang="hu-HU" b="1" dirty="0"/>
              <a:t>4</a:t>
            </a:r>
            <a:r>
              <a:rPr lang="hu-HU" dirty="0"/>
              <a:t>. Hogy kiszínezze a területet használjuk a </a:t>
            </a:r>
            <a:r>
              <a:rPr lang="hu-HU" dirty="0" err="1"/>
              <a:t>vypln</a:t>
            </a:r>
            <a:r>
              <a:rPr lang="hu-HU" dirty="0"/>
              <a:t> </a:t>
            </a:r>
            <a:r>
              <a:rPr lang="hu-HU" dirty="0" smtClean="0"/>
              <a:t>parancsot a lépés előtt-után.</a:t>
            </a:r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80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Továbi</a:t>
            </a:r>
            <a:r>
              <a:rPr lang="hu-HU" dirty="0" smtClean="0"/>
              <a:t> fejlesztési tervek: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Tetszőleges tét megadása a meglévő tőke mértékéig: </a:t>
            </a:r>
            <a:r>
              <a:rPr lang="en-US" sz="2000" i="1" dirty="0" err="1" smtClean="0"/>
              <a:t>ak</a:t>
            </a:r>
            <a:r>
              <a:rPr lang="en-US" sz="2000" i="1" dirty="0" smtClean="0"/>
              <a:t> :</a:t>
            </a:r>
            <a:r>
              <a:rPr lang="en-US" sz="2000" i="1" dirty="0" err="1" smtClean="0"/>
              <a:t>tipp</a:t>
            </a:r>
            <a:r>
              <a:rPr lang="en-US" sz="2000" i="1" dirty="0" smtClean="0"/>
              <a:t> </a:t>
            </a:r>
            <a:r>
              <a:rPr lang="en-US" sz="2000" i="1" dirty="0"/>
              <a:t>= :</a:t>
            </a:r>
            <a:r>
              <a:rPr lang="en-US" sz="2000" i="1" dirty="0" err="1"/>
              <a:t>hely</a:t>
            </a:r>
            <a:r>
              <a:rPr lang="en-US" sz="2000" i="1" dirty="0"/>
              <a:t> [</a:t>
            </a:r>
            <a:r>
              <a:rPr lang="en-US" sz="2000" i="1" dirty="0" err="1"/>
              <a:t>urob</a:t>
            </a:r>
            <a:r>
              <a:rPr lang="en-US" sz="2000" i="1" dirty="0"/>
              <a:t> "</a:t>
            </a:r>
            <a:r>
              <a:rPr lang="en-US" sz="2000" i="1" dirty="0" err="1"/>
              <a:t>penz</a:t>
            </a:r>
            <a:r>
              <a:rPr lang="en-US" sz="2000" i="1" dirty="0"/>
              <a:t> :</a:t>
            </a:r>
            <a:r>
              <a:rPr lang="en-US" sz="2000" i="1" dirty="0" err="1"/>
              <a:t>penz</a:t>
            </a:r>
            <a:r>
              <a:rPr lang="en-US" sz="2000" i="1" dirty="0"/>
              <a:t> + </a:t>
            </a:r>
            <a:r>
              <a:rPr lang="en-US" sz="2000" i="1" dirty="0" smtClean="0"/>
              <a:t>:</a:t>
            </a:r>
            <a:r>
              <a:rPr lang="en-US" sz="2000" i="1" dirty="0" err="1" smtClean="0"/>
              <a:t>tipptet</a:t>
            </a:r>
            <a:r>
              <a:rPr lang="en-US" sz="2000" i="1" dirty="0" smtClean="0"/>
              <a:t>*2]</a:t>
            </a:r>
            <a:r>
              <a:rPr lang="en-US" sz="2000" i="1" dirty="0" err="1" smtClean="0"/>
              <a:t>ak</a:t>
            </a:r>
            <a:r>
              <a:rPr lang="en-US" sz="2000" i="1" dirty="0" smtClean="0"/>
              <a:t> :</a:t>
            </a:r>
            <a:r>
              <a:rPr lang="en-US" sz="2000" i="1" dirty="0" err="1" smtClean="0"/>
              <a:t>tipp</a:t>
            </a:r>
            <a:r>
              <a:rPr lang="en-US" sz="2000" i="1" dirty="0" smtClean="0"/>
              <a:t> </a:t>
            </a:r>
            <a:r>
              <a:rPr lang="en-US" sz="2000" i="1" dirty="0"/>
              <a:t>&lt;&gt; :</a:t>
            </a:r>
            <a:r>
              <a:rPr lang="en-US" sz="2000" i="1" dirty="0" err="1"/>
              <a:t>hely</a:t>
            </a:r>
            <a:r>
              <a:rPr lang="en-US" sz="2000" i="1" dirty="0"/>
              <a:t> [</a:t>
            </a:r>
            <a:r>
              <a:rPr lang="en-US" sz="2000" i="1" dirty="0" err="1"/>
              <a:t>urob</a:t>
            </a:r>
            <a:r>
              <a:rPr lang="en-US" sz="2000" i="1" dirty="0"/>
              <a:t> "</a:t>
            </a:r>
            <a:r>
              <a:rPr lang="en-US" sz="2000" i="1" dirty="0" err="1"/>
              <a:t>penz</a:t>
            </a:r>
            <a:r>
              <a:rPr lang="en-US" sz="2000" i="1" dirty="0"/>
              <a:t> :</a:t>
            </a:r>
            <a:r>
              <a:rPr lang="en-US" sz="2000" i="1" dirty="0" err="1"/>
              <a:t>penz</a:t>
            </a:r>
            <a:r>
              <a:rPr lang="en-US" sz="2000" i="1" dirty="0"/>
              <a:t> </a:t>
            </a:r>
            <a:r>
              <a:rPr lang="en-US" sz="2000" i="1" dirty="0" smtClean="0"/>
              <a:t>– </a:t>
            </a:r>
            <a:r>
              <a:rPr lang="en-US" sz="2000" i="1" dirty="0" err="1" smtClean="0"/>
              <a:t>tipptet</a:t>
            </a:r>
            <a:r>
              <a:rPr lang="en-US" sz="2000" i="1" dirty="0" smtClean="0"/>
              <a:t>/2]</a:t>
            </a:r>
            <a:endParaRPr lang="hu-HU" sz="2000" i="1" dirty="0" smtClean="0"/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dirty="0" err="1" smtClean="0"/>
              <a:t>Oddszok</a:t>
            </a:r>
            <a:r>
              <a:rPr lang="hu-HU" dirty="0" smtClean="0"/>
              <a:t> beépítése.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59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4"/>
          <a:stretch/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91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Kérdések:</a:t>
            </a:r>
            <a:br>
              <a:rPr lang="hu-HU" dirty="0"/>
            </a:b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 az </a:t>
            </a:r>
            <a:r>
              <a:rPr lang="hu-HU" dirty="0" err="1" smtClean="0"/>
              <a:t>Imagine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Milyen programozási fordulatokat használtunk?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Mire használhatóak a változók?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Sorolj fel pár utasítást szintaxissal együtt!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33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hu-HU" sz="2400" dirty="0" smtClean="0"/>
              <a:t>Én olyan informatika órákat szeretnék ahol programozást tanulunk, hogy fejleszthessem a meglévő tudásomat.</a:t>
            </a:r>
          </a:p>
          <a:p>
            <a:pPr algn="just">
              <a:buFontTx/>
              <a:buChar char="-"/>
            </a:pPr>
            <a:r>
              <a:rPr lang="hu-HU" sz="2400" dirty="0" smtClean="0"/>
              <a:t>Programozás azért érdekel mert megalkothatjuk vele a még nem létező játékunk, megalkothatunk egy programot amivel időt spórolunk meg, vagy csak szórakoztathatjuk vele magunkat.</a:t>
            </a:r>
          </a:p>
          <a:p>
            <a:pPr algn="just">
              <a:buFontTx/>
              <a:buChar char="-"/>
            </a:pPr>
            <a:r>
              <a:rPr lang="hu-HU" sz="2400" dirty="0" smtClean="0"/>
              <a:t>A programozás során célokat érünk el és feladatokat oldunk meg. </a:t>
            </a:r>
          </a:p>
          <a:p>
            <a:pPr algn="just">
              <a:buFontTx/>
              <a:buChar char="-"/>
            </a:pPr>
            <a:r>
              <a:rPr lang="hu-HU" sz="2400" dirty="0" smtClean="0"/>
              <a:t>A cél eléréséhez több út is létezik. Azt kell megtalálni, ami a legegyszerűbb.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70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Források: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Imagine</a:t>
            </a:r>
            <a:r>
              <a:rPr lang="hu-HU" dirty="0" smtClean="0"/>
              <a:t> </a:t>
            </a:r>
            <a:r>
              <a:rPr lang="hu-HU" dirty="0" err="1" smtClean="0"/>
              <a:t>Help</a:t>
            </a:r>
            <a:endParaRPr lang="hu-HU" dirty="0" smtClean="0"/>
          </a:p>
          <a:p>
            <a:r>
              <a:rPr lang="en-US" dirty="0"/>
              <a:t>http://www.infovek.sk/~ondriskova/pisomno/metodika.html</a:t>
            </a:r>
          </a:p>
        </p:txBody>
      </p:sp>
    </p:spTree>
    <p:extLst>
      <p:ext uri="{BB962C8B-B14F-4D97-AF65-F5344CB8AC3E}">
        <p14:creationId xmlns:p14="http://schemas.microsoft.com/office/powerpoint/2010/main" val="354770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0"/>
            <a:ext cx="9132122" cy="6447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999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Mi az </a:t>
            </a:r>
            <a:r>
              <a:rPr lang="hu-HU" dirty="0" err="1"/>
              <a:t>Imagine</a:t>
            </a:r>
            <a:r>
              <a:rPr lang="hu-HU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Ez </a:t>
            </a:r>
            <a:r>
              <a:rPr lang="hu-HU" dirty="0"/>
              <a:t>egy objektum orientált fejlesztési környezet, kifejezetten programozás tanítására tervezve.</a:t>
            </a:r>
          </a:p>
          <a:p>
            <a:r>
              <a:rPr lang="hu-HU" dirty="0"/>
              <a:t>Alapobjektum az oldal és a teknős.</a:t>
            </a:r>
          </a:p>
          <a:p>
            <a:r>
              <a:rPr lang="hu-HU" dirty="0"/>
              <a:t>Ezeken kívül használtunk még nyomógombot, szövegdobozt.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01461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Én egy </a:t>
            </a:r>
            <a:r>
              <a:rPr lang="en-US" sz="3600" dirty="0" smtClean="0"/>
              <a:t>“</a:t>
            </a:r>
            <a:r>
              <a:rPr lang="hu-HU" sz="3600" dirty="0" smtClean="0"/>
              <a:t>lóversenyt</a:t>
            </a:r>
            <a:r>
              <a:rPr lang="en-US" sz="3600" dirty="0" smtClean="0"/>
              <a:t>”</a:t>
            </a:r>
            <a:r>
              <a:rPr lang="hu-HU" sz="3600" dirty="0" smtClean="0"/>
              <a:t> akartam </a:t>
            </a:r>
            <a:r>
              <a:rPr lang="hu-HU" sz="3600" dirty="0" smtClean="0"/>
              <a:t>megalkotni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az </a:t>
            </a:r>
            <a:r>
              <a:rPr lang="hu-HU" sz="3600" dirty="0" err="1" smtClean="0"/>
              <a:t>imagine</a:t>
            </a:r>
            <a:r>
              <a:rPr lang="hu-HU" sz="3600" dirty="0" smtClean="0"/>
              <a:t> programmal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Főbb pontjai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Kell egy kockás felület </a:t>
            </a:r>
            <a:r>
              <a:rPr lang="hu-HU" sz="1500" dirty="0" smtClean="0"/>
              <a:t>(hogy látható legyen a távolság)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Kell generálnunk egy véletlen számot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/>
              <a:t>Teknősök lépjenek a </a:t>
            </a:r>
            <a:r>
              <a:rPr lang="hu-HU" sz="2400" dirty="0" smtClean="0"/>
              <a:t>helyükre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Piros terület a cél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A lovak (</a:t>
            </a:r>
            <a:r>
              <a:rPr lang="hu-HU" sz="2400" dirty="0"/>
              <a:t>t</a:t>
            </a:r>
            <a:r>
              <a:rPr lang="hu-HU" sz="2400" dirty="0" smtClean="0"/>
              <a:t>eknősök) lépnek előre random számnyit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Ismétlődjön addig , amíg mind be nem ér a célba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Az első beérkező sorszámát jegyezze fel</a:t>
            </a:r>
          </a:p>
          <a:p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Kiegészítő lehetőségek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Írja ki hogy pillanatnyilag mennyit lépett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Tipp megadása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Aktuális pénz összeg jegyzése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Fogadás tétjének megadása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Kockák kiszínezése ha rálép a ló</a:t>
            </a:r>
          </a:p>
          <a:p>
            <a:pPr marL="457200" indent="-457200">
              <a:buFont typeface="+mj-lt"/>
              <a:buAutoNum type="arabicPeriod"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/>
              <a:t> </a:t>
            </a:r>
            <a:r>
              <a:rPr lang="en-US" sz="2400" dirty="0" err="1" smtClean="0"/>
              <a:t>Klikk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hu-HU" sz="2400" dirty="0" smtClean="0"/>
              <a:t>ábrára</a:t>
            </a:r>
            <a:endParaRPr lang="hu-HU" sz="2400" dirty="0" smtClean="0"/>
          </a:p>
          <a:p>
            <a:pPr marL="457200" indent="-457200">
              <a:buFont typeface="+mj-lt"/>
              <a:buAutoNum type="arabicPeriod"/>
            </a:pPr>
            <a:endParaRPr lang="hu-HU" sz="2400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428999"/>
            <a:ext cx="3106738" cy="238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539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parancsok: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err="1"/>
              <a:t>do</a:t>
            </a:r>
            <a:r>
              <a:rPr lang="en-US" dirty="0"/>
              <a:t> 100</a:t>
            </a:r>
            <a:r>
              <a:rPr lang="hu-HU" dirty="0"/>
              <a:t> – a teknőc előre mozog </a:t>
            </a:r>
            <a:r>
              <a:rPr lang="en-US" dirty="0"/>
              <a:t> </a:t>
            </a:r>
            <a:r>
              <a:rPr lang="hu-HU" sz="1800" dirty="0"/>
              <a:t>(táv megadható)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</a:t>
            </a:r>
            <a:r>
              <a:rPr lang="hu-HU" dirty="0" smtClean="0"/>
              <a:t>z</a:t>
            </a:r>
            <a:r>
              <a:rPr lang="en-US" dirty="0" smtClean="0"/>
              <a:t> </a:t>
            </a:r>
            <a:r>
              <a:rPr lang="en-US" dirty="0"/>
              <a:t>10</a:t>
            </a:r>
            <a:r>
              <a:rPr lang="hu-HU" dirty="0"/>
              <a:t> -  a teknőc hátra mozog </a:t>
            </a:r>
            <a:r>
              <a:rPr lang="en-US" dirty="0"/>
              <a:t> </a:t>
            </a:r>
            <a:r>
              <a:rPr lang="hu-HU" sz="1800" dirty="0"/>
              <a:t>(táv megadható)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</a:t>
            </a:r>
            <a:r>
              <a:rPr lang="hu-HU" dirty="0" smtClean="0"/>
              <a:t>l</a:t>
            </a:r>
            <a:r>
              <a:rPr lang="en-US" dirty="0" smtClean="0"/>
              <a:t> </a:t>
            </a:r>
            <a:r>
              <a:rPr lang="en-US" dirty="0"/>
              <a:t>90</a:t>
            </a:r>
            <a:r>
              <a:rPr lang="hu-HU" dirty="0"/>
              <a:t>- a teknőc balra fordul </a:t>
            </a:r>
            <a:r>
              <a:rPr lang="en-US" dirty="0"/>
              <a:t> </a:t>
            </a:r>
            <a:r>
              <a:rPr lang="hu-HU" sz="1800" dirty="0"/>
              <a:t>(szög megadható)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vp</a:t>
            </a:r>
            <a:r>
              <a:rPr lang="en-US" dirty="0"/>
              <a:t> 90</a:t>
            </a:r>
            <a:r>
              <a:rPr lang="hu-HU" dirty="0"/>
              <a:t>- a teknőc </a:t>
            </a:r>
            <a:r>
              <a:rPr lang="hu-HU" dirty="0" smtClean="0"/>
              <a:t>jobbra </a:t>
            </a:r>
            <a:r>
              <a:rPr lang="hu-HU" dirty="0"/>
              <a:t>fordul </a:t>
            </a:r>
            <a:r>
              <a:rPr lang="en-US" dirty="0"/>
              <a:t> </a:t>
            </a:r>
            <a:r>
              <a:rPr lang="hu-HU" sz="1800" dirty="0"/>
              <a:t>(szög megadható)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ph-</a:t>
            </a:r>
            <a:r>
              <a:rPr lang="hu-HU" dirty="0"/>
              <a:t> tollat fel , nem húz vonalat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pd-</a:t>
            </a:r>
            <a:r>
              <a:rPr lang="hu-HU" dirty="0"/>
              <a:t> tollat le , felvétele után le tehető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ak-</a:t>
            </a:r>
            <a:r>
              <a:rPr lang="hu-HU" dirty="0"/>
              <a:t> ha a </a:t>
            </a:r>
            <a:r>
              <a:rPr lang="hu-HU" dirty="0" smtClean="0"/>
              <a:t>feltétel</a:t>
            </a:r>
            <a:r>
              <a:rPr lang="en-US" dirty="0" smtClean="0"/>
              <a:t> </a:t>
            </a:r>
            <a:r>
              <a:rPr lang="hu-HU" dirty="0" smtClean="0"/>
              <a:t>teljes</a:t>
            </a:r>
            <a:r>
              <a:rPr lang="hu-HU" dirty="0" smtClean="0"/>
              <a:t>ül</a:t>
            </a:r>
            <a:r>
              <a:rPr lang="hu-HU" dirty="0" smtClean="0"/>
              <a:t> </a:t>
            </a:r>
            <a:r>
              <a:rPr lang="hu-HU" dirty="0"/>
              <a:t>, csak akkor alkalmazza </a:t>
            </a:r>
            <a:r>
              <a:rPr lang="hu-HU" dirty="0" smtClean="0"/>
              <a:t>az utasítást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nechfp</a:t>
            </a:r>
            <a:r>
              <a:rPr lang="en-US" dirty="0"/>
              <a:t> 5</a:t>
            </a:r>
            <a:r>
              <a:rPr lang="hu-HU" dirty="0"/>
              <a:t>-  szín megváltoztatása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vypln-</a:t>
            </a:r>
            <a:r>
              <a:rPr lang="hu-HU" dirty="0"/>
              <a:t> kitölti a területet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 </a:t>
            </a:r>
            <a:r>
              <a:rPr lang="hu-HU" dirty="0" err="1" smtClean="0"/>
              <a:t>urob</a:t>
            </a:r>
            <a:r>
              <a:rPr lang="hu-HU" dirty="0" smtClean="0"/>
              <a:t> </a:t>
            </a:r>
            <a:r>
              <a:rPr lang="en-US" dirty="0"/>
              <a:t>“</a:t>
            </a:r>
            <a:r>
              <a:rPr lang="en-US" dirty="0" err="1"/>
              <a:t>globvalt</a:t>
            </a:r>
            <a:r>
              <a:rPr lang="en-US" dirty="0"/>
              <a:t> 8</a:t>
            </a:r>
            <a:r>
              <a:rPr lang="hu-HU" dirty="0"/>
              <a:t>- elkészít egy </a:t>
            </a:r>
            <a:r>
              <a:rPr lang="hu-HU" dirty="0" err="1"/>
              <a:t>globvalt</a:t>
            </a:r>
            <a:r>
              <a:rPr lang="hu-HU" dirty="0"/>
              <a:t> nevű globálisváltozót 8 értékkel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 </a:t>
            </a:r>
            <a:r>
              <a:rPr lang="hu-HU" dirty="0" err="1" smtClean="0"/>
              <a:t>opakuj</a:t>
            </a:r>
            <a:r>
              <a:rPr lang="hu-HU" dirty="0" smtClean="0"/>
              <a:t>  </a:t>
            </a:r>
            <a:r>
              <a:rPr lang="hu-HU" dirty="0"/>
              <a:t>x  </a:t>
            </a:r>
            <a:r>
              <a:rPr lang="en-US" dirty="0"/>
              <a:t>[]</a:t>
            </a:r>
            <a:r>
              <a:rPr lang="hu-HU" dirty="0"/>
              <a:t>– ismételd </a:t>
            </a:r>
            <a:r>
              <a:rPr lang="hu-HU" dirty="0" err="1"/>
              <a:t>x-szer</a:t>
            </a:r>
            <a:r>
              <a:rPr lang="en-US" dirty="0"/>
              <a:t> </a:t>
            </a:r>
            <a:r>
              <a:rPr lang="hu-HU" dirty="0"/>
              <a:t>ezt </a:t>
            </a:r>
            <a:r>
              <a:rPr lang="hu-HU" dirty="0" smtClean="0">
                <a:sym typeface="Wingdings" pitchFamily="2" charset="2"/>
              </a:rPr>
              <a:t></a:t>
            </a:r>
            <a:r>
              <a:rPr lang="hu-HU" dirty="0" smtClean="0"/>
              <a:t> </a:t>
            </a:r>
            <a:r>
              <a:rPr lang="en-US" dirty="0"/>
              <a:t>[]</a:t>
            </a:r>
            <a:endParaRPr lang="hu-HU" dirty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 </a:t>
            </a:r>
            <a:r>
              <a:rPr lang="hu-HU" dirty="0" err="1" smtClean="0"/>
              <a:t>nechsmer</a:t>
            </a:r>
            <a:r>
              <a:rPr lang="hu-HU" dirty="0" smtClean="0"/>
              <a:t> </a:t>
            </a:r>
            <a:r>
              <a:rPr lang="hu-HU" dirty="0"/>
              <a:t>90- megadhatjuk a teknős irányát</a:t>
            </a:r>
            <a:r>
              <a:rPr lang="en-US" dirty="0"/>
              <a:t>  </a:t>
            </a:r>
            <a:r>
              <a:rPr lang="en-US" sz="1800" dirty="0"/>
              <a:t>(</a:t>
            </a:r>
            <a:r>
              <a:rPr lang="hu-HU" sz="1800" dirty="0"/>
              <a:t>jobbra néz</a:t>
            </a:r>
            <a:r>
              <a:rPr lang="en-US" sz="1800" dirty="0"/>
              <a:t>)</a:t>
            </a:r>
            <a:endParaRPr lang="hu-HU" sz="1800" dirty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 </a:t>
            </a:r>
            <a:r>
              <a:rPr lang="hu-HU" dirty="0" err="1" smtClean="0"/>
              <a:t>nechpoz</a:t>
            </a:r>
            <a:r>
              <a:rPr lang="hu-HU" dirty="0" smtClean="0"/>
              <a:t> </a:t>
            </a:r>
            <a:r>
              <a:rPr lang="en-US" dirty="0"/>
              <a:t>[50 60 ]</a:t>
            </a:r>
            <a:r>
              <a:rPr lang="hu-HU" dirty="0"/>
              <a:t>- elküldjük egy koordinátára </a:t>
            </a:r>
            <a:r>
              <a:rPr lang="en-US" dirty="0"/>
              <a:t> </a:t>
            </a:r>
            <a:r>
              <a:rPr lang="hu-HU" sz="1800" dirty="0"/>
              <a:t>(</a:t>
            </a:r>
            <a:r>
              <a:rPr lang="en-US" sz="1800" dirty="0"/>
              <a:t>[50 60]</a:t>
            </a:r>
            <a:r>
              <a:rPr lang="hu-HU" sz="1800" dirty="0" smtClean="0"/>
              <a:t>)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 c</a:t>
            </a:r>
            <a:r>
              <a:rPr lang="en-US" dirty="0" err="1" smtClean="0"/>
              <a:t>akaj</a:t>
            </a:r>
            <a:r>
              <a:rPr lang="en-US" dirty="0" smtClean="0"/>
              <a:t> 1000 – v</a:t>
            </a:r>
            <a:r>
              <a:rPr lang="hu-HU" dirty="0" smtClean="0"/>
              <a:t>á</a:t>
            </a:r>
            <a:r>
              <a:rPr lang="en-US" dirty="0" err="1" smtClean="0"/>
              <a:t>rj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hu-HU" dirty="0" smtClean="0"/>
              <a:t>y </a:t>
            </a:r>
            <a:r>
              <a:rPr lang="en-US" dirty="0" smtClean="0"/>
              <a:t>m</a:t>
            </a:r>
            <a:r>
              <a:rPr lang="hu-HU" dirty="0" smtClean="0"/>
              <a:t>á</a:t>
            </a:r>
            <a:r>
              <a:rPr lang="en-US" dirty="0" err="1" smtClean="0"/>
              <a:t>sodpercet</a:t>
            </a:r>
            <a:endParaRPr lang="hu-HU" dirty="0" smtClean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 </a:t>
            </a:r>
            <a:r>
              <a:rPr lang="hu-HU" dirty="0" err="1" smtClean="0"/>
              <a:t>nechhodnota</a:t>
            </a:r>
            <a:r>
              <a:rPr lang="hu-HU" dirty="0" smtClean="0"/>
              <a:t> – szövegdoboz </a:t>
            </a:r>
            <a:r>
              <a:rPr lang="hu-HU" dirty="0" smtClean="0"/>
              <a:t>tartalmának </a:t>
            </a:r>
            <a:r>
              <a:rPr lang="hu-HU" dirty="0" smtClean="0"/>
              <a:t>megváltoztatása</a:t>
            </a:r>
            <a:endParaRPr lang="en-US" dirty="0" smtClean="0"/>
          </a:p>
          <a:p>
            <a:pPr marL="0" indent="0">
              <a:buNone/>
            </a:pPr>
            <a:endParaRPr lang="hu-HU" sz="1800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5187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Kockás felület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hu-HU" sz="2400" dirty="0" smtClean="0"/>
              <a:t>A lap hosszához állítva </a:t>
            </a:r>
            <a:r>
              <a:rPr lang="hu-HU" sz="1400" dirty="0" smtClean="0"/>
              <a:t>(801 széles 501 magas  - de a teknős </a:t>
            </a:r>
            <a:r>
              <a:rPr lang="en-US" sz="1400" dirty="0" smtClean="0"/>
              <a:t>{l</a:t>
            </a:r>
            <a:r>
              <a:rPr lang="hu-HU" sz="1400" dirty="0" smtClean="0"/>
              <a:t>ó</a:t>
            </a:r>
            <a:r>
              <a:rPr lang="en-US" sz="1400" dirty="0" smtClean="0"/>
              <a:t>}</a:t>
            </a:r>
            <a:r>
              <a:rPr lang="hu-HU" sz="1400" dirty="0" smtClean="0"/>
              <a:t> 1 pontnyi) </a:t>
            </a:r>
            <a:endParaRPr lang="hu-HU" dirty="0" smtClean="0"/>
          </a:p>
          <a:p>
            <a:r>
              <a:rPr lang="hu-HU" sz="2400" dirty="0" smtClean="0"/>
              <a:t>Először </a:t>
            </a:r>
            <a:r>
              <a:rPr lang="en-US" sz="2400" dirty="0" err="1" smtClean="0"/>
              <a:t>vonalazza</a:t>
            </a:r>
            <a:r>
              <a:rPr lang="hu-HU" sz="2400" dirty="0" smtClean="0"/>
              <a:t> be függőlegesen , ezt követően vízszintesen:</a:t>
            </a:r>
          </a:p>
          <a:p>
            <a:pPr marL="0" indent="0">
              <a:buNone/>
            </a:pPr>
            <a:r>
              <a:rPr lang="hu-HU" sz="2400" dirty="0" err="1" smtClean="0"/>
              <a:t>opakuj</a:t>
            </a:r>
            <a:r>
              <a:rPr lang="hu-HU" sz="2400" dirty="0" smtClean="0"/>
              <a:t> 800/20 [</a:t>
            </a:r>
            <a:r>
              <a:rPr lang="hu-HU" sz="2400" dirty="0" err="1" smtClean="0"/>
              <a:t>do</a:t>
            </a:r>
            <a:r>
              <a:rPr lang="hu-HU" sz="2400" dirty="0" smtClean="0"/>
              <a:t> 500 </a:t>
            </a:r>
            <a:r>
              <a:rPr lang="hu-HU" sz="2400" dirty="0" err="1" smtClean="0"/>
              <a:t>ph</a:t>
            </a:r>
            <a:r>
              <a:rPr lang="hu-HU" sz="2400" dirty="0" smtClean="0"/>
              <a:t> </a:t>
            </a:r>
            <a:r>
              <a:rPr lang="hu-HU" sz="2400" dirty="0" err="1" smtClean="0"/>
              <a:t>vp</a:t>
            </a:r>
            <a:r>
              <a:rPr lang="hu-HU" sz="2400" dirty="0" smtClean="0"/>
              <a:t> 90 </a:t>
            </a:r>
            <a:r>
              <a:rPr lang="hu-HU" sz="2400" dirty="0" err="1" smtClean="0"/>
              <a:t>do</a:t>
            </a:r>
            <a:r>
              <a:rPr lang="hu-HU" sz="2400" dirty="0" smtClean="0"/>
              <a:t> 20 </a:t>
            </a:r>
            <a:r>
              <a:rPr lang="hu-HU" sz="2400" dirty="0" err="1" smtClean="0"/>
              <a:t>vl</a:t>
            </a:r>
            <a:r>
              <a:rPr lang="hu-HU" sz="2400" dirty="0" smtClean="0"/>
              <a:t> 90 </a:t>
            </a:r>
            <a:r>
              <a:rPr lang="hu-HU" sz="2400" dirty="0" err="1" smtClean="0"/>
              <a:t>pd</a:t>
            </a:r>
            <a:r>
              <a:rPr lang="hu-HU" sz="2400" dirty="0" smtClean="0"/>
              <a:t>] </a:t>
            </a:r>
            <a:r>
              <a:rPr lang="hu-HU" sz="2400" dirty="0" err="1" smtClean="0"/>
              <a:t>vp</a:t>
            </a:r>
            <a:r>
              <a:rPr lang="hu-HU" sz="2400" dirty="0" smtClean="0"/>
              <a:t> </a:t>
            </a:r>
            <a:r>
              <a:rPr lang="hu-HU" sz="2400" dirty="0" err="1" smtClean="0"/>
              <a:t>90</a:t>
            </a:r>
            <a:endParaRPr lang="hu-HU" sz="2400" dirty="0"/>
          </a:p>
          <a:p>
            <a:pPr marL="0" indent="0">
              <a:buNone/>
            </a:pPr>
            <a:r>
              <a:rPr lang="hu-HU" sz="2400" dirty="0" err="1" smtClean="0"/>
              <a:t>opakuj</a:t>
            </a:r>
            <a:r>
              <a:rPr lang="hu-HU" sz="2400" dirty="0" smtClean="0"/>
              <a:t> 500/20 [</a:t>
            </a:r>
            <a:r>
              <a:rPr lang="hu-HU" sz="2400" dirty="0" err="1" smtClean="0"/>
              <a:t>do</a:t>
            </a:r>
            <a:r>
              <a:rPr lang="hu-HU" sz="2400" dirty="0" smtClean="0"/>
              <a:t> 800 </a:t>
            </a:r>
            <a:r>
              <a:rPr lang="hu-HU" sz="2400" dirty="0" err="1" smtClean="0"/>
              <a:t>ph</a:t>
            </a:r>
            <a:r>
              <a:rPr lang="hu-HU" sz="2400" dirty="0" smtClean="0"/>
              <a:t> </a:t>
            </a:r>
            <a:r>
              <a:rPr lang="hu-HU" sz="2400" dirty="0" err="1" smtClean="0"/>
              <a:t>vp</a:t>
            </a:r>
            <a:r>
              <a:rPr lang="hu-HU" sz="2400" dirty="0" smtClean="0"/>
              <a:t> 90 </a:t>
            </a:r>
            <a:r>
              <a:rPr lang="hu-HU" sz="2400" dirty="0" err="1" smtClean="0"/>
              <a:t>do</a:t>
            </a:r>
            <a:r>
              <a:rPr lang="hu-HU" sz="2400" dirty="0" smtClean="0"/>
              <a:t> 20 </a:t>
            </a:r>
            <a:r>
              <a:rPr lang="hu-HU" sz="2400" dirty="0" err="1" smtClean="0"/>
              <a:t>vl</a:t>
            </a:r>
            <a:r>
              <a:rPr lang="hu-HU" sz="2400" dirty="0" smtClean="0"/>
              <a:t> 90 </a:t>
            </a:r>
            <a:r>
              <a:rPr lang="hu-HU" sz="2400" dirty="0" err="1" smtClean="0"/>
              <a:t>pd</a:t>
            </a:r>
            <a:r>
              <a:rPr lang="hu-HU" sz="2400" dirty="0" smtClean="0"/>
              <a:t>]</a:t>
            </a:r>
          </a:p>
        </p:txBody>
      </p:sp>
      <p:sp>
        <p:nvSpPr>
          <p:cNvPr id="5" name="Téglalap 4"/>
          <p:cNvSpPr/>
          <p:nvPr/>
        </p:nvSpPr>
        <p:spPr>
          <a:xfrm>
            <a:off x="467544" y="419844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 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861048"/>
            <a:ext cx="4051171" cy="253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7034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Véletlen szerűen generált számot a </a:t>
            </a:r>
            <a:r>
              <a:rPr lang="hu-HU" sz="2400" dirty="0" err="1"/>
              <a:t>nahodne</a:t>
            </a:r>
            <a:r>
              <a:rPr lang="hu-HU" sz="2400" dirty="0"/>
              <a:t> paranccsal </a:t>
            </a:r>
            <a:r>
              <a:rPr lang="hu-HU" sz="2400" dirty="0" smtClean="0"/>
              <a:t>generálhatunk. Hogy </a:t>
            </a:r>
            <a:r>
              <a:rPr lang="hu-HU" sz="2400" dirty="0"/>
              <a:t>ezt </a:t>
            </a:r>
            <a:r>
              <a:rPr lang="hu-HU" sz="2400" dirty="0" smtClean="0"/>
              <a:t>továbbiakban </a:t>
            </a:r>
            <a:r>
              <a:rPr lang="hu-HU" sz="2400" dirty="0"/>
              <a:t>használni </a:t>
            </a:r>
            <a:r>
              <a:rPr lang="hu-HU" sz="2400" dirty="0" smtClean="0"/>
              <a:t>tudjuk, </a:t>
            </a:r>
            <a:r>
              <a:rPr lang="hu-HU" sz="2400" dirty="0"/>
              <a:t>adjuk meg egy globális </a:t>
            </a:r>
            <a:r>
              <a:rPr lang="hu-HU" sz="2400" dirty="0" smtClean="0"/>
              <a:t>változónak. </a:t>
            </a:r>
          </a:p>
          <a:p>
            <a:r>
              <a:rPr lang="hu-HU" sz="2400" dirty="0" smtClean="0"/>
              <a:t>ezt a következő módon lehet a legegyszerűbben megtenni:   </a:t>
            </a:r>
            <a:r>
              <a:rPr lang="en-US" sz="2000" dirty="0" err="1" smtClean="0"/>
              <a:t>viem</a:t>
            </a:r>
            <a:r>
              <a:rPr lang="hu-HU" sz="2400" dirty="0" smtClean="0"/>
              <a:t> </a:t>
            </a:r>
            <a:r>
              <a:rPr lang="en-US" sz="2000" dirty="0" err="1" smtClean="0"/>
              <a:t>szam</a:t>
            </a:r>
            <a:r>
              <a:rPr lang="en-US" sz="2000" dirty="0" smtClean="0"/>
              <a:t> </a:t>
            </a:r>
            <a:endParaRPr lang="hu-HU" sz="2000" dirty="0" smtClean="0"/>
          </a:p>
          <a:p>
            <a:pPr marL="457200" lvl="1" indent="0">
              <a:buNone/>
            </a:pPr>
            <a:r>
              <a:rPr lang="hu-HU" sz="2000" dirty="0" err="1" smtClean="0"/>
              <a:t>urob</a:t>
            </a:r>
            <a:r>
              <a:rPr lang="hu-HU" sz="2000" dirty="0" smtClean="0"/>
              <a:t> </a:t>
            </a:r>
            <a:r>
              <a:rPr lang="hu-HU" sz="2000" dirty="0"/>
              <a:t>"</a:t>
            </a:r>
            <a:r>
              <a:rPr lang="hu-HU" sz="2000" dirty="0" err="1"/>
              <a:t>randomszam</a:t>
            </a:r>
            <a:r>
              <a:rPr lang="hu-HU" sz="2000" dirty="0"/>
              <a:t> </a:t>
            </a:r>
            <a:r>
              <a:rPr lang="hu-HU" sz="2000" dirty="0" err="1"/>
              <a:t>nahodne</a:t>
            </a:r>
            <a:r>
              <a:rPr lang="hu-HU" sz="2000" dirty="0"/>
              <a:t> 6 </a:t>
            </a:r>
          </a:p>
          <a:p>
            <a:pPr marL="457200" lvl="1" indent="0">
              <a:buNone/>
            </a:pPr>
            <a:r>
              <a:rPr lang="hu-HU" sz="2000" dirty="0"/>
              <a:t>k</a:t>
            </a:r>
            <a:r>
              <a:rPr lang="en-US" sz="2000" dirty="0" err="1" smtClean="0"/>
              <a:t>oniec</a:t>
            </a:r>
            <a:endParaRPr lang="hu-HU" sz="2000" dirty="0"/>
          </a:p>
          <a:p>
            <a:pPr marL="457200" lvl="1" indent="0">
              <a:buNone/>
            </a:pPr>
            <a:endParaRPr lang="hu-HU" sz="2000" dirty="0"/>
          </a:p>
          <a:p>
            <a:r>
              <a:rPr lang="hu-HU" sz="2400" dirty="0"/>
              <a:t>Így </a:t>
            </a:r>
            <a:r>
              <a:rPr lang="hu-HU" sz="2400" dirty="0" smtClean="0"/>
              <a:t>a </a:t>
            </a:r>
            <a:r>
              <a:rPr lang="hu-HU" sz="2400" dirty="0" err="1" smtClean="0"/>
              <a:t>szam</a:t>
            </a:r>
            <a:r>
              <a:rPr lang="hu-HU" sz="2400" dirty="0" smtClean="0"/>
              <a:t> utasítással egy </a:t>
            </a:r>
            <a:r>
              <a:rPr lang="hu-HU" sz="2400" dirty="0" smtClean="0"/>
              <a:t>véletlenszerűen </a:t>
            </a:r>
            <a:r>
              <a:rPr lang="hu-HU" sz="2400" dirty="0"/>
              <a:t>generált számot kapunk 0-tól 6 </a:t>
            </a:r>
            <a:r>
              <a:rPr lang="hu-HU" sz="2400" dirty="0" err="1" smtClean="0"/>
              <a:t>ig</a:t>
            </a:r>
            <a:r>
              <a:rPr lang="hu-HU" sz="2400" dirty="0" smtClean="0"/>
              <a:t>, amit a text1 szövegdobozba írattunk ki</a:t>
            </a:r>
            <a:r>
              <a:rPr lang="hu-HU" sz="2400" dirty="0" smtClean="0"/>
              <a:t>.</a:t>
            </a:r>
            <a:endParaRPr lang="hu-HU" sz="2400" dirty="0"/>
          </a:p>
          <a:p>
            <a:endParaRPr lang="en-US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400" dirty="0" smtClean="0"/>
              <a:t>2. Véletlen szerűen generált szám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055654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Teknősök helyükre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teknősöket koordinátájukra tudjuk </a:t>
            </a:r>
            <a:r>
              <a:rPr lang="hu-HU" sz="2400" dirty="0"/>
              <a:t>állítani </a:t>
            </a:r>
            <a:r>
              <a:rPr lang="hu-HU" sz="1800" dirty="0"/>
              <a:t>(</a:t>
            </a:r>
            <a:r>
              <a:rPr lang="hu-HU" sz="1800" dirty="0" err="1"/>
              <a:t>nechpoz</a:t>
            </a:r>
            <a:r>
              <a:rPr lang="hu-HU" sz="1800" dirty="0" smtClean="0"/>
              <a:t>) </a:t>
            </a:r>
            <a:r>
              <a:rPr lang="hu-HU" sz="2400" dirty="0" smtClean="0"/>
              <a:t>, </a:t>
            </a:r>
            <a:r>
              <a:rPr lang="hu-HU" sz="2400" dirty="0"/>
              <a:t>i</a:t>
            </a:r>
            <a:r>
              <a:rPr lang="hu-HU" sz="2400" dirty="0" smtClean="0"/>
              <a:t>rányukat </a:t>
            </a:r>
            <a:r>
              <a:rPr lang="hu-HU" sz="2400" dirty="0"/>
              <a:t>tudjuk </a:t>
            </a:r>
            <a:r>
              <a:rPr lang="hu-HU" sz="2400" dirty="0" smtClean="0"/>
              <a:t>változtatni </a:t>
            </a:r>
            <a:r>
              <a:rPr lang="hu-HU" sz="1800" dirty="0" smtClean="0"/>
              <a:t>(</a:t>
            </a:r>
            <a:r>
              <a:rPr lang="hu-HU" sz="1800" dirty="0" err="1"/>
              <a:t>nechsmer</a:t>
            </a:r>
            <a:r>
              <a:rPr lang="hu-HU" sz="1800" dirty="0" smtClean="0"/>
              <a:t>) </a:t>
            </a:r>
            <a:r>
              <a:rPr lang="hu-HU" dirty="0" smtClean="0"/>
              <a:t>:</a:t>
            </a:r>
          </a:p>
          <a:p>
            <a:r>
              <a:rPr lang="hu-HU" sz="2000" dirty="0"/>
              <a:t>k1'</a:t>
            </a:r>
            <a:r>
              <a:rPr lang="hu-HU" sz="2000" dirty="0" err="1"/>
              <a:t>nechpoz</a:t>
            </a:r>
            <a:r>
              <a:rPr lang="hu-HU" sz="2000" dirty="0"/>
              <a:t> </a:t>
            </a:r>
            <a:r>
              <a:rPr lang="hu-HU" sz="2000" dirty="0" smtClean="0"/>
              <a:t>[x y] </a:t>
            </a:r>
            <a:endParaRPr lang="hu-HU" sz="2000" dirty="0"/>
          </a:p>
          <a:p>
            <a:r>
              <a:rPr lang="hu-HU" sz="2000" dirty="0"/>
              <a:t>k1'</a:t>
            </a:r>
            <a:r>
              <a:rPr lang="hu-HU" sz="2000" dirty="0" err="1"/>
              <a:t>nechsmer</a:t>
            </a:r>
            <a:r>
              <a:rPr lang="hu-HU" sz="2000" dirty="0"/>
              <a:t> 90</a:t>
            </a:r>
          </a:p>
          <a:p>
            <a:r>
              <a:rPr lang="hu-HU" sz="2400" dirty="0" smtClean="0"/>
              <a:t>Ezt az összes teknőssel meg kell ismételni.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861048"/>
            <a:ext cx="4480223" cy="280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482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400" dirty="0" smtClean="0"/>
              <a:t>4. Cél</a:t>
            </a:r>
            <a:endParaRPr lang="en-US" sz="4400" dirty="0"/>
          </a:p>
        </p:txBody>
      </p:sp>
      <p:sp>
        <p:nvSpPr>
          <p:cNvPr id="6" name="Téglalap 5"/>
          <p:cNvSpPr/>
          <p:nvPr/>
        </p:nvSpPr>
        <p:spPr>
          <a:xfrm>
            <a:off x="467544" y="162880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A cél kialakítása egyszerűen megoldható , k1 teknőst elküldjük egy koordinátára , rajzol egy négyzetet </a:t>
            </a:r>
            <a:r>
              <a:rPr lang="en-US" dirty="0" smtClean="0"/>
              <a:t>{</a:t>
            </a:r>
            <a:r>
              <a:rPr lang="hu-HU" dirty="0" err="1" smtClean="0"/>
              <a:t>opakuj</a:t>
            </a:r>
            <a:r>
              <a:rPr lang="hu-HU" dirty="0" smtClean="0"/>
              <a:t> 2(</a:t>
            </a:r>
            <a:r>
              <a:rPr lang="hu-HU" dirty="0" err="1" smtClean="0"/>
              <a:t>do</a:t>
            </a:r>
            <a:r>
              <a:rPr lang="hu-HU" dirty="0" smtClean="0"/>
              <a:t> x </a:t>
            </a:r>
            <a:r>
              <a:rPr lang="hu-HU" dirty="0" err="1" smtClean="0"/>
              <a:t>vp</a:t>
            </a:r>
            <a:r>
              <a:rPr lang="hu-HU" dirty="0" smtClean="0"/>
              <a:t> 90 </a:t>
            </a:r>
            <a:r>
              <a:rPr lang="hu-HU" dirty="0" err="1" smtClean="0"/>
              <a:t>do</a:t>
            </a:r>
            <a:r>
              <a:rPr lang="hu-HU" dirty="0" smtClean="0"/>
              <a:t> y</a:t>
            </a:r>
            <a:r>
              <a:rPr lang="en-US" dirty="0" smtClean="0"/>
              <a:t>  </a:t>
            </a:r>
            <a:r>
              <a:rPr lang="en-US" dirty="0" err="1" smtClean="0"/>
              <a:t>vp</a:t>
            </a:r>
            <a:r>
              <a:rPr lang="en-US" dirty="0" smtClean="0"/>
              <a:t> 90</a:t>
            </a:r>
            <a:r>
              <a:rPr lang="hu-HU" dirty="0" smtClean="0"/>
              <a:t>)</a:t>
            </a:r>
            <a:r>
              <a:rPr lang="en-US" dirty="0" smtClean="0"/>
              <a:t>}</a:t>
            </a:r>
            <a:r>
              <a:rPr lang="hu-HU" dirty="0" smtClean="0"/>
              <a:t> </a:t>
            </a:r>
            <a:r>
              <a:rPr lang="hu-HU" sz="2400" dirty="0" smtClean="0"/>
              <a:t>és azt kitölti pirossal </a:t>
            </a:r>
            <a:r>
              <a:rPr lang="hu-HU" dirty="0" smtClean="0"/>
              <a:t>(</a:t>
            </a:r>
            <a:r>
              <a:rPr lang="hu-HU" dirty="0" err="1" smtClean="0"/>
              <a:t>nechfp</a:t>
            </a:r>
            <a:r>
              <a:rPr lang="hu-HU" dirty="0" smtClean="0"/>
              <a:t> </a:t>
            </a:r>
            <a:r>
              <a:rPr lang="hu-HU" dirty="0" err="1" smtClean="0"/>
              <a:t>cervena</a:t>
            </a:r>
            <a:r>
              <a:rPr lang="hu-HU" dirty="0" smtClean="0"/>
              <a:t> </a:t>
            </a:r>
            <a:r>
              <a:rPr lang="hu-HU" dirty="0" err="1" smtClean="0"/>
              <a:t>vypln</a:t>
            </a:r>
            <a:r>
              <a:rPr lang="hu-HU" dirty="0" smtClean="0"/>
              <a:t>)</a:t>
            </a:r>
            <a:r>
              <a:rPr lang="hu-HU" sz="3200" dirty="0" smtClean="0"/>
              <a:t>.</a:t>
            </a: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52239"/>
            <a:ext cx="5326931" cy="335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701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1136</Words>
  <Application>Microsoft Office PowerPoint</Application>
  <PresentationFormat>Prezentácia na obrazovke (4:3)</PresentationFormat>
  <Paragraphs>124</Paragraphs>
  <Slides>21</Slides>
  <Notes>1</Notes>
  <HiddenSlides>1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2" baseType="lpstr">
      <vt:lpstr>Office-téma</vt:lpstr>
      <vt:lpstr>Ez az én művem</vt:lpstr>
      <vt:lpstr>Prezentácia programu PowerPoint</vt:lpstr>
      <vt:lpstr>Mi az Imagine?</vt:lpstr>
      <vt:lpstr>Én egy “lóversenyt” akartam megalkotni az imagine programmal</vt:lpstr>
      <vt:lpstr>Felhasznált parancsok:</vt:lpstr>
      <vt:lpstr>1. Kockás felület</vt:lpstr>
      <vt:lpstr>2. Véletlen szerűen generált szám </vt:lpstr>
      <vt:lpstr>3. Teknősök helyükre </vt:lpstr>
      <vt:lpstr>4. Cél</vt:lpstr>
      <vt:lpstr>5. Teknősök mennek</vt:lpstr>
      <vt:lpstr>Prezentácia programu PowerPoint</vt:lpstr>
      <vt:lpstr>6. A cél </vt:lpstr>
      <vt:lpstr>7. Az első beérkező</vt:lpstr>
      <vt:lpstr>Prezentácia programu PowerPoint</vt:lpstr>
      <vt:lpstr>Kiegészítő lehetőségek:</vt:lpstr>
      <vt:lpstr>Prezentácia programu PowerPoint</vt:lpstr>
      <vt:lpstr>Továbi fejlesztési tervek:</vt:lpstr>
      <vt:lpstr>Prezentácia programu PowerPoint</vt:lpstr>
      <vt:lpstr>Kérdések: </vt:lpstr>
      <vt:lpstr>Források: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 az én művem:</dc:title>
  <dc:creator>DjPista</dc:creator>
  <cp:lastModifiedBy>Tanar</cp:lastModifiedBy>
  <cp:revision>73</cp:revision>
  <dcterms:created xsi:type="dcterms:W3CDTF">2015-01-04T14:48:16Z</dcterms:created>
  <dcterms:modified xsi:type="dcterms:W3CDTF">2015-01-09T11:49:36Z</dcterms:modified>
</cp:coreProperties>
</file>