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81" r:id="rId3"/>
    <p:sldId id="279" r:id="rId4"/>
    <p:sldId id="258" r:id="rId5"/>
    <p:sldId id="277" r:id="rId6"/>
    <p:sldId id="268" r:id="rId7"/>
    <p:sldId id="267" r:id="rId8"/>
    <p:sldId id="257" r:id="rId9"/>
    <p:sldId id="259" r:id="rId10"/>
    <p:sldId id="261" r:id="rId11"/>
    <p:sldId id="263" r:id="rId12"/>
    <p:sldId id="265" r:id="rId13"/>
    <p:sldId id="270" r:id="rId14"/>
    <p:sldId id="271" r:id="rId15"/>
    <p:sldId id="272" r:id="rId16"/>
    <p:sldId id="273" r:id="rId17"/>
    <p:sldId id="276" r:id="rId18"/>
    <p:sldId id="282" r:id="rId19"/>
    <p:sldId id="275" r:id="rId20"/>
    <p:sldId id="274" r:id="rId21"/>
    <p:sldId id="260" r:id="rId22"/>
    <p:sldId id="264" r:id="rId23"/>
    <p:sldId id="284" r:id="rId24"/>
    <p:sldId id="280" r:id="rId25"/>
    <p:sldId id="283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ezdés" id="{23A37F63-8309-433D-84C2-6B76ECE73D96}">
          <p14:sldIdLst>
            <p14:sldId id="256"/>
            <p14:sldId id="281"/>
            <p14:sldId id="279"/>
            <p14:sldId id="258"/>
            <p14:sldId id="277"/>
            <p14:sldId id="268"/>
            <p14:sldId id="267"/>
            <p14:sldId id="257"/>
          </p14:sldIdLst>
        </p14:section>
        <p14:section name="Processzor" id="{4290131D-E9E9-4690-BE7D-77DE02A34F19}">
          <p14:sldIdLst>
            <p14:sldId id="259"/>
            <p14:sldId id="261"/>
          </p14:sldIdLst>
        </p14:section>
        <p14:section name="Alaplap" id="{8116C2AD-41C8-4B53-9044-345D5FA1CECD}">
          <p14:sldIdLst>
            <p14:sldId id="263"/>
          </p14:sldIdLst>
        </p14:section>
        <p14:section name="Videókártya" id="{6C95B404-C590-437B-889F-927B88D060EE}">
          <p14:sldIdLst>
            <p14:sldId id="265"/>
            <p14:sldId id="270"/>
          </p14:sldIdLst>
        </p14:section>
        <p14:section name="Memória" id="{75808468-9C0D-40AD-B2A1-0D7F2234D65A}">
          <p14:sldIdLst>
            <p14:sldId id="271"/>
            <p14:sldId id="272"/>
          </p14:sldIdLst>
        </p14:section>
        <p14:section name="PSU" id="{CCA2B5C4-A6F4-412C-B360-24707AA0F6B0}">
          <p14:sldIdLst>
            <p14:sldId id="273"/>
          </p14:sldIdLst>
        </p14:section>
        <p14:section name="SSD/HDD" id="{B720E731-DA47-4278-B139-3ADDFD281B12}">
          <p14:sldIdLst>
            <p14:sldId id="276"/>
            <p14:sldId id="282"/>
          </p14:sldIdLst>
        </p14:section>
        <p14:section name="Egyéb cucok" id="{06A7311F-D939-4419-B75E-79E351658ABA}">
          <p14:sldIdLst>
            <p14:sldId id="275"/>
            <p14:sldId id="274"/>
          </p14:sldIdLst>
        </p14:section>
        <p14:section name="KISOKOS" id="{D1DCD8BF-F99D-4D0C-891C-A1B7BF3D09F0}">
          <p14:sldIdLst>
            <p14:sldId id="260"/>
            <p14:sldId id="264"/>
            <p14:sldId id="284"/>
          </p14:sldIdLst>
        </p14:section>
        <p14:section name="Kérdések" id="{EC6D3537-2720-4E9B-8423-95F7897FB12C}">
          <p14:sldIdLst>
            <p14:sldId id="280"/>
            <p14:sldId id="283"/>
            <p14:sldId id="285"/>
          </p14:sldIdLst>
        </p14:section>
        <p14:section name="Záró rész" id="{844A4A58-B536-43F6-B260-D8B1190D7C3F}">
          <p14:sldIdLst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ándoki zsolt" initials="mz" lastIdx="1" clrIdx="0">
    <p:extLst>
      <p:ext uri="{19B8F6BF-5375-455C-9EA6-DF929625EA0E}">
        <p15:presenceInfo xmlns:p15="http://schemas.microsoft.com/office/powerpoint/2012/main" userId="9c8d75e48d5d25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505B62"/>
    <a:srgbClr val="D9D9D9"/>
    <a:srgbClr val="660033"/>
    <a:srgbClr val="FFFFFF"/>
    <a:srgbClr val="CC3300"/>
    <a:srgbClr val="FFCC00"/>
    <a:srgbClr val="CC99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19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Munka1!$A$2:$A$3</c:f>
              <c:strCache>
                <c:ptCount val="2"/>
                <c:pt idx="0">
                  <c:v>Olvasás</c:v>
                </c:pt>
                <c:pt idx="1">
                  <c:v>Irás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550</c:v>
                </c:pt>
                <c:pt idx="1">
                  <c:v>520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HDD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Munka1!$A$2:$A$3</c:f>
              <c:strCache>
                <c:ptCount val="2"/>
                <c:pt idx="0">
                  <c:v>Olvasás</c:v>
                </c:pt>
                <c:pt idx="1">
                  <c:v>Irás</c:v>
                </c:pt>
              </c:strCache>
            </c:strRef>
          </c:cat>
          <c:val>
            <c:numRef>
              <c:f>Munka1!$C$2:$C$3</c:f>
              <c:numCache>
                <c:formatCode>General</c:formatCode>
                <c:ptCount val="2"/>
                <c:pt idx="0">
                  <c:v>150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74341048"/>
        <c:axId val="374347712"/>
        <c:axId val="0"/>
      </c:bar3DChart>
      <c:catAx>
        <c:axId val="37434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4347712"/>
        <c:crosses val="autoZero"/>
        <c:auto val="1"/>
        <c:lblAlgn val="ctr"/>
        <c:lblOffset val="100"/>
        <c:noMultiLvlLbl val="0"/>
      </c:catAx>
      <c:valAx>
        <c:axId val="37434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7434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7" Type="http://schemas.openxmlformats.org/officeDocument/2006/relationships/slide" Target="../slides/slide19.xml"/><Relationship Id="rId2" Type="http://schemas.openxmlformats.org/officeDocument/2006/relationships/slide" Target="../slides/slide11.xml"/><Relationship Id="rId1" Type="http://schemas.openxmlformats.org/officeDocument/2006/relationships/slide" Target="../slides/slide14.xml"/><Relationship Id="rId6" Type="http://schemas.openxmlformats.org/officeDocument/2006/relationships/slide" Target="../slides/slide17.xml"/><Relationship Id="rId5" Type="http://schemas.openxmlformats.org/officeDocument/2006/relationships/slide" Target="../slides/slide16.xml"/><Relationship Id="rId4" Type="http://schemas.openxmlformats.org/officeDocument/2006/relationships/slide" Target="../slides/slide9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image" Target="../media/image20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4083C-E262-4908-ADE7-76921FEEDAB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B0AFEF2-5963-42E2-A404-B59DB00F8A59}">
      <dgm:prSet/>
      <dgm:spPr>
        <a:solidFill>
          <a:srgbClr val="FFC000"/>
        </a:solidFill>
      </dgm:spPr>
      <dgm:t>
        <a:bodyPr/>
        <a:lstStyle/>
        <a:p>
          <a:pPr rtl="0"/>
          <a:r>
            <a:rPr lang="hu-HU" dirty="0" smtClean="0"/>
            <a:t>Foglalat</a:t>
          </a:r>
          <a:endParaRPr lang="hu-HU" dirty="0"/>
        </a:p>
      </dgm:t>
    </dgm:pt>
    <dgm:pt modelId="{C989AE0E-6F78-45A3-9D42-84B7EE8E44A3}" type="parTrans" cxnId="{9A604D78-B154-43A2-9D37-1488146D63E1}">
      <dgm:prSet/>
      <dgm:spPr/>
      <dgm:t>
        <a:bodyPr/>
        <a:lstStyle/>
        <a:p>
          <a:endParaRPr lang="hu-HU"/>
        </a:p>
      </dgm:t>
    </dgm:pt>
    <dgm:pt modelId="{FA159E59-1D66-4E5C-AC50-3C33CDF963DF}" type="sibTrans" cxnId="{9A604D78-B154-43A2-9D37-1488146D63E1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hu-HU"/>
        </a:p>
      </dgm:t>
    </dgm:pt>
    <dgm:pt modelId="{A09E3B66-F819-41F1-BEF8-F6997B9C0A64}">
      <dgm:prSet/>
      <dgm:spPr>
        <a:solidFill>
          <a:srgbClr val="00B0F0"/>
        </a:solidFill>
      </dgm:spPr>
      <dgm:t>
        <a:bodyPr/>
        <a:lstStyle/>
        <a:p>
          <a:pPr rtl="0"/>
          <a:r>
            <a:rPr lang="hu-HU" smtClean="0"/>
            <a:t>Frekvencia</a:t>
          </a:r>
          <a:endParaRPr lang="hu-HU"/>
        </a:p>
      </dgm:t>
    </dgm:pt>
    <dgm:pt modelId="{B3314BE3-656E-47BD-A868-5B274AF512BD}" type="parTrans" cxnId="{5FE88846-BB21-47A1-929B-4983DA7C054B}">
      <dgm:prSet/>
      <dgm:spPr/>
      <dgm:t>
        <a:bodyPr/>
        <a:lstStyle/>
        <a:p>
          <a:endParaRPr lang="hu-HU"/>
        </a:p>
      </dgm:t>
    </dgm:pt>
    <dgm:pt modelId="{1E7EA0DE-36BF-413D-8F7F-5765F2B83329}" type="sibTrans" cxnId="{5FE88846-BB21-47A1-929B-4983DA7C054B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hu-HU"/>
        </a:p>
      </dgm:t>
    </dgm:pt>
    <dgm:pt modelId="{0CE56F29-A96E-4B99-83A0-6073815CA72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hu-HU" dirty="0" smtClean="0"/>
            <a:t>Magok száma</a:t>
          </a:r>
          <a:endParaRPr lang="hu-HU" dirty="0"/>
        </a:p>
      </dgm:t>
    </dgm:pt>
    <dgm:pt modelId="{E1BB2758-8733-48E0-8F8D-6202CBD6F88C}" type="parTrans" cxnId="{8E617F88-5C1C-45F3-B74D-6FB5F54807D1}">
      <dgm:prSet/>
      <dgm:spPr/>
      <dgm:t>
        <a:bodyPr/>
        <a:lstStyle/>
        <a:p>
          <a:endParaRPr lang="hu-HU"/>
        </a:p>
      </dgm:t>
    </dgm:pt>
    <dgm:pt modelId="{3CF72C6F-6145-439C-AD42-666001241443}" type="sibTrans" cxnId="{8E617F88-5C1C-45F3-B74D-6FB5F54807D1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hu-HU"/>
        </a:p>
      </dgm:t>
    </dgm:pt>
    <dgm:pt modelId="{45548DBA-609E-4715-856E-89787B365429}">
      <dgm:prSet/>
      <dgm:spPr>
        <a:solidFill>
          <a:srgbClr val="CC3300"/>
        </a:solidFill>
      </dgm:spPr>
      <dgm:t>
        <a:bodyPr/>
        <a:lstStyle/>
        <a:p>
          <a:pPr rtl="0"/>
          <a:r>
            <a:rPr lang="hu-HU" smtClean="0"/>
            <a:t>Fogyasztás</a:t>
          </a:r>
          <a:endParaRPr lang="hu-HU"/>
        </a:p>
      </dgm:t>
    </dgm:pt>
    <dgm:pt modelId="{76AC9DCE-03C7-4BA5-8EA1-07E58FCD38C3}" type="parTrans" cxnId="{C0201648-A485-45A5-8ED3-B675768989A7}">
      <dgm:prSet/>
      <dgm:spPr/>
      <dgm:t>
        <a:bodyPr/>
        <a:lstStyle/>
        <a:p>
          <a:endParaRPr lang="hu-HU"/>
        </a:p>
      </dgm:t>
    </dgm:pt>
    <dgm:pt modelId="{5E7895A6-FBDB-4C5F-A7C7-0033FA3090D8}" type="sibTrans" cxnId="{C0201648-A485-45A5-8ED3-B675768989A7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hu-HU"/>
        </a:p>
      </dgm:t>
    </dgm:pt>
    <dgm:pt modelId="{94572F20-AC36-45CF-8547-0B69DD3C5E20}">
      <dgm:prSet/>
      <dgm:spPr>
        <a:solidFill>
          <a:srgbClr val="002060"/>
        </a:solidFill>
      </dgm:spPr>
      <dgm:t>
        <a:bodyPr/>
        <a:lstStyle/>
        <a:p>
          <a:pPr rtl="0"/>
          <a:r>
            <a:rPr lang="hu-HU" dirty="0" smtClean="0"/>
            <a:t>Kompatibilitás</a:t>
          </a:r>
          <a:endParaRPr lang="hu-HU" dirty="0"/>
        </a:p>
      </dgm:t>
    </dgm:pt>
    <dgm:pt modelId="{0EE3BE00-6C9A-4855-83D9-F11A8273928F}" type="parTrans" cxnId="{2CC670A3-9F8A-4818-9259-2C5612BB5543}">
      <dgm:prSet/>
      <dgm:spPr/>
      <dgm:t>
        <a:bodyPr/>
        <a:lstStyle/>
        <a:p>
          <a:endParaRPr lang="hu-HU"/>
        </a:p>
      </dgm:t>
    </dgm:pt>
    <dgm:pt modelId="{82006B2B-B2FD-4A7B-B3D7-F96BC4F32E3A}" type="sibTrans" cxnId="{2CC670A3-9F8A-4818-9259-2C5612BB5543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hu-HU"/>
        </a:p>
      </dgm:t>
    </dgm:pt>
    <dgm:pt modelId="{1B4F9C8A-FE8A-4B1F-A708-3B01C66D8CFE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hu-HU" dirty="0" smtClean="0"/>
            <a:t>Magonkénti munkavégzés</a:t>
          </a:r>
          <a:endParaRPr lang="hu-HU" dirty="0"/>
        </a:p>
      </dgm:t>
    </dgm:pt>
    <dgm:pt modelId="{91172E5C-C9B4-492B-A09D-1F2310C73F1F}" type="parTrans" cxnId="{CFBD4409-DF28-4DC2-9585-4DEE85305B83}">
      <dgm:prSet/>
      <dgm:spPr/>
      <dgm:t>
        <a:bodyPr/>
        <a:lstStyle/>
        <a:p>
          <a:endParaRPr lang="hu-HU"/>
        </a:p>
      </dgm:t>
    </dgm:pt>
    <dgm:pt modelId="{BA093EEC-CF77-4452-A7CC-C47B7F6C9604}" type="sibTrans" cxnId="{CFBD4409-DF28-4DC2-9585-4DEE85305B83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hu-HU"/>
        </a:p>
      </dgm:t>
    </dgm:pt>
    <dgm:pt modelId="{A114742B-E1E8-4493-A46B-F3389FE073DA}" type="pres">
      <dgm:prSet presAssocID="{36F4083C-E262-4908-ADE7-76921FEEDAB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018C42A-4667-48B7-9283-C4922E88F553}" type="pres">
      <dgm:prSet presAssocID="{EB0AFEF2-5963-42E2-A404-B59DB00F8A59}" presName="node" presStyleLbl="node1" presStyleIdx="0" presStyleCnt="6" custScaleX="89201" custScaleY="1090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1AE9B7-5054-430A-A0F6-0E00DEA84434}" type="pres">
      <dgm:prSet presAssocID="{EB0AFEF2-5963-42E2-A404-B59DB00F8A59}" presName="spNode" presStyleCnt="0"/>
      <dgm:spPr/>
      <dgm:t>
        <a:bodyPr/>
        <a:lstStyle/>
        <a:p>
          <a:endParaRPr lang="hu-HU"/>
        </a:p>
      </dgm:t>
    </dgm:pt>
    <dgm:pt modelId="{6127E84A-C6CA-40CC-B1E6-E3174B325165}" type="pres">
      <dgm:prSet presAssocID="{FA159E59-1D66-4E5C-AC50-3C33CDF963DF}" presName="sibTrans" presStyleLbl="sibTrans1D1" presStyleIdx="0" presStyleCnt="6"/>
      <dgm:spPr/>
      <dgm:t>
        <a:bodyPr/>
        <a:lstStyle/>
        <a:p>
          <a:endParaRPr lang="hu-HU"/>
        </a:p>
      </dgm:t>
    </dgm:pt>
    <dgm:pt modelId="{636F95EA-BD5F-429F-B10F-07CCD0767DD7}" type="pres">
      <dgm:prSet presAssocID="{A09E3B66-F819-41F1-BEF8-F6997B9C0A64}" presName="node" presStyleLbl="node1" presStyleIdx="1" presStyleCnt="6" custScaleX="1330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0A20A5-0468-4EB3-9117-8CBC0FB4AB6F}" type="pres">
      <dgm:prSet presAssocID="{A09E3B66-F819-41F1-BEF8-F6997B9C0A64}" presName="spNode" presStyleCnt="0"/>
      <dgm:spPr/>
      <dgm:t>
        <a:bodyPr/>
        <a:lstStyle/>
        <a:p>
          <a:endParaRPr lang="hu-HU"/>
        </a:p>
      </dgm:t>
    </dgm:pt>
    <dgm:pt modelId="{E30FACD1-5536-48E5-A74B-5ABAA9230BC5}" type="pres">
      <dgm:prSet presAssocID="{1E7EA0DE-36BF-413D-8F7F-5765F2B83329}" presName="sibTrans" presStyleLbl="sibTrans1D1" presStyleIdx="1" presStyleCnt="6"/>
      <dgm:spPr/>
      <dgm:t>
        <a:bodyPr/>
        <a:lstStyle/>
        <a:p>
          <a:endParaRPr lang="hu-HU"/>
        </a:p>
      </dgm:t>
    </dgm:pt>
    <dgm:pt modelId="{B51F6917-FAC1-4461-A4D2-D6EBA7C55FBF}" type="pres">
      <dgm:prSet presAssocID="{0CE56F29-A96E-4B99-83A0-6073815CA724}" presName="node" presStyleLbl="node1" presStyleIdx="2" presStyleCnt="6" custScaleX="12387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FCDD05-4393-4222-ACDF-362B2C9802DD}" type="pres">
      <dgm:prSet presAssocID="{0CE56F29-A96E-4B99-83A0-6073815CA724}" presName="spNode" presStyleCnt="0"/>
      <dgm:spPr/>
      <dgm:t>
        <a:bodyPr/>
        <a:lstStyle/>
        <a:p>
          <a:endParaRPr lang="hu-HU"/>
        </a:p>
      </dgm:t>
    </dgm:pt>
    <dgm:pt modelId="{FC00CAA1-602C-426D-A615-0D6CE22AB5AD}" type="pres">
      <dgm:prSet presAssocID="{3CF72C6F-6145-439C-AD42-666001241443}" presName="sibTrans" presStyleLbl="sibTrans1D1" presStyleIdx="2" presStyleCnt="6"/>
      <dgm:spPr/>
      <dgm:t>
        <a:bodyPr/>
        <a:lstStyle/>
        <a:p>
          <a:endParaRPr lang="hu-HU"/>
        </a:p>
      </dgm:t>
    </dgm:pt>
    <dgm:pt modelId="{0ABF965C-12B2-4294-AF21-0E81437D63EC}" type="pres">
      <dgm:prSet presAssocID="{45548DBA-609E-4715-856E-89787B365429}" presName="node" presStyleLbl="node1" presStyleIdx="3" presStyleCnt="6" custScaleX="13416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BDD483-738E-44F1-85C9-B45E008F627C}" type="pres">
      <dgm:prSet presAssocID="{45548DBA-609E-4715-856E-89787B365429}" presName="spNode" presStyleCnt="0"/>
      <dgm:spPr/>
      <dgm:t>
        <a:bodyPr/>
        <a:lstStyle/>
        <a:p>
          <a:endParaRPr lang="hu-HU"/>
        </a:p>
      </dgm:t>
    </dgm:pt>
    <dgm:pt modelId="{9A4D3BFF-ED14-4119-BBEE-29483F3C700C}" type="pres">
      <dgm:prSet presAssocID="{5E7895A6-FBDB-4C5F-A7C7-0033FA3090D8}" presName="sibTrans" presStyleLbl="sibTrans1D1" presStyleIdx="3" presStyleCnt="6"/>
      <dgm:spPr/>
      <dgm:t>
        <a:bodyPr/>
        <a:lstStyle/>
        <a:p>
          <a:endParaRPr lang="hu-HU"/>
        </a:p>
      </dgm:t>
    </dgm:pt>
    <dgm:pt modelId="{3DA651DF-DCF5-42B9-A785-D2548F697B5E}" type="pres">
      <dgm:prSet presAssocID="{94572F20-AC36-45CF-8547-0B69DD3C5E20}" presName="node" presStyleLbl="node1" presStyleIdx="4" presStyleCnt="6" custScaleX="136084" custScaleY="10858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AF7291-6AA4-42DB-A4AD-6FF911F370CE}" type="pres">
      <dgm:prSet presAssocID="{94572F20-AC36-45CF-8547-0B69DD3C5E20}" presName="spNode" presStyleCnt="0"/>
      <dgm:spPr/>
      <dgm:t>
        <a:bodyPr/>
        <a:lstStyle/>
        <a:p>
          <a:endParaRPr lang="hu-HU"/>
        </a:p>
      </dgm:t>
    </dgm:pt>
    <dgm:pt modelId="{A7E7A975-626A-427E-BC3F-F55F4872FD97}" type="pres">
      <dgm:prSet presAssocID="{82006B2B-B2FD-4A7B-B3D7-F96BC4F32E3A}" presName="sibTrans" presStyleLbl="sibTrans1D1" presStyleIdx="4" presStyleCnt="6"/>
      <dgm:spPr/>
      <dgm:t>
        <a:bodyPr/>
        <a:lstStyle/>
        <a:p>
          <a:endParaRPr lang="hu-HU"/>
        </a:p>
      </dgm:t>
    </dgm:pt>
    <dgm:pt modelId="{3E1908C8-A89B-44C4-A137-F3CE4A75319B}" type="pres">
      <dgm:prSet presAssocID="{1B4F9C8A-FE8A-4B1F-A708-3B01C66D8CFE}" presName="node" presStyleLbl="node1" presStyleIdx="5" presStyleCnt="6" custScaleX="138260" custScaleY="10381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48A98B-CF73-4C46-90EC-4E6ECDE60510}" type="pres">
      <dgm:prSet presAssocID="{1B4F9C8A-FE8A-4B1F-A708-3B01C66D8CFE}" presName="spNode" presStyleCnt="0"/>
      <dgm:spPr/>
      <dgm:t>
        <a:bodyPr/>
        <a:lstStyle/>
        <a:p>
          <a:endParaRPr lang="hu-HU"/>
        </a:p>
      </dgm:t>
    </dgm:pt>
    <dgm:pt modelId="{FD41A7CF-299A-4936-BCD5-314CF6F56B45}" type="pres">
      <dgm:prSet presAssocID="{BA093EEC-CF77-4452-A7CC-C47B7F6C9604}" presName="sibTrans" presStyleLbl="sibTrans1D1" presStyleIdx="5" presStyleCnt="6"/>
      <dgm:spPr/>
      <dgm:t>
        <a:bodyPr/>
        <a:lstStyle/>
        <a:p>
          <a:endParaRPr lang="hu-HU"/>
        </a:p>
      </dgm:t>
    </dgm:pt>
  </dgm:ptLst>
  <dgm:cxnLst>
    <dgm:cxn modelId="{CFBD4409-DF28-4DC2-9585-4DEE85305B83}" srcId="{36F4083C-E262-4908-ADE7-76921FEEDAB0}" destId="{1B4F9C8A-FE8A-4B1F-A708-3B01C66D8CFE}" srcOrd="5" destOrd="0" parTransId="{91172E5C-C9B4-492B-A09D-1F2310C73F1F}" sibTransId="{BA093EEC-CF77-4452-A7CC-C47B7F6C9604}"/>
    <dgm:cxn modelId="{91A3E1C0-FCDD-406D-9089-C1752FA170B7}" type="presOf" srcId="{BA093EEC-CF77-4452-A7CC-C47B7F6C9604}" destId="{FD41A7CF-299A-4936-BCD5-314CF6F56B45}" srcOrd="0" destOrd="0" presId="urn:microsoft.com/office/officeart/2005/8/layout/cycle6"/>
    <dgm:cxn modelId="{5FE88846-BB21-47A1-929B-4983DA7C054B}" srcId="{36F4083C-E262-4908-ADE7-76921FEEDAB0}" destId="{A09E3B66-F819-41F1-BEF8-F6997B9C0A64}" srcOrd="1" destOrd="0" parTransId="{B3314BE3-656E-47BD-A868-5B274AF512BD}" sibTransId="{1E7EA0DE-36BF-413D-8F7F-5765F2B83329}"/>
    <dgm:cxn modelId="{AF07C15B-20B9-4037-9159-BF85D7D4DF71}" type="presOf" srcId="{36F4083C-E262-4908-ADE7-76921FEEDAB0}" destId="{A114742B-E1E8-4493-A46B-F3389FE073DA}" srcOrd="0" destOrd="0" presId="urn:microsoft.com/office/officeart/2005/8/layout/cycle6"/>
    <dgm:cxn modelId="{E5C0A0C0-DD7E-4ACA-9216-0282C92D01E2}" type="presOf" srcId="{A09E3B66-F819-41F1-BEF8-F6997B9C0A64}" destId="{636F95EA-BD5F-429F-B10F-07CCD0767DD7}" srcOrd="0" destOrd="0" presId="urn:microsoft.com/office/officeart/2005/8/layout/cycle6"/>
    <dgm:cxn modelId="{9A604D78-B154-43A2-9D37-1488146D63E1}" srcId="{36F4083C-E262-4908-ADE7-76921FEEDAB0}" destId="{EB0AFEF2-5963-42E2-A404-B59DB00F8A59}" srcOrd="0" destOrd="0" parTransId="{C989AE0E-6F78-45A3-9D42-84B7EE8E44A3}" sibTransId="{FA159E59-1D66-4E5C-AC50-3C33CDF963DF}"/>
    <dgm:cxn modelId="{4B53DEB0-7C98-46C4-8B23-2284B126FA9D}" type="presOf" srcId="{FA159E59-1D66-4E5C-AC50-3C33CDF963DF}" destId="{6127E84A-C6CA-40CC-B1E6-E3174B325165}" srcOrd="0" destOrd="0" presId="urn:microsoft.com/office/officeart/2005/8/layout/cycle6"/>
    <dgm:cxn modelId="{594E608E-612E-40CA-BF9D-12A09D38F961}" type="presOf" srcId="{82006B2B-B2FD-4A7B-B3D7-F96BC4F32E3A}" destId="{A7E7A975-626A-427E-BC3F-F55F4872FD97}" srcOrd="0" destOrd="0" presId="urn:microsoft.com/office/officeart/2005/8/layout/cycle6"/>
    <dgm:cxn modelId="{869E2A4B-3D0A-412E-8C1F-4658CF773D5E}" type="presOf" srcId="{1B4F9C8A-FE8A-4B1F-A708-3B01C66D8CFE}" destId="{3E1908C8-A89B-44C4-A137-F3CE4A75319B}" srcOrd="0" destOrd="0" presId="urn:microsoft.com/office/officeart/2005/8/layout/cycle6"/>
    <dgm:cxn modelId="{61BF0C12-9C5B-45CA-A257-45A3B0354F7F}" type="presOf" srcId="{45548DBA-609E-4715-856E-89787B365429}" destId="{0ABF965C-12B2-4294-AF21-0E81437D63EC}" srcOrd="0" destOrd="0" presId="urn:microsoft.com/office/officeart/2005/8/layout/cycle6"/>
    <dgm:cxn modelId="{3A55841A-344D-4A78-B2B8-0595A9016AA0}" type="presOf" srcId="{1E7EA0DE-36BF-413D-8F7F-5765F2B83329}" destId="{E30FACD1-5536-48E5-A74B-5ABAA9230BC5}" srcOrd="0" destOrd="0" presId="urn:microsoft.com/office/officeart/2005/8/layout/cycle6"/>
    <dgm:cxn modelId="{8EA034C4-D7CD-495B-B38D-8D8933814649}" type="presOf" srcId="{5E7895A6-FBDB-4C5F-A7C7-0033FA3090D8}" destId="{9A4D3BFF-ED14-4119-BBEE-29483F3C700C}" srcOrd="0" destOrd="0" presId="urn:microsoft.com/office/officeart/2005/8/layout/cycle6"/>
    <dgm:cxn modelId="{A6262F07-C3D1-4D0B-B8E2-A36C80A1E425}" type="presOf" srcId="{0CE56F29-A96E-4B99-83A0-6073815CA724}" destId="{B51F6917-FAC1-4461-A4D2-D6EBA7C55FBF}" srcOrd="0" destOrd="0" presId="urn:microsoft.com/office/officeart/2005/8/layout/cycle6"/>
    <dgm:cxn modelId="{BB41245F-11C3-4BC4-846A-40CA0EE1E518}" type="presOf" srcId="{EB0AFEF2-5963-42E2-A404-B59DB00F8A59}" destId="{C018C42A-4667-48B7-9283-C4922E88F553}" srcOrd="0" destOrd="0" presId="urn:microsoft.com/office/officeart/2005/8/layout/cycle6"/>
    <dgm:cxn modelId="{86D34563-21DE-4396-9B32-4E78425CEF3C}" type="presOf" srcId="{3CF72C6F-6145-439C-AD42-666001241443}" destId="{FC00CAA1-602C-426D-A615-0D6CE22AB5AD}" srcOrd="0" destOrd="0" presId="urn:microsoft.com/office/officeart/2005/8/layout/cycle6"/>
    <dgm:cxn modelId="{2CC670A3-9F8A-4818-9259-2C5612BB5543}" srcId="{36F4083C-E262-4908-ADE7-76921FEEDAB0}" destId="{94572F20-AC36-45CF-8547-0B69DD3C5E20}" srcOrd="4" destOrd="0" parTransId="{0EE3BE00-6C9A-4855-83D9-F11A8273928F}" sibTransId="{82006B2B-B2FD-4A7B-B3D7-F96BC4F32E3A}"/>
    <dgm:cxn modelId="{8E617F88-5C1C-45F3-B74D-6FB5F54807D1}" srcId="{36F4083C-E262-4908-ADE7-76921FEEDAB0}" destId="{0CE56F29-A96E-4B99-83A0-6073815CA724}" srcOrd="2" destOrd="0" parTransId="{E1BB2758-8733-48E0-8F8D-6202CBD6F88C}" sibTransId="{3CF72C6F-6145-439C-AD42-666001241443}"/>
    <dgm:cxn modelId="{C0201648-A485-45A5-8ED3-B675768989A7}" srcId="{36F4083C-E262-4908-ADE7-76921FEEDAB0}" destId="{45548DBA-609E-4715-856E-89787B365429}" srcOrd="3" destOrd="0" parTransId="{76AC9DCE-03C7-4BA5-8EA1-07E58FCD38C3}" sibTransId="{5E7895A6-FBDB-4C5F-A7C7-0033FA3090D8}"/>
    <dgm:cxn modelId="{5205CC8C-FD32-49D2-808F-1660222B298A}" type="presOf" srcId="{94572F20-AC36-45CF-8547-0B69DD3C5E20}" destId="{3DA651DF-DCF5-42B9-A785-D2548F697B5E}" srcOrd="0" destOrd="0" presId="urn:microsoft.com/office/officeart/2005/8/layout/cycle6"/>
    <dgm:cxn modelId="{1F989D3E-F925-4181-B28C-2C6D7097F2C1}" type="presParOf" srcId="{A114742B-E1E8-4493-A46B-F3389FE073DA}" destId="{C018C42A-4667-48B7-9283-C4922E88F553}" srcOrd="0" destOrd="0" presId="urn:microsoft.com/office/officeart/2005/8/layout/cycle6"/>
    <dgm:cxn modelId="{482F8E7B-9D17-4C77-A818-E7D6C67A70E2}" type="presParOf" srcId="{A114742B-E1E8-4493-A46B-F3389FE073DA}" destId="{F91AE9B7-5054-430A-A0F6-0E00DEA84434}" srcOrd="1" destOrd="0" presId="urn:microsoft.com/office/officeart/2005/8/layout/cycle6"/>
    <dgm:cxn modelId="{7F4FCD02-2CD2-4EA4-B681-F1C7EA5FC3F6}" type="presParOf" srcId="{A114742B-E1E8-4493-A46B-F3389FE073DA}" destId="{6127E84A-C6CA-40CC-B1E6-E3174B325165}" srcOrd="2" destOrd="0" presId="urn:microsoft.com/office/officeart/2005/8/layout/cycle6"/>
    <dgm:cxn modelId="{04DD4309-816B-4EC8-A077-4702FC19CA72}" type="presParOf" srcId="{A114742B-E1E8-4493-A46B-F3389FE073DA}" destId="{636F95EA-BD5F-429F-B10F-07CCD0767DD7}" srcOrd="3" destOrd="0" presId="urn:microsoft.com/office/officeart/2005/8/layout/cycle6"/>
    <dgm:cxn modelId="{B553A765-67D2-47F4-A6D6-1C7830813A07}" type="presParOf" srcId="{A114742B-E1E8-4493-A46B-F3389FE073DA}" destId="{450A20A5-0468-4EB3-9117-8CBC0FB4AB6F}" srcOrd="4" destOrd="0" presId="urn:microsoft.com/office/officeart/2005/8/layout/cycle6"/>
    <dgm:cxn modelId="{7989C76B-152B-4835-AC49-C84A590CF7DD}" type="presParOf" srcId="{A114742B-E1E8-4493-A46B-F3389FE073DA}" destId="{E30FACD1-5536-48E5-A74B-5ABAA9230BC5}" srcOrd="5" destOrd="0" presId="urn:microsoft.com/office/officeart/2005/8/layout/cycle6"/>
    <dgm:cxn modelId="{FE4FE5CC-3E4C-4BFA-8A99-FA495B4295A2}" type="presParOf" srcId="{A114742B-E1E8-4493-A46B-F3389FE073DA}" destId="{B51F6917-FAC1-4461-A4D2-D6EBA7C55FBF}" srcOrd="6" destOrd="0" presId="urn:microsoft.com/office/officeart/2005/8/layout/cycle6"/>
    <dgm:cxn modelId="{302F9811-21C7-4E5C-8EE9-7415C9F12825}" type="presParOf" srcId="{A114742B-E1E8-4493-A46B-F3389FE073DA}" destId="{6AFCDD05-4393-4222-ACDF-362B2C9802DD}" srcOrd="7" destOrd="0" presId="urn:microsoft.com/office/officeart/2005/8/layout/cycle6"/>
    <dgm:cxn modelId="{588CF686-6A84-4C20-BC93-9CDE8FBF3D4D}" type="presParOf" srcId="{A114742B-E1E8-4493-A46B-F3389FE073DA}" destId="{FC00CAA1-602C-426D-A615-0D6CE22AB5AD}" srcOrd="8" destOrd="0" presId="urn:microsoft.com/office/officeart/2005/8/layout/cycle6"/>
    <dgm:cxn modelId="{6D1C6E48-320B-4B05-905B-1C634E08B7AA}" type="presParOf" srcId="{A114742B-E1E8-4493-A46B-F3389FE073DA}" destId="{0ABF965C-12B2-4294-AF21-0E81437D63EC}" srcOrd="9" destOrd="0" presId="urn:microsoft.com/office/officeart/2005/8/layout/cycle6"/>
    <dgm:cxn modelId="{54316561-A336-402C-AD3C-9DFEEB35AB52}" type="presParOf" srcId="{A114742B-E1E8-4493-A46B-F3389FE073DA}" destId="{92BDD483-738E-44F1-85C9-B45E008F627C}" srcOrd="10" destOrd="0" presId="urn:microsoft.com/office/officeart/2005/8/layout/cycle6"/>
    <dgm:cxn modelId="{17658033-8EB9-4F8C-951A-9FA41B218B2B}" type="presParOf" srcId="{A114742B-E1E8-4493-A46B-F3389FE073DA}" destId="{9A4D3BFF-ED14-4119-BBEE-29483F3C700C}" srcOrd="11" destOrd="0" presId="urn:microsoft.com/office/officeart/2005/8/layout/cycle6"/>
    <dgm:cxn modelId="{341A2F27-ACAD-4F5F-B285-2EE87FE10913}" type="presParOf" srcId="{A114742B-E1E8-4493-A46B-F3389FE073DA}" destId="{3DA651DF-DCF5-42B9-A785-D2548F697B5E}" srcOrd="12" destOrd="0" presId="urn:microsoft.com/office/officeart/2005/8/layout/cycle6"/>
    <dgm:cxn modelId="{794EFDB3-958E-4CCC-8AD9-335670DBCB1E}" type="presParOf" srcId="{A114742B-E1E8-4493-A46B-F3389FE073DA}" destId="{0AAF7291-6AA4-42DB-A4AD-6FF911F370CE}" srcOrd="13" destOrd="0" presId="urn:microsoft.com/office/officeart/2005/8/layout/cycle6"/>
    <dgm:cxn modelId="{C037736D-6FD6-4234-A424-B22FB259E8F8}" type="presParOf" srcId="{A114742B-E1E8-4493-A46B-F3389FE073DA}" destId="{A7E7A975-626A-427E-BC3F-F55F4872FD97}" srcOrd="14" destOrd="0" presId="urn:microsoft.com/office/officeart/2005/8/layout/cycle6"/>
    <dgm:cxn modelId="{2BB2F501-DA50-4400-9E69-D86DFD484807}" type="presParOf" srcId="{A114742B-E1E8-4493-A46B-F3389FE073DA}" destId="{3E1908C8-A89B-44C4-A137-F3CE4A75319B}" srcOrd="15" destOrd="0" presId="urn:microsoft.com/office/officeart/2005/8/layout/cycle6"/>
    <dgm:cxn modelId="{791BD8A5-7463-4F42-BCCF-8CDC1797A8A4}" type="presParOf" srcId="{A114742B-E1E8-4493-A46B-F3389FE073DA}" destId="{A348A98B-CF73-4C46-90EC-4E6ECDE60510}" srcOrd="16" destOrd="0" presId="urn:microsoft.com/office/officeart/2005/8/layout/cycle6"/>
    <dgm:cxn modelId="{BAD7C6AA-F415-4DBE-A4A9-50699EB424F1}" type="presParOf" srcId="{A114742B-E1E8-4493-A46B-F3389FE073DA}" destId="{FD41A7CF-299A-4936-BCD5-314CF6F56B4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9EB862-314A-4076-B73A-54995271704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BAA7F92-F7D3-4D58-9DD2-85AE9418DF4D}">
      <dgm:prSet phldrT="[Szöveg]" custT="1"/>
      <dgm:spPr>
        <a:solidFill>
          <a:srgbClr val="002060"/>
        </a:solidFill>
      </dgm:spPr>
      <dgm:t>
        <a:bodyPr/>
        <a:lstStyle/>
        <a:p>
          <a:r>
            <a:rPr lang="hu-HU" sz="1800" dirty="0" smtClean="0">
              <a:hlinkClick xmlns:r="http://schemas.openxmlformats.org/officeDocument/2006/relationships" r:id="rId1" action="ppaction://hlinksldjump"/>
            </a:rPr>
            <a:t>RAM</a:t>
          </a:r>
          <a:endParaRPr lang="hu-HU" sz="1800" dirty="0"/>
        </a:p>
      </dgm:t>
    </dgm:pt>
    <dgm:pt modelId="{9E040A56-51A2-4F77-BF10-909487C39DD5}" type="parTrans" cxnId="{054DCFFA-B8A0-4157-8AED-FED712B45C9B}">
      <dgm:prSet/>
      <dgm:spPr/>
      <dgm:t>
        <a:bodyPr/>
        <a:lstStyle/>
        <a:p>
          <a:endParaRPr lang="hu-HU"/>
        </a:p>
      </dgm:t>
    </dgm:pt>
    <dgm:pt modelId="{FA79F6DE-E5B3-4370-AED0-19D69DD1E8EE}" type="sibTrans" cxnId="{054DCFFA-B8A0-4157-8AED-FED712B45C9B}">
      <dgm:prSet custT="1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hu-HU" sz="1400" dirty="0" smtClean="0">
              <a:hlinkClick xmlns:r="http://schemas.openxmlformats.org/officeDocument/2006/relationships" r:id="rId2" action="ppaction://hlinksldjump"/>
            </a:rPr>
            <a:t>Alaplap</a:t>
          </a:r>
          <a:endParaRPr lang="hu-HU" sz="1400" dirty="0"/>
        </a:p>
      </dgm:t>
    </dgm:pt>
    <dgm:pt modelId="{DDDDAEFE-C1D2-4A20-9E02-91B73FA1D4F7}">
      <dgm:prSet phldrT="[Szöveg]" custT="1"/>
      <dgm:spPr>
        <a:solidFill>
          <a:srgbClr val="7030A0"/>
        </a:solidFill>
      </dgm:spPr>
      <dgm:t>
        <a:bodyPr/>
        <a:lstStyle/>
        <a:p>
          <a:r>
            <a:rPr lang="hu-HU" sz="1400" dirty="0" smtClean="0">
              <a:hlinkClick xmlns:r="http://schemas.openxmlformats.org/officeDocument/2006/relationships" r:id="rId3" action="ppaction://hlinksldjump"/>
            </a:rPr>
            <a:t>Video-</a:t>
          </a:r>
          <a:br>
            <a:rPr lang="hu-HU" sz="1400" dirty="0" smtClean="0">
              <a:hlinkClick xmlns:r="http://schemas.openxmlformats.org/officeDocument/2006/relationships" r:id="rId3" action="ppaction://hlinksldjump"/>
            </a:rPr>
          </a:br>
          <a:r>
            <a:rPr lang="hu-HU" sz="1400" dirty="0" smtClean="0">
              <a:hlinkClick xmlns:r="http://schemas.openxmlformats.org/officeDocument/2006/relationships" r:id="rId3" action="ppaction://hlinksldjump"/>
            </a:rPr>
            <a:t>kártya</a:t>
          </a:r>
          <a:endParaRPr lang="hu-HU" sz="1400" dirty="0"/>
        </a:p>
      </dgm:t>
    </dgm:pt>
    <dgm:pt modelId="{F2D7F57A-EC5E-414D-BC8D-010D5BCD2D94}" type="parTrans" cxnId="{3A31992B-789E-40AF-AB3E-8EA29EB8E1F0}">
      <dgm:prSet/>
      <dgm:spPr/>
      <dgm:t>
        <a:bodyPr/>
        <a:lstStyle/>
        <a:p>
          <a:endParaRPr lang="hu-HU"/>
        </a:p>
      </dgm:t>
    </dgm:pt>
    <dgm:pt modelId="{FD4BEEA3-8145-4E27-8649-DD22B66F1C95}" type="sibTrans" cxnId="{3A31992B-789E-40AF-AB3E-8EA29EB8E1F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u-HU" dirty="0" smtClean="0">
              <a:hlinkClick xmlns:r="http://schemas.openxmlformats.org/officeDocument/2006/relationships" r:id="rId4" action="ppaction://hlinksldjump"/>
            </a:rPr>
            <a:t>Processzor</a:t>
          </a:r>
          <a:endParaRPr lang="hu-HU" dirty="0"/>
        </a:p>
      </dgm:t>
    </dgm:pt>
    <dgm:pt modelId="{A38D6257-2ED7-4481-B4F1-B0E03E487200}">
      <dgm:prSet phldrT="[Szöveg]"/>
      <dgm:spPr/>
      <dgm:t>
        <a:bodyPr/>
        <a:lstStyle/>
        <a:p>
          <a:pPr algn="l"/>
          <a:r>
            <a:rPr lang="hu-HU" dirty="0" smtClean="0"/>
            <a:t>Kattints rá a hivatkozásra!</a:t>
          </a:r>
          <a:endParaRPr lang="hu-HU" dirty="0"/>
        </a:p>
      </dgm:t>
    </dgm:pt>
    <dgm:pt modelId="{EB519106-D98A-474E-B4BA-CFA572301FF2}" type="parTrans" cxnId="{A42A6FD8-5F03-429F-81D5-6CE31C41EA9A}">
      <dgm:prSet/>
      <dgm:spPr/>
      <dgm:t>
        <a:bodyPr/>
        <a:lstStyle/>
        <a:p>
          <a:endParaRPr lang="hu-HU"/>
        </a:p>
      </dgm:t>
    </dgm:pt>
    <dgm:pt modelId="{909554C2-746B-4D81-9B8C-18C403A11931}" type="sibTrans" cxnId="{A42A6FD8-5F03-429F-81D5-6CE31C41EA9A}">
      <dgm:prSet/>
      <dgm:spPr/>
      <dgm:t>
        <a:bodyPr/>
        <a:lstStyle/>
        <a:p>
          <a:endParaRPr lang="hu-HU"/>
        </a:p>
      </dgm:t>
    </dgm:pt>
    <dgm:pt modelId="{72B25ADB-77F7-41F2-8FA0-F3270F4B4206}">
      <dgm:prSet phldrT="[Szöveg]" custT="1"/>
      <dgm:spPr>
        <a:solidFill>
          <a:srgbClr val="FFCC00"/>
        </a:solidFill>
      </dgm:spPr>
      <dgm:t>
        <a:bodyPr/>
        <a:lstStyle/>
        <a:p>
          <a:r>
            <a:rPr lang="hu-HU" sz="1400" dirty="0" smtClean="0">
              <a:hlinkClick xmlns:r="http://schemas.openxmlformats.org/officeDocument/2006/relationships" r:id="rId5" action="ppaction://hlinksldjump"/>
            </a:rPr>
            <a:t>Táp-egység</a:t>
          </a:r>
          <a:endParaRPr lang="hu-HU" sz="1400" dirty="0"/>
        </a:p>
      </dgm:t>
    </dgm:pt>
    <dgm:pt modelId="{45877472-97AA-4493-8831-B03394AAAD16}" type="parTrans" cxnId="{A480A38F-35C9-41D6-B207-B4ABD6CD32BF}">
      <dgm:prSet/>
      <dgm:spPr/>
      <dgm:t>
        <a:bodyPr/>
        <a:lstStyle/>
        <a:p>
          <a:endParaRPr lang="hu-HU"/>
        </a:p>
      </dgm:t>
    </dgm:pt>
    <dgm:pt modelId="{EBBEC493-F2E2-4AB4-9B92-F23B9846F6DA}" type="sibTrans" cxnId="{A480A38F-35C9-41D6-B207-B4ABD6CD32B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sz="1400" dirty="0" smtClean="0">
              <a:hlinkClick xmlns:r="http://schemas.openxmlformats.org/officeDocument/2006/relationships" r:id="rId6" action="ppaction://hlinksldjump"/>
            </a:rPr>
            <a:t>SSD/HDD</a:t>
          </a:r>
          <a:endParaRPr lang="hu-HU" sz="1400" dirty="0"/>
        </a:p>
      </dgm:t>
    </dgm:pt>
    <dgm:pt modelId="{CC1755AC-E14D-43FF-ABA4-9FCFD258BA25}">
      <dgm:prSet phldrT="[Szöveg]"/>
      <dgm:spPr/>
      <dgm:t>
        <a:bodyPr/>
        <a:lstStyle/>
        <a:p>
          <a:r>
            <a:rPr lang="hu-HU" dirty="0" smtClean="0"/>
            <a:t>Minden szín az adott téma színét jelöli.</a:t>
          </a:r>
          <a:endParaRPr lang="hu-HU" dirty="0"/>
        </a:p>
      </dgm:t>
    </dgm:pt>
    <dgm:pt modelId="{F8656BCF-45FA-46E9-B103-ACAEC8CDC51C}" type="parTrans" cxnId="{16948541-4E8D-489B-8CCF-7ACF7B8C4631}">
      <dgm:prSet/>
      <dgm:spPr/>
      <dgm:t>
        <a:bodyPr/>
        <a:lstStyle/>
        <a:p>
          <a:endParaRPr lang="hu-HU"/>
        </a:p>
      </dgm:t>
    </dgm:pt>
    <dgm:pt modelId="{08724B29-796B-4F79-A951-CB5EBEB4AE0B}" type="sibTrans" cxnId="{16948541-4E8D-489B-8CCF-7ACF7B8C4631}">
      <dgm:prSet/>
      <dgm:spPr/>
      <dgm:t>
        <a:bodyPr/>
        <a:lstStyle/>
        <a:p>
          <a:endParaRPr lang="hu-HU"/>
        </a:p>
      </dgm:t>
    </dgm:pt>
    <dgm:pt modelId="{D7570CEA-15A6-4841-987A-01B766EC33A3}">
      <dgm:prSet phldrT="[Szöveg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sz="1800" dirty="0" smtClean="0">
              <a:hlinkClick xmlns:r="http://schemas.openxmlformats.org/officeDocument/2006/relationships" r:id="rId7" action="ppaction://hlinksldjump"/>
            </a:rPr>
            <a:t>Egyéb</a:t>
          </a:r>
          <a:br>
            <a:rPr lang="hu-HU" sz="1800" dirty="0" smtClean="0">
              <a:hlinkClick xmlns:r="http://schemas.openxmlformats.org/officeDocument/2006/relationships" r:id="rId7" action="ppaction://hlinksldjump"/>
            </a:rPr>
          </a:br>
          <a:r>
            <a:rPr lang="hu-HU" sz="1800" dirty="0" smtClean="0">
              <a:hlinkClick xmlns:r="http://schemas.openxmlformats.org/officeDocument/2006/relationships" r:id="rId7" action="ppaction://hlinksldjump"/>
            </a:rPr>
            <a:t>elemek </a:t>
          </a:r>
          <a:endParaRPr lang="hu-HU" sz="1800" dirty="0" smtClean="0"/>
        </a:p>
      </dgm:t>
    </dgm:pt>
    <dgm:pt modelId="{FBC9FEEC-0D77-4373-89B5-5BE10171AD98}" type="parTrans" cxnId="{658C08AF-B59E-4424-9D20-568262C303B6}">
      <dgm:prSet/>
      <dgm:spPr/>
      <dgm:t>
        <a:bodyPr/>
        <a:lstStyle/>
        <a:p>
          <a:endParaRPr lang="hu-HU"/>
        </a:p>
      </dgm:t>
    </dgm:pt>
    <dgm:pt modelId="{D7592EA4-A131-47EA-8CEE-C3C5E227C838}" type="sibTrans" cxnId="{658C08AF-B59E-4424-9D20-568262C303B6}">
      <dgm:prSet/>
      <dgm:spPr>
        <a:solidFill>
          <a:srgbClr val="FF3300"/>
        </a:solidFill>
      </dgm:spPr>
      <dgm:t>
        <a:bodyPr/>
        <a:lstStyle/>
        <a:p>
          <a:r>
            <a:rPr lang="hu-HU" dirty="0" smtClean="0"/>
            <a:t>PC</a:t>
          </a:r>
          <a:endParaRPr lang="hu-HU" dirty="0"/>
        </a:p>
      </dgm:t>
    </dgm:pt>
    <dgm:pt modelId="{C4B9B909-0302-4D09-9B94-CFD48D88A856}" type="pres">
      <dgm:prSet presAssocID="{A89EB862-314A-4076-B73A-54995271704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9594DE6-CC86-4AD6-87B9-06FA866646DE}" type="pres">
      <dgm:prSet presAssocID="{DBAA7F92-F7D3-4D58-9DD2-85AE9418DF4D}" presName="composite" presStyleCnt="0"/>
      <dgm:spPr/>
    </dgm:pt>
    <dgm:pt modelId="{B743A450-22F3-44DA-8B66-9D821EEF89FF}" type="pres">
      <dgm:prSet presAssocID="{DBAA7F92-F7D3-4D58-9DD2-85AE9418DF4D}" presName="Parent1" presStyleLbl="node1" presStyleIdx="0" presStyleCnt="8" custLinFactX="-63812" custLinFactNeighborX="-100000" custLinFactNeighborY="873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418ABA-469E-4899-A081-B142EC561072}" type="pres">
      <dgm:prSet presAssocID="{DBAA7F92-F7D3-4D58-9DD2-85AE9418DF4D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42D8484-86D0-4C4E-81B5-8C29D4543FE6}" type="pres">
      <dgm:prSet presAssocID="{DBAA7F92-F7D3-4D58-9DD2-85AE9418DF4D}" presName="BalanceSpacing" presStyleCnt="0"/>
      <dgm:spPr/>
    </dgm:pt>
    <dgm:pt modelId="{3FE34DE1-5C95-46A4-BC63-C2D0415A1A6D}" type="pres">
      <dgm:prSet presAssocID="{DBAA7F92-F7D3-4D58-9DD2-85AE9418DF4D}" presName="BalanceSpacing1" presStyleCnt="0"/>
      <dgm:spPr/>
    </dgm:pt>
    <dgm:pt modelId="{A1AE1DA5-611A-45F1-A9B1-21A187021166}" type="pres">
      <dgm:prSet presAssocID="{FA79F6DE-E5B3-4370-AED0-19D69DD1E8EE}" presName="Accent1Text" presStyleLbl="node1" presStyleIdx="1" presStyleCnt="8" custLinFactX="66055" custLinFactNeighborX="100000" custLinFactNeighborY="84761"/>
      <dgm:spPr/>
      <dgm:t>
        <a:bodyPr/>
        <a:lstStyle/>
        <a:p>
          <a:endParaRPr lang="hu-HU"/>
        </a:p>
      </dgm:t>
    </dgm:pt>
    <dgm:pt modelId="{27F82E24-7613-437F-BF41-6DF77F6E127A}" type="pres">
      <dgm:prSet presAssocID="{FA79F6DE-E5B3-4370-AED0-19D69DD1E8EE}" presName="spaceBetweenRectangles" presStyleCnt="0"/>
      <dgm:spPr/>
    </dgm:pt>
    <dgm:pt modelId="{F11E848E-950A-4FB6-A930-082923B65730}" type="pres">
      <dgm:prSet presAssocID="{DDDDAEFE-C1D2-4A20-9E02-91B73FA1D4F7}" presName="composite" presStyleCnt="0"/>
      <dgm:spPr/>
    </dgm:pt>
    <dgm:pt modelId="{20077CD6-1BCF-4912-ADF4-28FC56B1A4B7}" type="pres">
      <dgm:prSet presAssocID="{DDDDAEFE-C1D2-4A20-9E02-91B73FA1D4F7}" presName="Parent1" presStyleLbl="node1" presStyleIdx="2" presStyleCnt="8" custLinFactNeighborX="23780" custLinFactNeighborY="-849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9BD535-AE24-47E8-BB7A-567A2622C338}" type="pres">
      <dgm:prSet presAssocID="{DDDDAEFE-C1D2-4A20-9E02-91B73FA1D4F7}" presName="Childtext1" presStyleLbl="revTx" presStyleIdx="1" presStyleCnt="4" custScaleX="213312" custScaleY="114069" custLinFactX="-100000" custLinFactY="-53470" custLinFactNeighborX="-10002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F2E907-160F-41A6-A4FD-0AE3579BA31C}" type="pres">
      <dgm:prSet presAssocID="{DDDDAEFE-C1D2-4A20-9E02-91B73FA1D4F7}" presName="BalanceSpacing" presStyleCnt="0"/>
      <dgm:spPr/>
    </dgm:pt>
    <dgm:pt modelId="{E103CEC4-5BC3-40D8-B7F4-BDC83CB3C087}" type="pres">
      <dgm:prSet presAssocID="{DDDDAEFE-C1D2-4A20-9E02-91B73FA1D4F7}" presName="BalanceSpacing1" presStyleCnt="0"/>
      <dgm:spPr/>
    </dgm:pt>
    <dgm:pt modelId="{0B86ADBB-E8AB-40CD-A325-6E157CDC3223}" type="pres">
      <dgm:prSet presAssocID="{FD4BEEA3-8145-4E27-8649-DD22B66F1C95}" presName="Accent1Text" presStyleLbl="node1" presStyleIdx="3" presStyleCnt="8" custLinFactX="-93280" custLinFactNeighborX="-100000" custLinFactNeighborY="-84071"/>
      <dgm:spPr/>
      <dgm:t>
        <a:bodyPr/>
        <a:lstStyle/>
        <a:p>
          <a:endParaRPr lang="hu-HU"/>
        </a:p>
      </dgm:t>
    </dgm:pt>
    <dgm:pt modelId="{C0EFE398-C662-4379-AECF-40BAC6B2CDD9}" type="pres">
      <dgm:prSet presAssocID="{FD4BEEA3-8145-4E27-8649-DD22B66F1C95}" presName="spaceBetweenRectangles" presStyleCnt="0"/>
      <dgm:spPr/>
    </dgm:pt>
    <dgm:pt modelId="{7FE75F8B-463C-4E4A-80C7-CF98ABB39E4D}" type="pres">
      <dgm:prSet presAssocID="{72B25ADB-77F7-41F2-8FA0-F3270F4B4206}" presName="composite" presStyleCnt="0"/>
      <dgm:spPr/>
    </dgm:pt>
    <dgm:pt modelId="{4BB86502-DB81-4323-9626-78107753D7C8}" type="pres">
      <dgm:prSet presAssocID="{72B25ADB-77F7-41F2-8FA0-F3270F4B4206}" presName="Parent1" presStyleLbl="node1" presStyleIdx="4" presStyleCnt="8" custLinFactNeighborX="21254" custLinFactNeighborY="13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CCB619-1E79-41D9-BFB7-2D77C5CDAEF0}" type="pres">
      <dgm:prSet presAssocID="{72B25ADB-77F7-41F2-8FA0-F3270F4B4206}" presName="Childtext1" presStyleLbl="revTx" presStyleIdx="2" presStyleCnt="4" custScaleX="148059" custScaleY="114197" custLinFactX="57910" custLinFactNeighborX="100000" custLinFactNeighborY="5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2BF1A48-6171-4C3B-9172-C0D4EDBD3295}" type="pres">
      <dgm:prSet presAssocID="{72B25ADB-77F7-41F2-8FA0-F3270F4B4206}" presName="BalanceSpacing" presStyleCnt="0"/>
      <dgm:spPr/>
    </dgm:pt>
    <dgm:pt modelId="{668DEF0F-21F5-4F41-AFFA-130870DC1D77}" type="pres">
      <dgm:prSet presAssocID="{72B25ADB-77F7-41F2-8FA0-F3270F4B4206}" presName="BalanceSpacing1" presStyleCnt="0"/>
      <dgm:spPr/>
    </dgm:pt>
    <dgm:pt modelId="{ED3F62AB-1686-446C-8F95-8BAF32A327E4}" type="pres">
      <dgm:prSet presAssocID="{EBBEC493-F2E2-4AB4-9B92-F23B9846F6DA}" presName="Accent1Text" presStyleLbl="node1" presStyleIdx="5" presStyleCnt="8" custLinFactNeighborX="16908" custLinFactNeighborY="3097"/>
      <dgm:spPr/>
      <dgm:t>
        <a:bodyPr/>
        <a:lstStyle/>
        <a:p>
          <a:endParaRPr lang="hu-HU"/>
        </a:p>
      </dgm:t>
    </dgm:pt>
    <dgm:pt modelId="{61C553B3-FFC5-466A-A554-B7297DCD2F47}" type="pres">
      <dgm:prSet presAssocID="{EBBEC493-F2E2-4AB4-9B92-F23B9846F6DA}" presName="spaceBetweenRectangles" presStyleCnt="0"/>
      <dgm:spPr/>
    </dgm:pt>
    <dgm:pt modelId="{3DE2E7BB-2C73-4212-84E1-1F30B3EBFD59}" type="pres">
      <dgm:prSet presAssocID="{D7570CEA-15A6-4841-987A-01B766EC33A3}" presName="composite" presStyleCnt="0"/>
      <dgm:spPr/>
    </dgm:pt>
    <dgm:pt modelId="{E0C3B6AD-BB9F-4896-8253-CF1E581634E5}" type="pres">
      <dgm:prSet presAssocID="{D7570CEA-15A6-4841-987A-01B766EC33A3}" presName="Parent1" presStyleLbl="node1" presStyleIdx="6" presStyleCnt="8" custScaleX="188604" custScaleY="163134" custLinFactX="-114514" custLinFactY="-6723" custLinFactNeighborX="-2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E9DED9-624D-4F85-9739-74B9D15C4668}" type="pres">
      <dgm:prSet presAssocID="{D7570CEA-15A6-4841-987A-01B766EC33A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29270FD-6501-4FD2-AE06-7CE2DD39DE2E}" type="pres">
      <dgm:prSet presAssocID="{D7570CEA-15A6-4841-987A-01B766EC33A3}" presName="BalanceSpacing" presStyleCnt="0"/>
      <dgm:spPr/>
    </dgm:pt>
    <dgm:pt modelId="{D9AA809C-757D-4B8A-A0D3-91FD5E33DBD1}" type="pres">
      <dgm:prSet presAssocID="{D7570CEA-15A6-4841-987A-01B766EC33A3}" presName="BalanceSpacing1" presStyleCnt="0"/>
      <dgm:spPr/>
    </dgm:pt>
    <dgm:pt modelId="{30E5566E-E849-4AE4-B5BC-A81490553993}" type="pres">
      <dgm:prSet presAssocID="{D7592EA4-A131-47EA-8CEE-C3C5E227C838}" presName="Accent1Text" presStyleLbl="node1" presStyleIdx="7" presStyleCnt="8" custLinFactX="-4334" custLinFactY="-99139" custLinFactNeighborX="-100000" custLinFactNeighborY="-100000"/>
      <dgm:spPr/>
      <dgm:t>
        <a:bodyPr/>
        <a:lstStyle/>
        <a:p>
          <a:endParaRPr lang="hu-HU"/>
        </a:p>
      </dgm:t>
    </dgm:pt>
  </dgm:ptLst>
  <dgm:cxnLst>
    <dgm:cxn modelId="{A42A6FD8-5F03-429F-81D5-6CE31C41EA9A}" srcId="{DDDDAEFE-C1D2-4A20-9E02-91B73FA1D4F7}" destId="{A38D6257-2ED7-4481-B4F1-B0E03E487200}" srcOrd="0" destOrd="0" parTransId="{EB519106-D98A-474E-B4BA-CFA572301FF2}" sibTransId="{909554C2-746B-4D81-9B8C-18C403A11931}"/>
    <dgm:cxn modelId="{73D6F0C3-5AB1-4133-BFC6-F4DE17ED6181}" type="presOf" srcId="{DBAA7F92-F7D3-4D58-9DD2-85AE9418DF4D}" destId="{B743A450-22F3-44DA-8B66-9D821EEF89FF}" srcOrd="0" destOrd="0" presId="urn:microsoft.com/office/officeart/2008/layout/AlternatingHexagons"/>
    <dgm:cxn modelId="{A480A38F-35C9-41D6-B207-B4ABD6CD32BF}" srcId="{A89EB862-314A-4076-B73A-549952717043}" destId="{72B25ADB-77F7-41F2-8FA0-F3270F4B4206}" srcOrd="2" destOrd="0" parTransId="{45877472-97AA-4493-8831-B03394AAAD16}" sibTransId="{EBBEC493-F2E2-4AB4-9B92-F23B9846F6DA}"/>
    <dgm:cxn modelId="{C094E327-D18D-4E41-A070-97439C8E5251}" type="presOf" srcId="{D7570CEA-15A6-4841-987A-01B766EC33A3}" destId="{E0C3B6AD-BB9F-4896-8253-CF1E581634E5}" srcOrd="0" destOrd="0" presId="urn:microsoft.com/office/officeart/2008/layout/AlternatingHexagons"/>
    <dgm:cxn modelId="{E4A09427-FCAF-403E-BA1F-EA7C22E7FD6B}" type="presOf" srcId="{A38D6257-2ED7-4481-B4F1-B0E03E487200}" destId="{4F9BD535-AE24-47E8-BB7A-567A2622C338}" srcOrd="0" destOrd="0" presId="urn:microsoft.com/office/officeart/2008/layout/AlternatingHexagons"/>
    <dgm:cxn modelId="{054DCFFA-B8A0-4157-8AED-FED712B45C9B}" srcId="{A89EB862-314A-4076-B73A-549952717043}" destId="{DBAA7F92-F7D3-4D58-9DD2-85AE9418DF4D}" srcOrd="0" destOrd="0" parTransId="{9E040A56-51A2-4F77-BF10-909487C39DD5}" sibTransId="{FA79F6DE-E5B3-4370-AED0-19D69DD1E8EE}"/>
    <dgm:cxn modelId="{9985465B-12C9-418F-AE39-AA3423B33971}" type="presOf" srcId="{72B25ADB-77F7-41F2-8FA0-F3270F4B4206}" destId="{4BB86502-DB81-4323-9626-78107753D7C8}" srcOrd="0" destOrd="0" presId="urn:microsoft.com/office/officeart/2008/layout/AlternatingHexagons"/>
    <dgm:cxn modelId="{7638CC96-4D1A-436E-9781-8FABF0CA9726}" type="presOf" srcId="{EBBEC493-F2E2-4AB4-9B92-F23B9846F6DA}" destId="{ED3F62AB-1686-446C-8F95-8BAF32A327E4}" srcOrd="0" destOrd="0" presId="urn:microsoft.com/office/officeart/2008/layout/AlternatingHexagons"/>
    <dgm:cxn modelId="{50F8BF4B-6C3C-42B0-A8A3-8DD9D8896A6C}" type="presOf" srcId="{D7592EA4-A131-47EA-8CEE-C3C5E227C838}" destId="{30E5566E-E849-4AE4-B5BC-A81490553993}" srcOrd="0" destOrd="0" presId="urn:microsoft.com/office/officeart/2008/layout/AlternatingHexagons"/>
    <dgm:cxn modelId="{67A86671-556C-4C3C-A198-D5AF1D9AA0CC}" type="presOf" srcId="{FA79F6DE-E5B3-4370-AED0-19D69DD1E8EE}" destId="{A1AE1DA5-611A-45F1-A9B1-21A187021166}" srcOrd="0" destOrd="0" presId="urn:microsoft.com/office/officeart/2008/layout/AlternatingHexagons"/>
    <dgm:cxn modelId="{212A0040-CBFF-42BD-82F2-22DB77784900}" type="presOf" srcId="{DDDDAEFE-C1D2-4A20-9E02-91B73FA1D4F7}" destId="{20077CD6-1BCF-4912-ADF4-28FC56B1A4B7}" srcOrd="0" destOrd="0" presId="urn:microsoft.com/office/officeart/2008/layout/AlternatingHexagons"/>
    <dgm:cxn modelId="{16948541-4E8D-489B-8CCF-7ACF7B8C4631}" srcId="{72B25ADB-77F7-41F2-8FA0-F3270F4B4206}" destId="{CC1755AC-E14D-43FF-ABA4-9FCFD258BA25}" srcOrd="0" destOrd="0" parTransId="{F8656BCF-45FA-46E9-B103-ACAEC8CDC51C}" sibTransId="{08724B29-796B-4F79-A951-CB5EBEB4AE0B}"/>
    <dgm:cxn modelId="{3A31992B-789E-40AF-AB3E-8EA29EB8E1F0}" srcId="{A89EB862-314A-4076-B73A-549952717043}" destId="{DDDDAEFE-C1D2-4A20-9E02-91B73FA1D4F7}" srcOrd="1" destOrd="0" parTransId="{F2D7F57A-EC5E-414D-BC8D-010D5BCD2D94}" sibTransId="{FD4BEEA3-8145-4E27-8649-DD22B66F1C95}"/>
    <dgm:cxn modelId="{1C3F0CCF-777A-4B8D-8040-0CE94C4DAF1A}" type="presOf" srcId="{FD4BEEA3-8145-4E27-8649-DD22B66F1C95}" destId="{0B86ADBB-E8AB-40CD-A325-6E157CDC3223}" srcOrd="0" destOrd="0" presId="urn:microsoft.com/office/officeart/2008/layout/AlternatingHexagons"/>
    <dgm:cxn modelId="{658C08AF-B59E-4424-9D20-568262C303B6}" srcId="{A89EB862-314A-4076-B73A-549952717043}" destId="{D7570CEA-15A6-4841-987A-01B766EC33A3}" srcOrd="3" destOrd="0" parTransId="{FBC9FEEC-0D77-4373-89B5-5BE10171AD98}" sibTransId="{D7592EA4-A131-47EA-8CEE-C3C5E227C838}"/>
    <dgm:cxn modelId="{F65E0466-74E5-4E5C-A5CE-98A2199320DB}" type="presOf" srcId="{CC1755AC-E14D-43FF-ABA4-9FCFD258BA25}" destId="{E2CCB619-1E79-41D9-BFB7-2D77C5CDAEF0}" srcOrd="0" destOrd="0" presId="urn:microsoft.com/office/officeart/2008/layout/AlternatingHexagons"/>
    <dgm:cxn modelId="{CFB6750F-9075-498D-91A5-9F400FABF1D4}" type="presOf" srcId="{A89EB862-314A-4076-B73A-549952717043}" destId="{C4B9B909-0302-4D09-9B94-CFD48D88A856}" srcOrd="0" destOrd="0" presId="urn:microsoft.com/office/officeart/2008/layout/AlternatingHexagons"/>
    <dgm:cxn modelId="{D6C494B6-A1CC-4CE5-BF39-D41691A3F578}" type="presParOf" srcId="{C4B9B909-0302-4D09-9B94-CFD48D88A856}" destId="{09594DE6-CC86-4AD6-87B9-06FA866646DE}" srcOrd="0" destOrd="0" presId="urn:microsoft.com/office/officeart/2008/layout/AlternatingHexagons"/>
    <dgm:cxn modelId="{DDD1C201-06C3-4E6A-A3FB-F8E5B9E55389}" type="presParOf" srcId="{09594DE6-CC86-4AD6-87B9-06FA866646DE}" destId="{B743A450-22F3-44DA-8B66-9D821EEF89FF}" srcOrd="0" destOrd="0" presId="urn:microsoft.com/office/officeart/2008/layout/AlternatingHexagons"/>
    <dgm:cxn modelId="{EFD61FB9-784D-4DB6-A84C-954C983A6F58}" type="presParOf" srcId="{09594DE6-CC86-4AD6-87B9-06FA866646DE}" destId="{B0418ABA-469E-4899-A081-B142EC561072}" srcOrd="1" destOrd="0" presId="urn:microsoft.com/office/officeart/2008/layout/AlternatingHexagons"/>
    <dgm:cxn modelId="{C8F36E3F-9527-4931-8FDD-F52A1ADFDF9A}" type="presParOf" srcId="{09594DE6-CC86-4AD6-87B9-06FA866646DE}" destId="{342D8484-86D0-4C4E-81B5-8C29D4543FE6}" srcOrd="2" destOrd="0" presId="urn:microsoft.com/office/officeart/2008/layout/AlternatingHexagons"/>
    <dgm:cxn modelId="{24ADE6FD-816E-4C39-B4E9-0A07D8BC8905}" type="presParOf" srcId="{09594DE6-CC86-4AD6-87B9-06FA866646DE}" destId="{3FE34DE1-5C95-46A4-BC63-C2D0415A1A6D}" srcOrd="3" destOrd="0" presId="urn:microsoft.com/office/officeart/2008/layout/AlternatingHexagons"/>
    <dgm:cxn modelId="{5365B745-80E8-4714-8F31-9A31742ABA24}" type="presParOf" srcId="{09594DE6-CC86-4AD6-87B9-06FA866646DE}" destId="{A1AE1DA5-611A-45F1-A9B1-21A187021166}" srcOrd="4" destOrd="0" presId="urn:microsoft.com/office/officeart/2008/layout/AlternatingHexagons"/>
    <dgm:cxn modelId="{C7D0AA35-394C-4959-A1FC-FD719375AE56}" type="presParOf" srcId="{C4B9B909-0302-4D09-9B94-CFD48D88A856}" destId="{27F82E24-7613-437F-BF41-6DF77F6E127A}" srcOrd="1" destOrd="0" presId="urn:microsoft.com/office/officeart/2008/layout/AlternatingHexagons"/>
    <dgm:cxn modelId="{3AAE38BC-49F5-47B0-8B54-D29DB7E035DF}" type="presParOf" srcId="{C4B9B909-0302-4D09-9B94-CFD48D88A856}" destId="{F11E848E-950A-4FB6-A930-082923B65730}" srcOrd="2" destOrd="0" presId="urn:microsoft.com/office/officeart/2008/layout/AlternatingHexagons"/>
    <dgm:cxn modelId="{B167ABEC-7773-42E4-98D0-8D70B6D3BAA0}" type="presParOf" srcId="{F11E848E-950A-4FB6-A930-082923B65730}" destId="{20077CD6-1BCF-4912-ADF4-28FC56B1A4B7}" srcOrd="0" destOrd="0" presId="urn:microsoft.com/office/officeart/2008/layout/AlternatingHexagons"/>
    <dgm:cxn modelId="{40A5A1DC-F8FE-4F9D-B119-D063435604C0}" type="presParOf" srcId="{F11E848E-950A-4FB6-A930-082923B65730}" destId="{4F9BD535-AE24-47E8-BB7A-567A2622C338}" srcOrd="1" destOrd="0" presId="urn:microsoft.com/office/officeart/2008/layout/AlternatingHexagons"/>
    <dgm:cxn modelId="{E0AF0A94-EFDD-490F-8F11-04F6EC991CBD}" type="presParOf" srcId="{F11E848E-950A-4FB6-A930-082923B65730}" destId="{94F2E907-160F-41A6-A4FD-0AE3579BA31C}" srcOrd="2" destOrd="0" presId="urn:microsoft.com/office/officeart/2008/layout/AlternatingHexagons"/>
    <dgm:cxn modelId="{D6449413-6537-4483-8D94-8D99AE84E18D}" type="presParOf" srcId="{F11E848E-950A-4FB6-A930-082923B65730}" destId="{E103CEC4-5BC3-40D8-B7F4-BDC83CB3C087}" srcOrd="3" destOrd="0" presId="urn:microsoft.com/office/officeart/2008/layout/AlternatingHexagons"/>
    <dgm:cxn modelId="{0D217528-428A-46C5-8454-A21E263A103A}" type="presParOf" srcId="{F11E848E-950A-4FB6-A930-082923B65730}" destId="{0B86ADBB-E8AB-40CD-A325-6E157CDC3223}" srcOrd="4" destOrd="0" presId="urn:microsoft.com/office/officeart/2008/layout/AlternatingHexagons"/>
    <dgm:cxn modelId="{556D5978-011D-4B24-B653-4745739B84EA}" type="presParOf" srcId="{C4B9B909-0302-4D09-9B94-CFD48D88A856}" destId="{C0EFE398-C662-4379-AECF-40BAC6B2CDD9}" srcOrd="3" destOrd="0" presId="urn:microsoft.com/office/officeart/2008/layout/AlternatingHexagons"/>
    <dgm:cxn modelId="{1EC4AA76-E6ED-4D91-889B-91F06DA66D9B}" type="presParOf" srcId="{C4B9B909-0302-4D09-9B94-CFD48D88A856}" destId="{7FE75F8B-463C-4E4A-80C7-CF98ABB39E4D}" srcOrd="4" destOrd="0" presId="urn:microsoft.com/office/officeart/2008/layout/AlternatingHexagons"/>
    <dgm:cxn modelId="{4CEBAFFA-2C37-4513-9818-7A42D96D4098}" type="presParOf" srcId="{7FE75F8B-463C-4E4A-80C7-CF98ABB39E4D}" destId="{4BB86502-DB81-4323-9626-78107753D7C8}" srcOrd="0" destOrd="0" presId="urn:microsoft.com/office/officeart/2008/layout/AlternatingHexagons"/>
    <dgm:cxn modelId="{A4BF94F1-2750-4781-B83A-02FD8ACCB5B0}" type="presParOf" srcId="{7FE75F8B-463C-4E4A-80C7-CF98ABB39E4D}" destId="{E2CCB619-1E79-41D9-BFB7-2D77C5CDAEF0}" srcOrd="1" destOrd="0" presId="urn:microsoft.com/office/officeart/2008/layout/AlternatingHexagons"/>
    <dgm:cxn modelId="{7B55A46F-6378-40E8-AE2A-0AE58781CBD0}" type="presParOf" srcId="{7FE75F8B-463C-4E4A-80C7-CF98ABB39E4D}" destId="{72BF1A48-6171-4C3B-9172-C0D4EDBD3295}" srcOrd="2" destOrd="0" presId="urn:microsoft.com/office/officeart/2008/layout/AlternatingHexagons"/>
    <dgm:cxn modelId="{45ADE166-841B-4EC2-97D2-ED3C919481E8}" type="presParOf" srcId="{7FE75F8B-463C-4E4A-80C7-CF98ABB39E4D}" destId="{668DEF0F-21F5-4F41-AFFA-130870DC1D77}" srcOrd="3" destOrd="0" presId="urn:microsoft.com/office/officeart/2008/layout/AlternatingHexagons"/>
    <dgm:cxn modelId="{0A5F833A-9F9B-4062-99A3-F0A6EF088725}" type="presParOf" srcId="{7FE75F8B-463C-4E4A-80C7-CF98ABB39E4D}" destId="{ED3F62AB-1686-446C-8F95-8BAF32A327E4}" srcOrd="4" destOrd="0" presId="urn:microsoft.com/office/officeart/2008/layout/AlternatingHexagons"/>
    <dgm:cxn modelId="{CE24B193-FBBB-41DC-8106-34E263AEC883}" type="presParOf" srcId="{C4B9B909-0302-4D09-9B94-CFD48D88A856}" destId="{61C553B3-FFC5-466A-A554-B7297DCD2F47}" srcOrd="5" destOrd="0" presId="urn:microsoft.com/office/officeart/2008/layout/AlternatingHexagons"/>
    <dgm:cxn modelId="{2487B75B-3850-4B14-BDAD-2AA0219BE06B}" type="presParOf" srcId="{C4B9B909-0302-4D09-9B94-CFD48D88A856}" destId="{3DE2E7BB-2C73-4212-84E1-1F30B3EBFD59}" srcOrd="6" destOrd="0" presId="urn:microsoft.com/office/officeart/2008/layout/AlternatingHexagons"/>
    <dgm:cxn modelId="{46006C33-30A8-4A0E-85ED-11BDDF583749}" type="presParOf" srcId="{3DE2E7BB-2C73-4212-84E1-1F30B3EBFD59}" destId="{E0C3B6AD-BB9F-4896-8253-CF1E581634E5}" srcOrd="0" destOrd="0" presId="urn:microsoft.com/office/officeart/2008/layout/AlternatingHexagons"/>
    <dgm:cxn modelId="{345FC1AB-40FC-4DB6-9104-337C6194FDBA}" type="presParOf" srcId="{3DE2E7BB-2C73-4212-84E1-1F30B3EBFD59}" destId="{5AE9DED9-624D-4F85-9739-74B9D15C4668}" srcOrd="1" destOrd="0" presId="urn:microsoft.com/office/officeart/2008/layout/AlternatingHexagons"/>
    <dgm:cxn modelId="{180AD6DF-0D38-44A0-BCD5-805CE8D4CF6B}" type="presParOf" srcId="{3DE2E7BB-2C73-4212-84E1-1F30B3EBFD59}" destId="{429270FD-6501-4FD2-AE06-7CE2DD39DE2E}" srcOrd="2" destOrd="0" presId="urn:microsoft.com/office/officeart/2008/layout/AlternatingHexagons"/>
    <dgm:cxn modelId="{E68C515B-5217-40FC-9069-20A713253600}" type="presParOf" srcId="{3DE2E7BB-2C73-4212-84E1-1F30B3EBFD59}" destId="{D9AA809C-757D-4B8A-A0D3-91FD5E33DBD1}" srcOrd="3" destOrd="0" presId="urn:microsoft.com/office/officeart/2008/layout/AlternatingHexagons"/>
    <dgm:cxn modelId="{6AFC46DD-E177-402E-9BA7-20B88D01D953}" type="presParOf" srcId="{3DE2E7BB-2C73-4212-84E1-1F30B3EBFD59}" destId="{30E5566E-E849-4AE4-B5BC-A8149055399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61C450-0690-451A-8918-11C0481E219E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47E6CDA-EECC-4B66-A665-794A2205A26A}">
      <dgm:prSet phldrT="[Szöveg]"/>
      <dgm:spPr/>
      <dgm:t>
        <a:bodyPr/>
        <a:lstStyle/>
        <a:p>
          <a:r>
            <a:rPr lang="hu-HU" dirty="0" smtClean="0"/>
            <a:t>Intel </a:t>
          </a:r>
          <a:r>
            <a:rPr lang="hu-HU" dirty="0" err="1" smtClean="0"/>
            <a:t>Core</a:t>
          </a:r>
          <a:r>
            <a:rPr lang="hu-HU" dirty="0" smtClean="0"/>
            <a:t> i7-5960X</a:t>
          </a:r>
          <a:endParaRPr lang="hu-HU" dirty="0"/>
        </a:p>
      </dgm:t>
    </dgm:pt>
    <dgm:pt modelId="{AB9D6366-4D0A-4E50-9509-18E162FFC2B0}" type="parTrans" cxnId="{C56E2D3A-65BB-4DA8-842C-57CDAC5B0DD9}">
      <dgm:prSet/>
      <dgm:spPr/>
      <dgm:t>
        <a:bodyPr/>
        <a:lstStyle/>
        <a:p>
          <a:endParaRPr lang="hu-HU"/>
        </a:p>
      </dgm:t>
    </dgm:pt>
    <dgm:pt modelId="{85C8C4C7-8B80-4A87-8F76-CA6830F013C0}" type="sibTrans" cxnId="{C56E2D3A-65BB-4DA8-842C-57CDAC5B0DD9}">
      <dgm:prSet/>
      <dgm:spPr/>
      <dgm:t>
        <a:bodyPr/>
        <a:lstStyle/>
        <a:p>
          <a:endParaRPr lang="hu-HU"/>
        </a:p>
      </dgm:t>
    </dgm:pt>
    <dgm:pt modelId="{61BBE97C-C428-42F3-9388-4DCDA89A4F79}">
      <dgm:prSet phldrT="[Szöveg]"/>
      <dgm:spPr/>
      <dgm:t>
        <a:bodyPr/>
        <a:lstStyle/>
        <a:p>
          <a:r>
            <a:rPr lang="hu-HU" dirty="0" smtClean="0"/>
            <a:t>LGA2011-v3</a:t>
          </a:r>
        </a:p>
        <a:p>
          <a:r>
            <a:rPr lang="hu-HU" dirty="0" smtClean="0"/>
            <a:t>3.0GHz</a:t>
          </a:r>
        </a:p>
        <a:p>
          <a:r>
            <a:rPr lang="hu-HU" dirty="0" smtClean="0"/>
            <a:t>8(2logikai)</a:t>
          </a:r>
        </a:p>
        <a:p>
          <a:r>
            <a:rPr lang="hu-HU" dirty="0" smtClean="0"/>
            <a:t>140W</a:t>
          </a:r>
        </a:p>
        <a:p>
          <a:r>
            <a:rPr lang="hu-HU" dirty="0" smtClean="0"/>
            <a:t>1996</a:t>
          </a:r>
          <a:endParaRPr lang="hu-HU" dirty="0"/>
        </a:p>
      </dgm:t>
    </dgm:pt>
    <dgm:pt modelId="{0C387119-F035-4652-BFD8-3D8D03D87AD7}" type="parTrans" cxnId="{4CDB752C-DF93-4738-AF55-4EADC201A9D1}">
      <dgm:prSet/>
      <dgm:spPr/>
      <dgm:t>
        <a:bodyPr/>
        <a:lstStyle/>
        <a:p>
          <a:endParaRPr lang="hu-HU"/>
        </a:p>
      </dgm:t>
    </dgm:pt>
    <dgm:pt modelId="{817875F2-5D1C-4063-A20C-82D46DAEAA03}" type="sibTrans" cxnId="{4CDB752C-DF93-4738-AF55-4EADC201A9D1}">
      <dgm:prSet/>
      <dgm:spPr/>
      <dgm:t>
        <a:bodyPr/>
        <a:lstStyle/>
        <a:p>
          <a:endParaRPr lang="hu-HU"/>
        </a:p>
      </dgm:t>
    </dgm:pt>
    <dgm:pt modelId="{7EFA2B40-9011-4572-8A27-CB10A6948AC0}">
      <dgm:prSet phldrT="[Szöveg]"/>
      <dgm:spPr/>
      <dgm:t>
        <a:bodyPr/>
        <a:lstStyle/>
        <a:p>
          <a:r>
            <a:rPr lang="hu-HU" b="0" dirty="0" smtClean="0"/>
            <a:t>Intel </a:t>
          </a:r>
          <a:r>
            <a:rPr lang="hu-HU" b="0" dirty="0" err="1" smtClean="0"/>
            <a:t>Core</a:t>
          </a:r>
          <a:r>
            <a:rPr lang="hu-HU" b="0" dirty="0" smtClean="0"/>
            <a:t> i7-4790K </a:t>
          </a:r>
          <a:endParaRPr lang="hu-HU" b="0" dirty="0"/>
        </a:p>
      </dgm:t>
    </dgm:pt>
    <dgm:pt modelId="{7DED8F9C-0D05-4AF1-8719-C280FDA0C46E}" type="parTrans" cxnId="{CDF60126-44CC-4AEE-BAD5-6C2EC061C268}">
      <dgm:prSet/>
      <dgm:spPr/>
      <dgm:t>
        <a:bodyPr/>
        <a:lstStyle/>
        <a:p>
          <a:endParaRPr lang="hu-HU"/>
        </a:p>
      </dgm:t>
    </dgm:pt>
    <dgm:pt modelId="{4F4CC052-D33F-4BB2-B69C-19B2E6F933A0}" type="sibTrans" cxnId="{CDF60126-44CC-4AEE-BAD5-6C2EC061C268}">
      <dgm:prSet/>
      <dgm:spPr/>
      <dgm:t>
        <a:bodyPr/>
        <a:lstStyle/>
        <a:p>
          <a:endParaRPr lang="hu-HU"/>
        </a:p>
      </dgm:t>
    </dgm:pt>
    <dgm:pt modelId="{B99088B7-64BF-4BCC-8C5A-7EAB410B01E4}">
      <dgm:prSet phldrT="[Szöveg]"/>
      <dgm:spPr/>
      <dgm:t>
        <a:bodyPr/>
        <a:lstStyle/>
        <a:p>
          <a:r>
            <a:rPr lang="hu-HU" dirty="0" smtClean="0"/>
            <a:t>LGA-1150</a:t>
          </a:r>
        </a:p>
        <a:p>
          <a:r>
            <a:rPr lang="hu-HU" dirty="0" smtClean="0"/>
            <a:t>4.0GHz</a:t>
          </a:r>
        </a:p>
        <a:p>
          <a:r>
            <a:rPr lang="hu-HU" dirty="0" smtClean="0"/>
            <a:t>4(2logikai)</a:t>
          </a:r>
        </a:p>
        <a:p>
          <a:r>
            <a:rPr lang="hu-HU" dirty="0" smtClean="0"/>
            <a:t>88W</a:t>
          </a:r>
        </a:p>
        <a:p>
          <a:r>
            <a:rPr lang="hu-HU" dirty="0" smtClean="0"/>
            <a:t>2536</a:t>
          </a:r>
          <a:endParaRPr lang="hu-HU" dirty="0"/>
        </a:p>
      </dgm:t>
    </dgm:pt>
    <dgm:pt modelId="{64BCED7B-FAAC-4FE9-BD70-21F2C8A9A1A6}" type="parTrans" cxnId="{71EA92B9-3F6B-44EB-AA9D-7151A9308ABF}">
      <dgm:prSet/>
      <dgm:spPr/>
      <dgm:t>
        <a:bodyPr/>
        <a:lstStyle/>
        <a:p>
          <a:endParaRPr lang="hu-HU"/>
        </a:p>
      </dgm:t>
    </dgm:pt>
    <dgm:pt modelId="{1E0728A4-04E6-455D-B03A-A787F8FE3F03}" type="sibTrans" cxnId="{71EA92B9-3F6B-44EB-AA9D-7151A9308ABF}">
      <dgm:prSet/>
      <dgm:spPr/>
      <dgm:t>
        <a:bodyPr/>
        <a:lstStyle/>
        <a:p>
          <a:endParaRPr lang="hu-HU"/>
        </a:p>
      </dgm:t>
    </dgm:pt>
    <dgm:pt modelId="{5A8F37A2-C9D1-47D4-885A-C7C54EE56CFF}">
      <dgm:prSet phldrT="[Szöveg]"/>
      <dgm:spPr/>
      <dgm:t>
        <a:bodyPr/>
        <a:lstStyle/>
        <a:p>
          <a:r>
            <a:rPr lang="hu-HU" dirty="0" smtClean="0"/>
            <a:t>AMD FX-9590 </a:t>
          </a:r>
          <a:r>
            <a:rPr lang="hu-HU" dirty="0" err="1" smtClean="0"/>
            <a:t>Eight-Core</a:t>
          </a:r>
          <a:endParaRPr lang="hu-HU" dirty="0"/>
        </a:p>
      </dgm:t>
    </dgm:pt>
    <dgm:pt modelId="{7F268A8E-90A5-4218-A9DC-77A2181F191F}" type="parTrans" cxnId="{7F37A480-1DB4-4933-B583-E3A36112E721}">
      <dgm:prSet/>
      <dgm:spPr/>
      <dgm:t>
        <a:bodyPr/>
        <a:lstStyle/>
        <a:p>
          <a:endParaRPr lang="hu-HU"/>
        </a:p>
      </dgm:t>
    </dgm:pt>
    <dgm:pt modelId="{4AFD5351-9D77-4D8B-BC7D-25F231AAA7D9}" type="sibTrans" cxnId="{7F37A480-1DB4-4933-B583-E3A36112E721}">
      <dgm:prSet/>
      <dgm:spPr/>
      <dgm:t>
        <a:bodyPr/>
        <a:lstStyle/>
        <a:p>
          <a:endParaRPr lang="hu-HU"/>
        </a:p>
      </dgm:t>
    </dgm:pt>
    <dgm:pt modelId="{5FC292DC-38FD-4F25-90E1-D8A5FCB239E8}">
      <dgm:prSet phldrT="[Szöveg]"/>
      <dgm:spPr/>
      <dgm:t>
        <a:bodyPr/>
        <a:lstStyle/>
        <a:p>
          <a:r>
            <a:rPr lang="hu-HU" dirty="0" smtClean="0"/>
            <a:t>AM3+</a:t>
          </a:r>
        </a:p>
        <a:p>
          <a:r>
            <a:rPr lang="hu-HU" dirty="0" smtClean="0"/>
            <a:t>4.7GHz</a:t>
          </a:r>
        </a:p>
        <a:p>
          <a:r>
            <a:rPr lang="hu-HU" dirty="0" smtClean="0"/>
            <a:t>4(2logikai)</a:t>
          </a:r>
        </a:p>
        <a:p>
          <a:r>
            <a:rPr lang="hu-HU" dirty="0" smtClean="0"/>
            <a:t>220W</a:t>
          </a:r>
        </a:p>
        <a:p>
          <a:r>
            <a:rPr lang="hu-HU" dirty="0" smtClean="0"/>
            <a:t>1711</a:t>
          </a:r>
          <a:endParaRPr lang="hu-HU" dirty="0"/>
        </a:p>
      </dgm:t>
    </dgm:pt>
    <dgm:pt modelId="{2C00ACFC-B9B6-4334-AE92-FD954796C7E9}" type="parTrans" cxnId="{53150344-8F23-4D43-8E7F-EF388C3F15D2}">
      <dgm:prSet/>
      <dgm:spPr/>
      <dgm:t>
        <a:bodyPr/>
        <a:lstStyle/>
        <a:p>
          <a:endParaRPr lang="hu-HU"/>
        </a:p>
      </dgm:t>
    </dgm:pt>
    <dgm:pt modelId="{89BC7358-718C-4000-B21B-53E2E278BED4}" type="sibTrans" cxnId="{53150344-8F23-4D43-8E7F-EF388C3F15D2}">
      <dgm:prSet/>
      <dgm:spPr/>
      <dgm:t>
        <a:bodyPr/>
        <a:lstStyle/>
        <a:p>
          <a:endParaRPr lang="hu-HU"/>
        </a:p>
      </dgm:t>
    </dgm:pt>
    <dgm:pt modelId="{9CE7CE40-CDA2-4E3A-A6F6-D1E469C921D3}" type="pres">
      <dgm:prSet presAssocID="{E261C450-0690-451A-8918-11C0481E219E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A62F3CF9-7FB6-472C-94B4-4945A4248E17}" type="pres">
      <dgm:prSet presAssocID="{D47E6CDA-EECC-4B66-A665-794A2205A26A}" presName="composite" presStyleCnt="0"/>
      <dgm:spPr/>
    </dgm:pt>
    <dgm:pt modelId="{400B64DB-1265-411F-A1CA-45A382927120}" type="pres">
      <dgm:prSet presAssocID="{D47E6CDA-EECC-4B66-A665-794A2205A26A}" presName="Accent" presStyleLbl="alignAcc1" presStyleIdx="0" presStyleCnt="3"/>
      <dgm:spPr/>
    </dgm:pt>
    <dgm:pt modelId="{73E521EF-ED1D-4F36-913B-5BB3DC05C253}" type="pres">
      <dgm:prSet presAssocID="{D47E6CDA-EECC-4B66-A665-794A2205A26A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hu-HU"/>
        </a:p>
      </dgm:t>
    </dgm:pt>
    <dgm:pt modelId="{A21E150C-246F-492F-BF12-F6FF11B63A7D}" type="pres">
      <dgm:prSet presAssocID="{D47E6CDA-EECC-4B66-A665-794A2205A26A}" presName="Child" presStyleLbl="revTx" presStyleIdx="0" presStyleCnt="3" custScaleX="99768" custScaleY="969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10DA08-101C-4AD3-AC49-ED219359218E}" type="pres">
      <dgm:prSet presAssocID="{D47E6CDA-EECC-4B66-A665-794A2205A26A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E1E7F0-DF51-4B43-B2D0-177F24960FCF}" type="pres">
      <dgm:prSet presAssocID="{85C8C4C7-8B80-4A87-8F76-CA6830F013C0}" presName="sibTrans" presStyleCnt="0"/>
      <dgm:spPr/>
    </dgm:pt>
    <dgm:pt modelId="{E03F77BC-4286-46E4-A188-8A1D5110AEBF}" type="pres">
      <dgm:prSet presAssocID="{7EFA2B40-9011-4572-8A27-CB10A6948AC0}" presName="composite" presStyleCnt="0"/>
      <dgm:spPr/>
    </dgm:pt>
    <dgm:pt modelId="{851B0794-F0EB-4B3B-BA57-C6F334051A7E}" type="pres">
      <dgm:prSet presAssocID="{7EFA2B40-9011-4572-8A27-CB10A6948AC0}" presName="Accent" presStyleLbl="alignAcc1" presStyleIdx="1" presStyleCnt="3"/>
      <dgm:spPr/>
    </dgm:pt>
    <dgm:pt modelId="{850CB2DC-B519-4BC0-BEB8-5ADCE9C8F34F}" type="pres">
      <dgm:prSet presAssocID="{7EFA2B40-9011-4572-8A27-CB10A6948AC0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03DBC37-9A3B-47E8-A326-113E0C62F703}" type="pres">
      <dgm:prSet presAssocID="{7EFA2B40-9011-4572-8A27-CB10A6948AC0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E132FE-3F3C-40B7-9AF5-0D92218D013D}" type="pres">
      <dgm:prSet presAssocID="{7EFA2B40-9011-4572-8A27-CB10A6948AC0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390602-E9BD-4540-B46D-345930BD67D7}" type="pres">
      <dgm:prSet presAssocID="{4F4CC052-D33F-4BB2-B69C-19B2E6F933A0}" presName="sibTrans" presStyleCnt="0"/>
      <dgm:spPr/>
    </dgm:pt>
    <dgm:pt modelId="{541EEA91-006B-4FF2-B614-AF828FED4690}" type="pres">
      <dgm:prSet presAssocID="{5A8F37A2-C9D1-47D4-885A-C7C54EE56CFF}" presName="composite" presStyleCnt="0"/>
      <dgm:spPr/>
    </dgm:pt>
    <dgm:pt modelId="{51D6193E-8063-45C1-B40D-478B65D4CA75}" type="pres">
      <dgm:prSet presAssocID="{5A8F37A2-C9D1-47D4-885A-C7C54EE56CFF}" presName="Accent" presStyleLbl="alignAcc1" presStyleIdx="2" presStyleCnt="3"/>
      <dgm:spPr/>
    </dgm:pt>
    <dgm:pt modelId="{1A360730-746D-4F01-8185-5F6369B0EFD0}" type="pres">
      <dgm:prSet presAssocID="{5A8F37A2-C9D1-47D4-885A-C7C54EE56CFF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9132BB9-A172-46D1-8EFB-6680E70ABE65}" type="pres">
      <dgm:prSet presAssocID="{5A8F37A2-C9D1-47D4-885A-C7C54EE56CFF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EEAAFC-6ED3-4A9D-B80F-3DA4EEEFB118}" type="pres">
      <dgm:prSet presAssocID="{5A8F37A2-C9D1-47D4-885A-C7C54EE56CFF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D119C86-B3FA-433F-BDD4-370C015F8980}" type="presOf" srcId="{5FC292DC-38FD-4F25-90E1-D8A5FCB239E8}" destId="{89132BB9-A172-46D1-8EFB-6680E70ABE65}" srcOrd="0" destOrd="0" presId="urn:microsoft.com/office/officeart/2008/layout/TitlePictureLineup"/>
    <dgm:cxn modelId="{4DBD720C-E2CF-42DE-96F8-0C0A66813356}" type="presOf" srcId="{B99088B7-64BF-4BCC-8C5A-7EAB410B01E4}" destId="{C03DBC37-9A3B-47E8-A326-113E0C62F703}" srcOrd="0" destOrd="0" presId="urn:microsoft.com/office/officeart/2008/layout/TitlePictureLineup"/>
    <dgm:cxn modelId="{71EA92B9-3F6B-44EB-AA9D-7151A9308ABF}" srcId="{7EFA2B40-9011-4572-8A27-CB10A6948AC0}" destId="{B99088B7-64BF-4BCC-8C5A-7EAB410B01E4}" srcOrd="0" destOrd="0" parTransId="{64BCED7B-FAAC-4FE9-BD70-21F2C8A9A1A6}" sibTransId="{1E0728A4-04E6-455D-B03A-A787F8FE3F03}"/>
    <dgm:cxn modelId="{BD8E135D-79D2-4DDC-8BB5-F8DD7307C5AE}" type="presOf" srcId="{E261C450-0690-451A-8918-11C0481E219E}" destId="{9CE7CE40-CDA2-4E3A-A6F6-D1E469C921D3}" srcOrd="0" destOrd="0" presId="urn:microsoft.com/office/officeart/2008/layout/TitlePictureLineup"/>
    <dgm:cxn modelId="{11441385-00CE-4CB4-BAE0-25AF0013CB62}" type="presOf" srcId="{61BBE97C-C428-42F3-9388-4DCDA89A4F79}" destId="{A21E150C-246F-492F-BF12-F6FF11B63A7D}" srcOrd="0" destOrd="0" presId="urn:microsoft.com/office/officeart/2008/layout/TitlePictureLineup"/>
    <dgm:cxn modelId="{CDF60126-44CC-4AEE-BAD5-6C2EC061C268}" srcId="{E261C450-0690-451A-8918-11C0481E219E}" destId="{7EFA2B40-9011-4572-8A27-CB10A6948AC0}" srcOrd="1" destOrd="0" parTransId="{7DED8F9C-0D05-4AF1-8719-C280FDA0C46E}" sibTransId="{4F4CC052-D33F-4BB2-B69C-19B2E6F933A0}"/>
    <dgm:cxn modelId="{1EC1AE92-9EDC-4974-9D9B-90F9E8FA51EC}" type="presOf" srcId="{5A8F37A2-C9D1-47D4-885A-C7C54EE56CFF}" destId="{05EEAAFC-6ED3-4A9D-B80F-3DA4EEEFB118}" srcOrd="0" destOrd="0" presId="urn:microsoft.com/office/officeart/2008/layout/TitlePictureLineup"/>
    <dgm:cxn modelId="{D6EEB19E-04A4-4B53-8696-9167C388E60C}" type="presOf" srcId="{7EFA2B40-9011-4572-8A27-CB10A6948AC0}" destId="{88E132FE-3F3C-40B7-9AF5-0D92218D013D}" srcOrd="0" destOrd="0" presId="urn:microsoft.com/office/officeart/2008/layout/TitlePictureLineup"/>
    <dgm:cxn modelId="{4CDB752C-DF93-4738-AF55-4EADC201A9D1}" srcId="{D47E6CDA-EECC-4B66-A665-794A2205A26A}" destId="{61BBE97C-C428-42F3-9388-4DCDA89A4F79}" srcOrd="0" destOrd="0" parTransId="{0C387119-F035-4652-BFD8-3D8D03D87AD7}" sibTransId="{817875F2-5D1C-4063-A20C-82D46DAEAA03}"/>
    <dgm:cxn modelId="{7F37A480-1DB4-4933-B583-E3A36112E721}" srcId="{E261C450-0690-451A-8918-11C0481E219E}" destId="{5A8F37A2-C9D1-47D4-885A-C7C54EE56CFF}" srcOrd="2" destOrd="0" parTransId="{7F268A8E-90A5-4218-A9DC-77A2181F191F}" sibTransId="{4AFD5351-9D77-4D8B-BC7D-25F231AAA7D9}"/>
    <dgm:cxn modelId="{C56E2D3A-65BB-4DA8-842C-57CDAC5B0DD9}" srcId="{E261C450-0690-451A-8918-11C0481E219E}" destId="{D47E6CDA-EECC-4B66-A665-794A2205A26A}" srcOrd="0" destOrd="0" parTransId="{AB9D6366-4D0A-4E50-9509-18E162FFC2B0}" sibTransId="{85C8C4C7-8B80-4A87-8F76-CA6830F013C0}"/>
    <dgm:cxn modelId="{53150344-8F23-4D43-8E7F-EF388C3F15D2}" srcId="{5A8F37A2-C9D1-47D4-885A-C7C54EE56CFF}" destId="{5FC292DC-38FD-4F25-90E1-D8A5FCB239E8}" srcOrd="0" destOrd="0" parTransId="{2C00ACFC-B9B6-4334-AE92-FD954796C7E9}" sibTransId="{89BC7358-718C-4000-B21B-53E2E278BED4}"/>
    <dgm:cxn modelId="{E7B18D58-3E51-46C2-A803-1E63EBAA5AB1}" type="presOf" srcId="{D47E6CDA-EECC-4B66-A665-794A2205A26A}" destId="{A710DA08-101C-4AD3-AC49-ED219359218E}" srcOrd="0" destOrd="0" presId="urn:microsoft.com/office/officeart/2008/layout/TitlePictureLineup"/>
    <dgm:cxn modelId="{DDC1A92D-DA9E-411E-AD76-78CD4ED54763}" type="presParOf" srcId="{9CE7CE40-CDA2-4E3A-A6F6-D1E469C921D3}" destId="{A62F3CF9-7FB6-472C-94B4-4945A4248E17}" srcOrd="0" destOrd="0" presId="urn:microsoft.com/office/officeart/2008/layout/TitlePictureLineup"/>
    <dgm:cxn modelId="{30ACDD52-2868-4932-AFFE-6C8F874D446E}" type="presParOf" srcId="{A62F3CF9-7FB6-472C-94B4-4945A4248E17}" destId="{400B64DB-1265-411F-A1CA-45A382927120}" srcOrd="0" destOrd="0" presId="urn:microsoft.com/office/officeart/2008/layout/TitlePictureLineup"/>
    <dgm:cxn modelId="{235459CE-D7D0-43F5-925C-E11822E424D2}" type="presParOf" srcId="{A62F3CF9-7FB6-472C-94B4-4945A4248E17}" destId="{73E521EF-ED1D-4F36-913B-5BB3DC05C253}" srcOrd="1" destOrd="0" presId="urn:microsoft.com/office/officeart/2008/layout/TitlePictureLineup"/>
    <dgm:cxn modelId="{3477355D-0A3D-4B9E-BA05-886DDC06A32C}" type="presParOf" srcId="{A62F3CF9-7FB6-472C-94B4-4945A4248E17}" destId="{A21E150C-246F-492F-BF12-F6FF11B63A7D}" srcOrd="2" destOrd="0" presId="urn:microsoft.com/office/officeart/2008/layout/TitlePictureLineup"/>
    <dgm:cxn modelId="{113F2355-4B14-43FA-86F2-CA1424453298}" type="presParOf" srcId="{A62F3CF9-7FB6-472C-94B4-4945A4248E17}" destId="{A710DA08-101C-4AD3-AC49-ED219359218E}" srcOrd="3" destOrd="0" presId="urn:microsoft.com/office/officeart/2008/layout/TitlePictureLineup"/>
    <dgm:cxn modelId="{9C8A0693-B25E-4788-A9E3-D0433FEF4D9D}" type="presParOf" srcId="{9CE7CE40-CDA2-4E3A-A6F6-D1E469C921D3}" destId="{1EE1E7F0-DF51-4B43-B2D0-177F24960FCF}" srcOrd="1" destOrd="0" presId="urn:microsoft.com/office/officeart/2008/layout/TitlePictureLineup"/>
    <dgm:cxn modelId="{07010B7A-E435-4F4A-A5F8-78CA59F174FC}" type="presParOf" srcId="{9CE7CE40-CDA2-4E3A-A6F6-D1E469C921D3}" destId="{E03F77BC-4286-46E4-A188-8A1D5110AEBF}" srcOrd="2" destOrd="0" presId="urn:microsoft.com/office/officeart/2008/layout/TitlePictureLineup"/>
    <dgm:cxn modelId="{BDED051A-8179-47D4-9F46-032DFC06ACC8}" type="presParOf" srcId="{E03F77BC-4286-46E4-A188-8A1D5110AEBF}" destId="{851B0794-F0EB-4B3B-BA57-C6F334051A7E}" srcOrd="0" destOrd="0" presId="urn:microsoft.com/office/officeart/2008/layout/TitlePictureLineup"/>
    <dgm:cxn modelId="{EBC6C234-94FC-467E-A022-9902FF10ACD5}" type="presParOf" srcId="{E03F77BC-4286-46E4-A188-8A1D5110AEBF}" destId="{850CB2DC-B519-4BC0-BEB8-5ADCE9C8F34F}" srcOrd="1" destOrd="0" presId="urn:microsoft.com/office/officeart/2008/layout/TitlePictureLineup"/>
    <dgm:cxn modelId="{584E5254-894D-4AF8-A0E5-6491CCB7F36C}" type="presParOf" srcId="{E03F77BC-4286-46E4-A188-8A1D5110AEBF}" destId="{C03DBC37-9A3B-47E8-A326-113E0C62F703}" srcOrd="2" destOrd="0" presId="urn:microsoft.com/office/officeart/2008/layout/TitlePictureLineup"/>
    <dgm:cxn modelId="{AEF21EA3-7343-40D1-ACBE-B1E95D870F80}" type="presParOf" srcId="{E03F77BC-4286-46E4-A188-8A1D5110AEBF}" destId="{88E132FE-3F3C-40B7-9AF5-0D92218D013D}" srcOrd="3" destOrd="0" presId="urn:microsoft.com/office/officeart/2008/layout/TitlePictureLineup"/>
    <dgm:cxn modelId="{45BD0797-534F-4261-A8BE-294BB6B19E64}" type="presParOf" srcId="{9CE7CE40-CDA2-4E3A-A6F6-D1E469C921D3}" destId="{AE390602-E9BD-4540-B46D-345930BD67D7}" srcOrd="3" destOrd="0" presId="urn:microsoft.com/office/officeart/2008/layout/TitlePictureLineup"/>
    <dgm:cxn modelId="{4C3554B2-DED2-41F3-A373-43506A31CB3C}" type="presParOf" srcId="{9CE7CE40-CDA2-4E3A-A6F6-D1E469C921D3}" destId="{541EEA91-006B-4FF2-B614-AF828FED4690}" srcOrd="4" destOrd="0" presId="urn:microsoft.com/office/officeart/2008/layout/TitlePictureLineup"/>
    <dgm:cxn modelId="{575D5C78-5C0F-40A1-AEB4-A4323CFB80D5}" type="presParOf" srcId="{541EEA91-006B-4FF2-B614-AF828FED4690}" destId="{51D6193E-8063-45C1-B40D-478B65D4CA75}" srcOrd="0" destOrd="0" presId="urn:microsoft.com/office/officeart/2008/layout/TitlePictureLineup"/>
    <dgm:cxn modelId="{4345E444-6217-485E-912A-0B04ACD56E26}" type="presParOf" srcId="{541EEA91-006B-4FF2-B614-AF828FED4690}" destId="{1A360730-746D-4F01-8185-5F6369B0EFD0}" srcOrd="1" destOrd="0" presId="urn:microsoft.com/office/officeart/2008/layout/TitlePictureLineup"/>
    <dgm:cxn modelId="{419293EC-9578-47AA-A614-8B0D2E1E0B8B}" type="presParOf" srcId="{541EEA91-006B-4FF2-B614-AF828FED4690}" destId="{89132BB9-A172-46D1-8EFB-6680E70ABE65}" srcOrd="2" destOrd="0" presId="urn:microsoft.com/office/officeart/2008/layout/TitlePictureLineup"/>
    <dgm:cxn modelId="{6EFF47D5-4D8A-477F-8E90-AD772B83B129}" type="presParOf" srcId="{541EEA91-006B-4FF2-B614-AF828FED4690}" destId="{05EEAAFC-6ED3-4A9D-B80F-3DA4EEEFB11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26584F-A004-40E2-91AF-F098224A0CAF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4475704-9FE4-4F7E-92C9-A37622885298}">
      <dgm:prSet phldrT="[Szöveg]"/>
      <dgm:spPr/>
      <dgm:t>
        <a:bodyPr/>
        <a:lstStyle/>
        <a:p>
          <a:r>
            <a:rPr lang="hu-HU" dirty="0" smtClean="0"/>
            <a:t>ASUS GTX 980</a:t>
          </a:r>
          <a:endParaRPr lang="hu-HU" dirty="0"/>
        </a:p>
      </dgm:t>
    </dgm:pt>
    <dgm:pt modelId="{B636E716-5672-4FD9-9F52-23847235F456}" type="parTrans" cxnId="{1BF97FAA-7FBC-4B0B-8062-9EA754332451}">
      <dgm:prSet/>
      <dgm:spPr/>
      <dgm:t>
        <a:bodyPr/>
        <a:lstStyle/>
        <a:p>
          <a:endParaRPr lang="hu-HU"/>
        </a:p>
      </dgm:t>
    </dgm:pt>
    <dgm:pt modelId="{3BFADAA6-9848-40A7-98D3-DD158E306B97}" type="sibTrans" cxnId="{1BF97FAA-7FBC-4B0B-8062-9EA754332451}">
      <dgm:prSet/>
      <dgm:spPr/>
      <dgm:t>
        <a:bodyPr/>
        <a:lstStyle/>
        <a:p>
          <a:endParaRPr lang="hu-HU"/>
        </a:p>
      </dgm:t>
    </dgm:pt>
    <dgm:pt modelId="{E354B363-1216-4343-87F4-9F8B8217CCB8}">
      <dgm:prSet phldrT="[Szöveg]" custT="1"/>
      <dgm:spPr/>
      <dgm:t>
        <a:bodyPr/>
        <a:lstStyle/>
        <a:p>
          <a:r>
            <a:rPr lang="hu-HU" sz="2000" dirty="0" smtClean="0"/>
            <a:t>ASUS GTX980</a:t>
          </a:r>
          <a:br>
            <a:rPr lang="hu-HU" sz="2000" dirty="0" smtClean="0"/>
          </a:br>
          <a:r>
            <a:rPr lang="hu-HU" sz="2000" dirty="0" smtClean="0"/>
            <a:t> D2OC</a:t>
          </a:r>
        </a:p>
        <a:p>
          <a:r>
            <a:rPr lang="hu-HU" sz="2000" dirty="0" smtClean="0"/>
            <a:t>GPU: 1279Mhz</a:t>
          </a:r>
        </a:p>
        <a:p>
          <a:r>
            <a:rPr lang="hu-HU" sz="2000" dirty="0" smtClean="0"/>
            <a:t>RAM: 4Gb 7010MHz</a:t>
          </a:r>
        </a:p>
        <a:p>
          <a:r>
            <a:rPr lang="hu-HU" sz="2000" dirty="0" smtClean="0"/>
            <a:t>256bits</a:t>
          </a:r>
        </a:p>
        <a:p>
          <a:r>
            <a:rPr lang="hu-HU" sz="2000" dirty="0" smtClean="0"/>
            <a:t>170W</a:t>
          </a:r>
        </a:p>
        <a:p>
          <a:r>
            <a:rPr lang="hu-HU" sz="2000" dirty="0" smtClean="0"/>
            <a:t>Gyakorlatban 300W</a:t>
          </a:r>
          <a:endParaRPr lang="hu-HU" sz="2000" dirty="0"/>
        </a:p>
      </dgm:t>
    </dgm:pt>
    <dgm:pt modelId="{3D2AAE4F-561E-4958-82D3-EF0FD3655511}" type="parTrans" cxnId="{C631390F-B49C-4850-AA61-B15D2094CB1A}">
      <dgm:prSet/>
      <dgm:spPr/>
      <dgm:t>
        <a:bodyPr/>
        <a:lstStyle/>
        <a:p>
          <a:endParaRPr lang="hu-HU"/>
        </a:p>
      </dgm:t>
    </dgm:pt>
    <dgm:pt modelId="{46B7929B-86C4-455E-BDCE-8922193F76C6}" type="sibTrans" cxnId="{C631390F-B49C-4850-AA61-B15D2094CB1A}">
      <dgm:prSet/>
      <dgm:spPr/>
      <dgm:t>
        <a:bodyPr/>
        <a:lstStyle/>
        <a:p>
          <a:endParaRPr lang="hu-HU"/>
        </a:p>
      </dgm:t>
    </dgm:pt>
    <dgm:pt modelId="{04970C22-DC12-4CC5-AF08-1B712C44B5D0}">
      <dgm:prSet phldrT="[Szöveg]"/>
      <dgm:spPr/>
      <dgm:t>
        <a:bodyPr/>
        <a:lstStyle/>
        <a:p>
          <a:r>
            <a:rPr lang="hu-HU" dirty="0" err="1" smtClean="0"/>
            <a:t>Sapphire</a:t>
          </a:r>
          <a:r>
            <a:rPr lang="hu-HU" dirty="0" smtClean="0"/>
            <a:t> R9 290X</a:t>
          </a:r>
          <a:endParaRPr lang="hu-HU" dirty="0"/>
        </a:p>
      </dgm:t>
    </dgm:pt>
    <dgm:pt modelId="{CC269F0D-34F3-41F0-BC71-B1F70B872839}" type="parTrans" cxnId="{637D461A-10F4-4886-990C-7E4525340231}">
      <dgm:prSet/>
      <dgm:spPr/>
      <dgm:t>
        <a:bodyPr/>
        <a:lstStyle/>
        <a:p>
          <a:endParaRPr lang="hu-HU"/>
        </a:p>
      </dgm:t>
    </dgm:pt>
    <dgm:pt modelId="{DC0BCE62-8CF4-4351-A68D-2BA2150856E2}" type="sibTrans" cxnId="{637D461A-10F4-4886-990C-7E4525340231}">
      <dgm:prSet/>
      <dgm:spPr/>
      <dgm:t>
        <a:bodyPr/>
        <a:lstStyle/>
        <a:p>
          <a:endParaRPr lang="hu-HU"/>
        </a:p>
      </dgm:t>
    </dgm:pt>
    <dgm:pt modelId="{989B81BF-BC19-4E3E-B231-3E6F4DB57B23}">
      <dgm:prSet phldrT="[Szöveg]" custT="1"/>
      <dgm:spPr/>
      <dgm:t>
        <a:bodyPr/>
        <a:lstStyle/>
        <a:p>
          <a:r>
            <a:rPr lang="hu-HU" sz="2000" dirty="0" err="1" smtClean="0"/>
            <a:t>Sapphire</a:t>
          </a:r>
          <a:r>
            <a:rPr lang="hu-HU" sz="2000" dirty="0" smtClean="0"/>
            <a:t> R9 290x TRI-X</a:t>
          </a:r>
        </a:p>
        <a:p>
          <a:r>
            <a:rPr lang="hu-HU" sz="2000" dirty="0" smtClean="0"/>
            <a:t>GPU: 1030MHz</a:t>
          </a:r>
        </a:p>
        <a:p>
          <a:r>
            <a:rPr lang="hu-HU" sz="2000" dirty="0" smtClean="0"/>
            <a:t>RAM: 8Gb 5500MHz</a:t>
          </a:r>
        </a:p>
        <a:p>
          <a:r>
            <a:rPr lang="hu-HU" sz="2000" dirty="0" smtClean="0"/>
            <a:t>512bits</a:t>
          </a:r>
        </a:p>
        <a:p>
          <a:r>
            <a:rPr lang="hu-HU" sz="2000" dirty="0" smtClean="0"/>
            <a:t>160W</a:t>
          </a:r>
        </a:p>
        <a:p>
          <a:r>
            <a:rPr lang="hu-HU" sz="2000" dirty="0" smtClean="0"/>
            <a:t>Gyakorlatban 260W</a:t>
          </a:r>
          <a:endParaRPr lang="hu-HU" sz="2000" dirty="0"/>
        </a:p>
      </dgm:t>
    </dgm:pt>
    <dgm:pt modelId="{13B5CADA-EA28-485A-A53D-F302BD30D045}" type="parTrans" cxnId="{AB362039-3997-43B3-9B97-A1D8A0C2BE5C}">
      <dgm:prSet/>
      <dgm:spPr/>
      <dgm:t>
        <a:bodyPr/>
        <a:lstStyle/>
        <a:p>
          <a:endParaRPr lang="hu-HU"/>
        </a:p>
      </dgm:t>
    </dgm:pt>
    <dgm:pt modelId="{423D2B33-0EEA-401D-9E47-5375D802EE1C}" type="sibTrans" cxnId="{AB362039-3997-43B3-9B97-A1D8A0C2BE5C}">
      <dgm:prSet/>
      <dgm:spPr/>
      <dgm:t>
        <a:bodyPr/>
        <a:lstStyle/>
        <a:p>
          <a:endParaRPr lang="hu-HU"/>
        </a:p>
      </dgm:t>
    </dgm:pt>
    <dgm:pt modelId="{014C2235-7AD5-4FE4-BD63-A8CE7516C5F3}">
      <dgm:prSet phldrT="[Szöveg]"/>
      <dgm:spPr/>
      <dgm:t>
        <a:bodyPr/>
        <a:lstStyle/>
        <a:p>
          <a:r>
            <a:rPr lang="hu-HU" dirty="0" smtClean="0"/>
            <a:t>Msi GTX 980</a:t>
          </a:r>
          <a:endParaRPr lang="hu-HU" dirty="0"/>
        </a:p>
      </dgm:t>
    </dgm:pt>
    <dgm:pt modelId="{D54963AC-57D3-48A1-B289-CE48F3F78EB9}" type="parTrans" cxnId="{2E5E6BA9-2346-4D06-B3F0-68ECA81F1DB4}">
      <dgm:prSet/>
      <dgm:spPr/>
      <dgm:t>
        <a:bodyPr/>
        <a:lstStyle/>
        <a:p>
          <a:endParaRPr lang="hu-HU"/>
        </a:p>
      </dgm:t>
    </dgm:pt>
    <dgm:pt modelId="{DE889C55-6DA0-47F9-836C-58846F044B89}" type="sibTrans" cxnId="{2E5E6BA9-2346-4D06-B3F0-68ECA81F1DB4}">
      <dgm:prSet/>
      <dgm:spPr/>
      <dgm:t>
        <a:bodyPr/>
        <a:lstStyle/>
        <a:p>
          <a:endParaRPr lang="hu-HU"/>
        </a:p>
      </dgm:t>
    </dgm:pt>
    <dgm:pt modelId="{D706C7DB-A6E3-4644-BE7F-7A8D1382B3AF}">
      <dgm:prSet phldrT="[Szöveg]" custT="1"/>
      <dgm:spPr/>
      <dgm:t>
        <a:bodyPr/>
        <a:lstStyle/>
        <a:p>
          <a:r>
            <a:rPr lang="hu-HU" sz="2000" dirty="0" smtClean="0"/>
            <a:t>MSI GTX 980 GAMING 4G</a:t>
          </a:r>
        </a:p>
        <a:p>
          <a:r>
            <a:rPr lang="hu-HU" sz="2000" dirty="0" smtClean="0"/>
            <a:t>GPU: 1216MHz</a:t>
          </a:r>
        </a:p>
        <a:p>
          <a:r>
            <a:rPr lang="hu-HU" sz="2000" dirty="0" smtClean="0"/>
            <a:t>RAM: 7010MHz</a:t>
          </a:r>
        </a:p>
        <a:p>
          <a:r>
            <a:rPr lang="hu-HU" sz="2000" dirty="0" smtClean="0"/>
            <a:t>256bits</a:t>
          </a:r>
        </a:p>
        <a:p>
          <a:r>
            <a:rPr lang="hu-HU" sz="2000" dirty="0" smtClean="0"/>
            <a:t>165W</a:t>
          </a:r>
        </a:p>
        <a:p>
          <a:r>
            <a:rPr lang="hu-HU" sz="2000" dirty="0" smtClean="0"/>
            <a:t>Gyakorlatban 290W</a:t>
          </a:r>
          <a:endParaRPr lang="hu-HU" sz="2000" dirty="0"/>
        </a:p>
      </dgm:t>
    </dgm:pt>
    <dgm:pt modelId="{E36F1ACD-BF8B-4714-8E6F-4730B06BE64F}" type="parTrans" cxnId="{3696CB09-3FF9-44BA-96A8-5E16849BF1C6}">
      <dgm:prSet/>
      <dgm:spPr/>
      <dgm:t>
        <a:bodyPr/>
        <a:lstStyle/>
        <a:p>
          <a:endParaRPr lang="hu-HU"/>
        </a:p>
      </dgm:t>
    </dgm:pt>
    <dgm:pt modelId="{ACF2EBF1-ED6E-439B-8B79-A7B5751656F1}" type="sibTrans" cxnId="{3696CB09-3FF9-44BA-96A8-5E16849BF1C6}">
      <dgm:prSet/>
      <dgm:spPr/>
      <dgm:t>
        <a:bodyPr/>
        <a:lstStyle/>
        <a:p>
          <a:endParaRPr lang="hu-HU"/>
        </a:p>
      </dgm:t>
    </dgm:pt>
    <dgm:pt modelId="{86A846DF-397C-4A9D-8BD0-7E9D38BB16AC}" type="pres">
      <dgm:prSet presAssocID="{3C26584F-A004-40E2-91AF-F098224A0CAF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96F9698E-466E-462E-9F36-CEB73172CBD1}" type="pres">
      <dgm:prSet presAssocID="{54475704-9FE4-4F7E-92C9-A37622885298}" presName="composite" presStyleCnt="0"/>
      <dgm:spPr/>
    </dgm:pt>
    <dgm:pt modelId="{9B2658B0-9AC1-464B-BE4A-71E26AAC7203}" type="pres">
      <dgm:prSet presAssocID="{54475704-9FE4-4F7E-92C9-A37622885298}" presName="Accent" presStyleLbl="alignAcc1" presStyleIdx="0" presStyleCnt="3"/>
      <dgm:spPr/>
    </dgm:pt>
    <dgm:pt modelId="{CDC0E33D-D3BF-4BE7-AEFF-19F3E60898B9}" type="pres">
      <dgm:prSet presAssocID="{54475704-9FE4-4F7E-92C9-A37622885298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8933F563-B175-4B61-9EB5-44F4236921D5}" type="pres">
      <dgm:prSet presAssocID="{54475704-9FE4-4F7E-92C9-A37622885298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782BCC-7FE9-416D-BFAB-D72AFB5694D6}" type="pres">
      <dgm:prSet presAssocID="{54475704-9FE4-4F7E-92C9-A37622885298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A97246-BB8D-4FE8-9BBD-4F66348A5B39}" type="pres">
      <dgm:prSet presAssocID="{3BFADAA6-9848-40A7-98D3-DD158E306B97}" presName="sibTrans" presStyleCnt="0"/>
      <dgm:spPr/>
    </dgm:pt>
    <dgm:pt modelId="{E973DDA8-F051-49A4-8A42-0215A5EEA7E9}" type="pres">
      <dgm:prSet presAssocID="{04970C22-DC12-4CC5-AF08-1B712C44B5D0}" presName="composite" presStyleCnt="0"/>
      <dgm:spPr/>
    </dgm:pt>
    <dgm:pt modelId="{625C0C16-25A1-405E-A25F-FD8DA49F4759}" type="pres">
      <dgm:prSet presAssocID="{04970C22-DC12-4CC5-AF08-1B712C44B5D0}" presName="Accent" presStyleLbl="alignAcc1" presStyleIdx="1" presStyleCnt="3"/>
      <dgm:spPr/>
    </dgm:pt>
    <dgm:pt modelId="{35E3066B-2045-406F-9BA8-F3BF68FD1330}" type="pres">
      <dgm:prSet presAssocID="{04970C22-DC12-4CC5-AF08-1B712C44B5D0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4F3E426-0595-47B5-9FE4-6FA5A60EF905}" type="pres">
      <dgm:prSet presAssocID="{04970C22-DC12-4CC5-AF08-1B712C44B5D0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EF0487-D38E-464F-B438-429FA776C052}" type="pres">
      <dgm:prSet presAssocID="{04970C22-DC12-4CC5-AF08-1B712C44B5D0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7562C2-409B-4C4C-BB92-5AD3AEC8A21C}" type="pres">
      <dgm:prSet presAssocID="{DC0BCE62-8CF4-4351-A68D-2BA2150856E2}" presName="sibTrans" presStyleCnt="0"/>
      <dgm:spPr/>
    </dgm:pt>
    <dgm:pt modelId="{A4063C37-4B53-475A-8BB9-2F9BD74108DB}" type="pres">
      <dgm:prSet presAssocID="{014C2235-7AD5-4FE4-BD63-A8CE7516C5F3}" presName="composite" presStyleCnt="0"/>
      <dgm:spPr/>
    </dgm:pt>
    <dgm:pt modelId="{CD07EA05-3062-4088-9118-E8E07C9BED56}" type="pres">
      <dgm:prSet presAssocID="{014C2235-7AD5-4FE4-BD63-A8CE7516C5F3}" presName="Accent" presStyleLbl="alignAcc1" presStyleIdx="2" presStyleCnt="3"/>
      <dgm:spPr/>
    </dgm:pt>
    <dgm:pt modelId="{11281424-641A-4EBE-ACCC-74E29D4C9052}" type="pres">
      <dgm:prSet presAssocID="{014C2235-7AD5-4FE4-BD63-A8CE7516C5F3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hu-HU"/>
        </a:p>
      </dgm:t>
    </dgm:pt>
    <dgm:pt modelId="{6642BDD4-88DE-483A-85D0-86FF8E70D32D}" type="pres">
      <dgm:prSet presAssocID="{014C2235-7AD5-4FE4-BD63-A8CE7516C5F3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BDB6BE-82BC-405B-9CBB-C06F0BD056D9}" type="pres">
      <dgm:prSet presAssocID="{014C2235-7AD5-4FE4-BD63-A8CE7516C5F3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B362039-3997-43B3-9B97-A1D8A0C2BE5C}" srcId="{04970C22-DC12-4CC5-AF08-1B712C44B5D0}" destId="{989B81BF-BC19-4E3E-B231-3E6F4DB57B23}" srcOrd="0" destOrd="0" parTransId="{13B5CADA-EA28-485A-A53D-F302BD30D045}" sibTransId="{423D2B33-0EEA-401D-9E47-5375D802EE1C}"/>
    <dgm:cxn modelId="{BB524FD3-5DC7-4BF3-AC0E-F9695841419C}" type="presOf" srcId="{989B81BF-BC19-4E3E-B231-3E6F4DB57B23}" destId="{04F3E426-0595-47B5-9FE4-6FA5A60EF905}" srcOrd="0" destOrd="0" presId="urn:microsoft.com/office/officeart/2008/layout/TitlePictureLineup"/>
    <dgm:cxn modelId="{2E5E6BA9-2346-4D06-B3F0-68ECA81F1DB4}" srcId="{3C26584F-A004-40E2-91AF-F098224A0CAF}" destId="{014C2235-7AD5-4FE4-BD63-A8CE7516C5F3}" srcOrd="2" destOrd="0" parTransId="{D54963AC-57D3-48A1-B289-CE48F3F78EB9}" sibTransId="{DE889C55-6DA0-47F9-836C-58846F044B89}"/>
    <dgm:cxn modelId="{C97B1936-303E-43E6-B18E-FBF1A86780BA}" type="presOf" srcId="{3C26584F-A004-40E2-91AF-F098224A0CAF}" destId="{86A846DF-397C-4A9D-8BD0-7E9D38BB16AC}" srcOrd="0" destOrd="0" presId="urn:microsoft.com/office/officeart/2008/layout/TitlePictureLineup"/>
    <dgm:cxn modelId="{1BF97FAA-7FBC-4B0B-8062-9EA754332451}" srcId="{3C26584F-A004-40E2-91AF-F098224A0CAF}" destId="{54475704-9FE4-4F7E-92C9-A37622885298}" srcOrd="0" destOrd="0" parTransId="{B636E716-5672-4FD9-9F52-23847235F456}" sibTransId="{3BFADAA6-9848-40A7-98D3-DD158E306B97}"/>
    <dgm:cxn modelId="{F525B2F1-B6A5-4047-B3B1-0AEBD9933DB9}" type="presOf" srcId="{E354B363-1216-4343-87F4-9F8B8217CCB8}" destId="{8933F563-B175-4B61-9EB5-44F4236921D5}" srcOrd="0" destOrd="0" presId="urn:microsoft.com/office/officeart/2008/layout/TitlePictureLineup"/>
    <dgm:cxn modelId="{622884A8-4FB5-4941-91C9-8B2306D51050}" type="presOf" srcId="{04970C22-DC12-4CC5-AF08-1B712C44B5D0}" destId="{34EF0487-D38E-464F-B438-429FA776C052}" srcOrd="0" destOrd="0" presId="urn:microsoft.com/office/officeart/2008/layout/TitlePictureLineup"/>
    <dgm:cxn modelId="{9F31A9B9-27D4-4E1A-9664-75C73D2DFC1A}" type="presOf" srcId="{D706C7DB-A6E3-4644-BE7F-7A8D1382B3AF}" destId="{6642BDD4-88DE-483A-85D0-86FF8E70D32D}" srcOrd="0" destOrd="0" presId="urn:microsoft.com/office/officeart/2008/layout/TitlePictureLineup"/>
    <dgm:cxn modelId="{C631390F-B49C-4850-AA61-B15D2094CB1A}" srcId="{54475704-9FE4-4F7E-92C9-A37622885298}" destId="{E354B363-1216-4343-87F4-9F8B8217CCB8}" srcOrd="0" destOrd="0" parTransId="{3D2AAE4F-561E-4958-82D3-EF0FD3655511}" sibTransId="{46B7929B-86C4-455E-BDCE-8922193F76C6}"/>
    <dgm:cxn modelId="{637D461A-10F4-4886-990C-7E4525340231}" srcId="{3C26584F-A004-40E2-91AF-F098224A0CAF}" destId="{04970C22-DC12-4CC5-AF08-1B712C44B5D0}" srcOrd="1" destOrd="0" parTransId="{CC269F0D-34F3-41F0-BC71-B1F70B872839}" sibTransId="{DC0BCE62-8CF4-4351-A68D-2BA2150856E2}"/>
    <dgm:cxn modelId="{3696CB09-3FF9-44BA-96A8-5E16849BF1C6}" srcId="{014C2235-7AD5-4FE4-BD63-A8CE7516C5F3}" destId="{D706C7DB-A6E3-4644-BE7F-7A8D1382B3AF}" srcOrd="0" destOrd="0" parTransId="{E36F1ACD-BF8B-4714-8E6F-4730B06BE64F}" sibTransId="{ACF2EBF1-ED6E-439B-8B79-A7B5751656F1}"/>
    <dgm:cxn modelId="{B9958F7F-7A3E-44FB-92D4-2756437C9974}" type="presOf" srcId="{014C2235-7AD5-4FE4-BD63-A8CE7516C5F3}" destId="{6DBDB6BE-82BC-405B-9CBB-C06F0BD056D9}" srcOrd="0" destOrd="0" presId="urn:microsoft.com/office/officeart/2008/layout/TitlePictureLineup"/>
    <dgm:cxn modelId="{AB386B6E-2A06-4A4D-8EA0-32BBC310EAE0}" type="presOf" srcId="{54475704-9FE4-4F7E-92C9-A37622885298}" destId="{D5782BCC-7FE9-416D-BFAB-D72AFB5694D6}" srcOrd="0" destOrd="0" presId="urn:microsoft.com/office/officeart/2008/layout/TitlePictureLineup"/>
    <dgm:cxn modelId="{31FB9A15-6F32-4645-938A-1CEFF32BAD8B}" type="presParOf" srcId="{86A846DF-397C-4A9D-8BD0-7E9D38BB16AC}" destId="{96F9698E-466E-462E-9F36-CEB73172CBD1}" srcOrd="0" destOrd="0" presId="urn:microsoft.com/office/officeart/2008/layout/TitlePictureLineup"/>
    <dgm:cxn modelId="{9EC022BD-BA33-4BE1-96C6-B6CA57B1300B}" type="presParOf" srcId="{96F9698E-466E-462E-9F36-CEB73172CBD1}" destId="{9B2658B0-9AC1-464B-BE4A-71E26AAC7203}" srcOrd="0" destOrd="0" presId="urn:microsoft.com/office/officeart/2008/layout/TitlePictureLineup"/>
    <dgm:cxn modelId="{D6CD2F50-4624-4386-B7AE-1B5C9293ECF7}" type="presParOf" srcId="{96F9698E-466E-462E-9F36-CEB73172CBD1}" destId="{CDC0E33D-D3BF-4BE7-AEFF-19F3E60898B9}" srcOrd="1" destOrd="0" presId="urn:microsoft.com/office/officeart/2008/layout/TitlePictureLineup"/>
    <dgm:cxn modelId="{0430CCBA-399C-4F98-992D-38CEA9A123FD}" type="presParOf" srcId="{96F9698E-466E-462E-9F36-CEB73172CBD1}" destId="{8933F563-B175-4B61-9EB5-44F4236921D5}" srcOrd="2" destOrd="0" presId="urn:microsoft.com/office/officeart/2008/layout/TitlePictureLineup"/>
    <dgm:cxn modelId="{992B47D2-2AE0-46CF-8EB9-AAA03344A763}" type="presParOf" srcId="{96F9698E-466E-462E-9F36-CEB73172CBD1}" destId="{D5782BCC-7FE9-416D-BFAB-D72AFB5694D6}" srcOrd="3" destOrd="0" presId="urn:microsoft.com/office/officeart/2008/layout/TitlePictureLineup"/>
    <dgm:cxn modelId="{E57711E7-0B6C-4D1D-9A1F-CB325F3A9E26}" type="presParOf" srcId="{86A846DF-397C-4A9D-8BD0-7E9D38BB16AC}" destId="{3BA97246-BB8D-4FE8-9BBD-4F66348A5B39}" srcOrd="1" destOrd="0" presId="urn:microsoft.com/office/officeart/2008/layout/TitlePictureLineup"/>
    <dgm:cxn modelId="{E57559FC-49B4-4CDE-B434-F498C4BD2FB7}" type="presParOf" srcId="{86A846DF-397C-4A9D-8BD0-7E9D38BB16AC}" destId="{E973DDA8-F051-49A4-8A42-0215A5EEA7E9}" srcOrd="2" destOrd="0" presId="urn:microsoft.com/office/officeart/2008/layout/TitlePictureLineup"/>
    <dgm:cxn modelId="{D69E643D-7AA6-4079-979B-869D5C592D15}" type="presParOf" srcId="{E973DDA8-F051-49A4-8A42-0215A5EEA7E9}" destId="{625C0C16-25A1-405E-A25F-FD8DA49F4759}" srcOrd="0" destOrd="0" presId="urn:microsoft.com/office/officeart/2008/layout/TitlePictureLineup"/>
    <dgm:cxn modelId="{21E5D157-3302-40EE-8BC6-4A3194BE10BA}" type="presParOf" srcId="{E973DDA8-F051-49A4-8A42-0215A5EEA7E9}" destId="{35E3066B-2045-406F-9BA8-F3BF68FD1330}" srcOrd="1" destOrd="0" presId="urn:microsoft.com/office/officeart/2008/layout/TitlePictureLineup"/>
    <dgm:cxn modelId="{5D19E250-1318-48C8-832D-EDCF6140CA57}" type="presParOf" srcId="{E973DDA8-F051-49A4-8A42-0215A5EEA7E9}" destId="{04F3E426-0595-47B5-9FE4-6FA5A60EF905}" srcOrd="2" destOrd="0" presId="urn:microsoft.com/office/officeart/2008/layout/TitlePictureLineup"/>
    <dgm:cxn modelId="{AAACA479-21D2-4EF0-AEDC-9241D96D8E30}" type="presParOf" srcId="{E973DDA8-F051-49A4-8A42-0215A5EEA7E9}" destId="{34EF0487-D38E-464F-B438-429FA776C052}" srcOrd="3" destOrd="0" presId="urn:microsoft.com/office/officeart/2008/layout/TitlePictureLineup"/>
    <dgm:cxn modelId="{87D01CA0-11AD-4180-94EC-89467D42F46E}" type="presParOf" srcId="{86A846DF-397C-4A9D-8BD0-7E9D38BB16AC}" destId="{617562C2-409B-4C4C-BB92-5AD3AEC8A21C}" srcOrd="3" destOrd="0" presId="urn:microsoft.com/office/officeart/2008/layout/TitlePictureLineup"/>
    <dgm:cxn modelId="{4628CAF9-5ACC-4550-9A87-5B0BE27D6763}" type="presParOf" srcId="{86A846DF-397C-4A9D-8BD0-7E9D38BB16AC}" destId="{A4063C37-4B53-475A-8BB9-2F9BD74108DB}" srcOrd="4" destOrd="0" presId="urn:microsoft.com/office/officeart/2008/layout/TitlePictureLineup"/>
    <dgm:cxn modelId="{DDB949D7-1902-495E-824B-D81CE1EAB6A7}" type="presParOf" srcId="{A4063C37-4B53-475A-8BB9-2F9BD74108DB}" destId="{CD07EA05-3062-4088-9118-E8E07C9BED56}" srcOrd="0" destOrd="0" presId="urn:microsoft.com/office/officeart/2008/layout/TitlePictureLineup"/>
    <dgm:cxn modelId="{7FD09A4C-15B5-4C0C-838C-72B9D7D76E49}" type="presParOf" srcId="{A4063C37-4B53-475A-8BB9-2F9BD74108DB}" destId="{11281424-641A-4EBE-ACCC-74E29D4C9052}" srcOrd="1" destOrd="0" presId="urn:microsoft.com/office/officeart/2008/layout/TitlePictureLineup"/>
    <dgm:cxn modelId="{F0908D6C-4345-4173-9857-B81B088B8F53}" type="presParOf" srcId="{A4063C37-4B53-475A-8BB9-2F9BD74108DB}" destId="{6642BDD4-88DE-483A-85D0-86FF8E70D32D}" srcOrd="2" destOrd="0" presId="urn:microsoft.com/office/officeart/2008/layout/TitlePictureLineup"/>
    <dgm:cxn modelId="{A7BD1D42-B152-439C-9C93-3EA4EAA4164C}" type="presParOf" srcId="{A4063C37-4B53-475A-8BB9-2F9BD74108DB}" destId="{6DBDB6BE-82BC-405B-9CBB-C06F0BD056D9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FEC96D-2635-4C1C-98D3-93AC56501864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29300E-7241-4092-ABA5-7559109092F5}">
      <dgm:prSet phldrT="[Szöveg]"/>
      <dgm:spPr/>
      <dgm:t>
        <a:bodyPr/>
        <a:lstStyle/>
        <a:p>
          <a:r>
            <a:rPr lang="hu-HU" b="0" dirty="0" smtClean="0"/>
            <a:t>HX430C15PB2K4/16</a:t>
          </a:r>
          <a:endParaRPr lang="hu-HU" b="0" dirty="0"/>
        </a:p>
      </dgm:t>
    </dgm:pt>
    <dgm:pt modelId="{F3C1BD07-7835-4F57-8889-07DEFD8D1DE5}" type="parTrans" cxnId="{E1001257-B420-4901-A7DD-37CA2F211245}">
      <dgm:prSet/>
      <dgm:spPr/>
      <dgm:t>
        <a:bodyPr/>
        <a:lstStyle/>
        <a:p>
          <a:endParaRPr lang="hu-HU"/>
        </a:p>
      </dgm:t>
    </dgm:pt>
    <dgm:pt modelId="{3DA54729-CBE1-4C19-93FB-5EC401E8A1C8}" type="sibTrans" cxnId="{E1001257-B420-4901-A7DD-37CA2F211245}">
      <dgm:prSet/>
      <dgm:spPr/>
      <dgm:t>
        <a:bodyPr/>
        <a:lstStyle/>
        <a:p>
          <a:endParaRPr lang="hu-HU"/>
        </a:p>
      </dgm:t>
    </dgm:pt>
    <dgm:pt modelId="{B2C9D855-3A0C-44A6-9F83-B72B99F8B930}">
      <dgm:prSet phldrT="[Szöveg]"/>
      <dgm:spPr/>
      <dgm:t>
        <a:bodyPr/>
        <a:lstStyle/>
        <a:p>
          <a:r>
            <a:rPr lang="hu-HU" dirty="0" err="1" smtClean="0"/>
            <a:t>HyperX</a:t>
          </a:r>
          <a:r>
            <a:rPr lang="hu-HU" dirty="0" smtClean="0"/>
            <a:t/>
          </a:r>
          <a:br>
            <a:rPr lang="hu-HU" dirty="0" smtClean="0"/>
          </a:br>
          <a:r>
            <a:rPr lang="hu-HU" dirty="0" err="1" smtClean="0"/>
            <a:t>Predator</a:t>
          </a:r>
          <a:r>
            <a:rPr lang="hu-HU" dirty="0" smtClean="0"/>
            <a:t/>
          </a:r>
          <a:br>
            <a:rPr lang="hu-HU" dirty="0" smtClean="0"/>
          </a:br>
          <a:r>
            <a:rPr lang="hu-HU" dirty="0" smtClean="0"/>
            <a:t>DDR4</a:t>
          </a:r>
          <a:br>
            <a:rPr lang="hu-HU" dirty="0" smtClean="0"/>
          </a:br>
          <a:r>
            <a:rPr lang="hu-HU" dirty="0" smtClean="0"/>
            <a:t>3000MHz</a:t>
          </a:r>
          <a:br>
            <a:rPr lang="hu-HU" dirty="0" smtClean="0"/>
          </a:br>
          <a:r>
            <a:rPr lang="hu-HU" dirty="0" smtClean="0"/>
            <a:t>KIT: 4X4GB</a:t>
          </a:r>
          <a:endParaRPr lang="hu-HU" dirty="0"/>
        </a:p>
      </dgm:t>
    </dgm:pt>
    <dgm:pt modelId="{D9ADE87C-CE85-43D5-A052-9495AA6E6253}" type="parTrans" cxnId="{552079DC-A79C-4BBB-BD40-9C4C6ACEBE79}">
      <dgm:prSet/>
      <dgm:spPr/>
      <dgm:t>
        <a:bodyPr/>
        <a:lstStyle/>
        <a:p>
          <a:endParaRPr lang="hu-HU"/>
        </a:p>
      </dgm:t>
    </dgm:pt>
    <dgm:pt modelId="{BB888151-DCAD-47DF-B0E1-010A30389EA8}" type="sibTrans" cxnId="{552079DC-A79C-4BBB-BD40-9C4C6ACEBE79}">
      <dgm:prSet/>
      <dgm:spPr/>
      <dgm:t>
        <a:bodyPr/>
        <a:lstStyle/>
        <a:p>
          <a:endParaRPr lang="hu-HU"/>
        </a:p>
      </dgm:t>
    </dgm:pt>
    <dgm:pt modelId="{58E09425-D8CF-4382-A5EF-69FFFD7AE54E}">
      <dgm:prSet phldrT="[Szöveg]"/>
      <dgm:spPr/>
      <dgm:t>
        <a:bodyPr/>
        <a:lstStyle/>
        <a:p>
          <a:r>
            <a:rPr lang="hu-HU" b="0" dirty="0" smtClean="0"/>
            <a:t>CMD16GX4M4B3200C16</a:t>
          </a:r>
          <a:endParaRPr lang="hu-HU" b="0" dirty="0"/>
        </a:p>
      </dgm:t>
    </dgm:pt>
    <dgm:pt modelId="{30DA9FB4-74AC-43D2-92C2-AFC69E227CB2}" type="parTrans" cxnId="{0791688E-7D19-4B5F-B8EC-97E015D736D9}">
      <dgm:prSet/>
      <dgm:spPr/>
      <dgm:t>
        <a:bodyPr/>
        <a:lstStyle/>
        <a:p>
          <a:endParaRPr lang="hu-HU"/>
        </a:p>
      </dgm:t>
    </dgm:pt>
    <dgm:pt modelId="{D1FDC53D-3009-4C81-9DB2-546BDCCFF772}" type="sibTrans" cxnId="{0791688E-7D19-4B5F-B8EC-97E015D736D9}">
      <dgm:prSet/>
      <dgm:spPr/>
      <dgm:t>
        <a:bodyPr/>
        <a:lstStyle/>
        <a:p>
          <a:endParaRPr lang="hu-HU"/>
        </a:p>
      </dgm:t>
    </dgm:pt>
    <dgm:pt modelId="{41DFDCB6-A15E-4ED2-BB07-CCDBE720A42E}">
      <dgm:prSet phldrT="[Szöveg]"/>
      <dgm:spPr/>
      <dgm:t>
        <a:bodyPr/>
        <a:lstStyle/>
        <a:p>
          <a:r>
            <a:rPr lang="hu-HU" dirty="0" smtClean="0"/>
            <a:t>Corsair </a:t>
          </a:r>
          <a:r>
            <a:rPr lang="hu-HU" dirty="0" err="1" smtClean="0"/>
            <a:t>Dominator</a:t>
          </a:r>
          <a:r>
            <a:rPr lang="hu-HU" dirty="0" smtClean="0"/>
            <a:t> </a:t>
          </a:r>
          <a:br>
            <a:rPr lang="hu-HU" dirty="0" smtClean="0"/>
          </a:br>
          <a:r>
            <a:rPr lang="hu-HU" dirty="0" smtClean="0"/>
            <a:t>DDR4 </a:t>
          </a:r>
          <a:br>
            <a:rPr lang="hu-HU" dirty="0" smtClean="0"/>
          </a:br>
          <a:r>
            <a:rPr lang="hu-HU" dirty="0" smtClean="0"/>
            <a:t>3200MHz</a:t>
          </a:r>
          <a:br>
            <a:rPr lang="hu-HU" dirty="0" smtClean="0"/>
          </a:br>
          <a:r>
            <a:rPr lang="hu-HU" dirty="0" smtClean="0"/>
            <a:t>KIT: 4X4Gb</a:t>
          </a:r>
          <a:endParaRPr lang="hu-HU" dirty="0"/>
        </a:p>
      </dgm:t>
    </dgm:pt>
    <dgm:pt modelId="{F1E4DE67-C306-4CCF-BF11-7DA0412781E5}" type="parTrans" cxnId="{0F312B97-43DD-42D3-A1E3-AC43BEBA2E3E}">
      <dgm:prSet/>
      <dgm:spPr/>
      <dgm:t>
        <a:bodyPr/>
        <a:lstStyle/>
        <a:p>
          <a:endParaRPr lang="hu-HU"/>
        </a:p>
      </dgm:t>
    </dgm:pt>
    <dgm:pt modelId="{B8E435B6-148A-41CF-A2F4-967F3DFB5EE3}" type="sibTrans" cxnId="{0F312B97-43DD-42D3-A1E3-AC43BEBA2E3E}">
      <dgm:prSet/>
      <dgm:spPr/>
      <dgm:t>
        <a:bodyPr/>
        <a:lstStyle/>
        <a:p>
          <a:endParaRPr lang="hu-HU"/>
        </a:p>
      </dgm:t>
    </dgm:pt>
    <dgm:pt modelId="{2323D4A3-9A9B-4B7E-853A-90761BB42CF1}">
      <dgm:prSet phldrT="[Szöveg]"/>
      <dgm:spPr/>
      <dgm:t>
        <a:bodyPr/>
        <a:lstStyle/>
        <a:p>
          <a:r>
            <a:rPr lang="hu-HU" b="0" dirty="0" smtClean="0"/>
            <a:t>CMD16GX4M4B3000C15</a:t>
          </a:r>
          <a:endParaRPr lang="hu-HU" b="0" dirty="0"/>
        </a:p>
      </dgm:t>
    </dgm:pt>
    <dgm:pt modelId="{8ECC1A25-3010-43E4-AD15-6F21A32300B2}" type="parTrans" cxnId="{A5273AB5-3618-497D-8E9E-8F576B481A35}">
      <dgm:prSet/>
      <dgm:spPr/>
      <dgm:t>
        <a:bodyPr/>
        <a:lstStyle/>
        <a:p>
          <a:endParaRPr lang="hu-HU"/>
        </a:p>
      </dgm:t>
    </dgm:pt>
    <dgm:pt modelId="{BC62F4D9-99C9-45A6-8B8E-9C05655D88DB}" type="sibTrans" cxnId="{A5273AB5-3618-497D-8E9E-8F576B481A35}">
      <dgm:prSet/>
      <dgm:spPr/>
      <dgm:t>
        <a:bodyPr/>
        <a:lstStyle/>
        <a:p>
          <a:endParaRPr lang="hu-HU"/>
        </a:p>
      </dgm:t>
    </dgm:pt>
    <dgm:pt modelId="{545D71E7-06D6-4ECE-A2C6-B3F6EEF50E76}">
      <dgm:prSet phldrT="[Szöveg]"/>
      <dgm:spPr/>
      <dgm:t>
        <a:bodyPr/>
        <a:lstStyle/>
        <a:p>
          <a:r>
            <a:rPr lang="hu-HU" dirty="0" smtClean="0"/>
            <a:t>Corsair </a:t>
          </a:r>
          <a:r>
            <a:rPr lang="hu-HU" dirty="0" err="1" smtClean="0"/>
            <a:t>Dominator</a:t>
          </a:r>
          <a:r>
            <a:rPr lang="hu-HU" dirty="0" smtClean="0"/>
            <a:t/>
          </a:r>
          <a:br>
            <a:rPr lang="hu-HU" dirty="0" smtClean="0"/>
          </a:br>
          <a:r>
            <a:rPr lang="hu-HU" dirty="0" smtClean="0"/>
            <a:t> DDR4 3000MHz</a:t>
          </a:r>
          <a:br>
            <a:rPr lang="hu-HU" dirty="0" smtClean="0"/>
          </a:br>
          <a:r>
            <a:rPr lang="hu-HU" dirty="0" smtClean="0"/>
            <a:t>KIT: 4X4Gb</a:t>
          </a:r>
          <a:endParaRPr lang="hu-HU" dirty="0"/>
        </a:p>
      </dgm:t>
    </dgm:pt>
    <dgm:pt modelId="{5354181D-0B33-41BF-B2D0-81B2548333C2}" type="parTrans" cxnId="{7E97A9CD-E8DC-4AF1-9ECC-77000EAE3003}">
      <dgm:prSet/>
      <dgm:spPr/>
      <dgm:t>
        <a:bodyPr/>
        <a:lstStyle/>
        <a:p>
          <a:endParaRPr lang="hu-HU"/>
        </a:p>
      </dgm:t>
    </dgm:pt>
    <dgm:pt modelId="{FFA8A21C-C256-47DE-A5EE-E08811C66430}" type="sibTrans" cxnId="{7E97A9CD-E8DC-4AF1-9ECC-77000EAE3003}">
      <dgm:prSet/>
      <dgm:spPr/>
      <dgm:t>
        <a:bodyPr/>
        <a:lstStyle/>
        <a:p>
          <a:endParaRPr lang="hu-HU"/>
        </a:p>
      </dgm:t>
    </dgm:pt>
    <dgm:pt modelId="{67B8B19D-777D-4A23-B006-DDB95DD2661B}" type="pres">
      <dgm:prSet presAssocID="{10FEC96D-2635-4C1C-98D3-93AC56501864}" presName="Name0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79E76F9B-72D5-4738-97AB-CAF7E9C38594}" type="pres">
      <dgm:prSet presAssocID="{6E29300E-7241-4092-ABA5-7559109092F5}" presName="composite" presStyleCnt="0"/>
      <dgm:spPr/>
    </dgm:pt>
    <dgm:pt modelId="{B8FFDD4E-2453-4003-AE16-CF42E575CCDF}" type="pres">
      <dgm:prSet presAssocID="{6E29300E-7241-4092-ABA5-7559109092F5}" presName="Accent" presStyleLbl="alignAcc1" presStyleIdx="0" presStyleCnt="3"/>
      <dgm:spPr/>
    </dgm:pt>
    <dgm:pt modelId="{768EF990-BF6E-4E66-B2C5-85D108175ADB}" type="pres">
      <dgm:prSet presAssocID="{6E29300E-7241-4092-ABA5-7559109092F5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hu-HU"/>
        </a:p>
      </dgm:t>
    </dgm:pt>
    <dgm:pt modelId="{B8FF6CC7-1EB1-455A-8745-E82116ABF95F}" type="pres">
      <dgm:prSet presAssocID="{6E29300E-7241-4092-ABA5-7559109092F5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737859-5483-4C0D-B498-E76C0B8A212F}" type="pres">
      <dgm:prSet presAssocID="{6E29300E-7241-4092-ABA5-7559109092F5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A159C6-081D-4CE0-8207-5508F18E64D4}" type="pres">
      <dgm:prSet presAssocID="{3DA54729-CBE1-4C19-93FB-5EC401E8A1C8}" presName="sibTrans" presStyleCnt="0"/>
      <dgm:spPr/>
    </dgm:pt>
    <dgm:pt modelId="{254E542F-A54D-4183-8889-E5E03541E503}" type="pres">
      <dgm:prSet presAssocID="{58E09425-D8CF-4382-A5EF-69FFFD7AE54E}" presName="composite" presStyleCnt="0"/>
      <dgm:spPr/>
    </dgm:pt>
    <dgm:pt modelId="{57BBE854-7E50-4E29-BA82-C4C78DA78FF3}" type="pres">
      <dgm:prSet presAssocID="{58E09425-D8CF-4382-A5EF-69FFFD7AE54E}" presName="Accent" presStyleLbl="alignAcc1" presStyleIdx="1" presStyleCnt="3"/>
      <dgm:spPr/>
    </dgm:pt>
    <dgm:pt modelId="{6A486F5F-D565-4ABA-9B19-3352BED15CE3}" type="pres">
      <dgm:prSet presAssocID="{58E09425-D8CF-4382-A5EF-69FFFD7AE54E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372FCA7-18ED-4CD1-AC15-94B73673F82A}" type="pres">
      <dgm:prSet presAssocID="{58E09425-D8CF-4382-A5EF-69FFFD7AE54E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AF9FA2-06C0-48B0-B816-23DECD79CE63}" type="pres">
      <dgm:prSet presAssocID="{58E09425-D8CF-4382-A5EF-69FFFD7AE54E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0D6274-1A8A-49B4-AA8D-EA40FA441477}" type="pres">
      <dgm:prSet presAssocID="{D1FDC53D-3009-4C81-9DB2-546BDCCFF772}" presName="sibTrans" presStyleCnt="0"/>
      <dgm:spPr/>
    </dgm:pt>
    <dgm:pt modelId="{5CEE7C78-F2A9-4908-8280-9AA289C00C0B}" type="pres">
      <dgm:prSet presAssocID="{2323D4A3-9A9B-4B7E-853A-90761BB42CF1}" presName="composite" presStyleCnt="0"/>
      <dgm:spPr/>
    </dgm:pt>
    <dgm:pt modelId="{3B388EC6-FA84-4248-BCC1-39C4DCA3D312}" type="pres">
      <dgm:prSet presAssocID="{2323D4A3-9A9B-4B7E-853A-90761BB42CF1}" presName="Accent" presStyleLbl="alignAcc1" presStyleIdx="2" presStyleCnt="3"/>
      <dgm:spPr/>
    </dgm:pt>
    <dgm:pt modelId="{3D3EE5E5-0EDC-48EC-A8AA-3C749D878D1F}" type="pres">
      <dgm:prSet presAssocID="{2323D4A3-9A9B-4B7E-853A-90761BB42CF1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3F4BECF-F813-4337-AA93-40FBB49584F4}" type="pres">
      <dgm:prSet presAssocID="{2323D4A3-9A9B-4B7E-853A-90761BB42CF1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6D2B13-47E5-4DF0-AABF-860FB0B54287}" type="pres">
      <dgm:prSet presAssocID="{2323D4A3-9A9B-4B7E-853A-90761BB42CF1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392FF7D-6D05-4A33-8220-EC2626EFD9AB}" type="presOf" srcId="{545D71E7-06D6-4ECE-A2C6-B3F6EEF50E76}" destId="{83F4BECF-F813-4337-AA93-40FBB49584F4}" srcOrd="0" destOrd="0" presId="urn:microsoft.com/office/officeart/2008/layout/TitlePictureLineup"/>
    <dgm:cxn modelId="{C266A3E4-A0CD-4CBE-985C-5AD6EBBA68EF}" type="presOf" srcId="{6E29300E-7241-4092-ABA5-7559109092F5}" destId="{0E737859-5483-4C0D-B498-E76C0B8A212F}" srcOrd="0" destOrd="0" presId="urn:microsoft.com/office/officeart/2008/layout/TitlePictureLineup"/>
    <dgm:cxn modelId="{6041AA52-66DC-482C-B58C-8A9E11D74CDD}" type="presOf" srcId="{41DFDCB6-A15E-4ED2-BB07-CCDBE720A42E}" destId="{6372FCA7-18ED-4CD1-AC15-94B73673F82A}" srcOrd="0" destOrd="0" presId="urn:microsoft.com/office/officeart/2008/layout/TitlePictureLineup"/>
    <dgm:cxn modelId="{0F312B97-43DD-42D3-A1E3-AC43BEBA2E3E}" srcId="{58E09425-D8CF-4382-A5EF-69FFFD7AE54E}" destId="{41DFDCB6-A15E-4ED2-BB07-CCDBE720A42E}" srcOrd="0" destOrd="0" parTransId="{F1E4DE67-C306-4CCF-BF11-7DA0412781E5}" sibTransId="{B8E435B6-148A-41CF-A2F4-967F3DFB5EE3}"/>
    <dgm:cxn modelId="{E1001257-B420-4901-A7DD-37CA2F211245}" srcId="{10FEC96D-2635-4C1C-98D3-93AC56501864}" destId="{6E29300E-7241-4092-ABA5-7559109092F5}" srcOrd="0" destOrd="0" parTransId="{F3C1BD07-7835-4F57-8889-07DEFD8D1DE5}" sibTransId="{3DA54729-CBE1-4C19-93FB-5EC401E8A1C8}"/>
    <dgm:cxn modelId="{6B002B8B-94E1-4714-97DE-BA5B36096099}" type="presOf" srcId="{2323D4A3-9A9B-4B7E-853A-90761BB42CF1}" destId="{AE6D2B13-47E5-4DF0-AABF-860FB0B54287}" srcOrd="0" destOrd="0" presId="urn:microsoft.com/office/officeart/2008/layout/TitlePictureLineup"/>
    <dgm:cxn modelId="{A5273AB5-3618-497D-8E9E-8F576B481A35}" srcId="{10FEC96D-2635-4C1C-98D3-93AC56501864}" destId="{2323D4A3-9A9B-4B7E-853A-90761BB42CF1}" srcOrd="2" destOrd="0" parTransId="{8ECC1A25-3010-43E4-AD15-6F21A32300B2}" sibTransId="{BC62F4D9-99C9-45A6-8B8E-9C05655D88DB}"/>
    <dgm:cxn modelId="{7E97A9CD-E8DC-4AF1-9ECC-77000EAE3003}" srcId="{2323D4A3-9A9B-4B7E-853A-90761BB42CF1}" destId="{545D71E7-06D6-4ECE-A2C6-B3F6EEF50E76}" srcOrd="0" destOrd="0" parTransId="{5354181D-0B33-41BF-B2D0-81B2548333C2}" sibTransId="{FFA8A21C-C256-47DE-A5EE-E08811C66430}"/>
    <dgm:cxn modelId="{A2E0D3A2-053D-4BA7-B984-8210569A13F7}" type="presOf" srcId="{58E09425-D8CF-4382-A5EF-69FFFD7AE54E}" destId="{30AF9FA2-06C0-48B0-B816-23DECD79CE63}" srcOrd="0" destOrd="0" presId="urn:microsoft.com/office/officeart/2008/layout/TitlePictureLineup"/>
    <dgm:cxn modelId="{552079DC-A79C-4BBB-BD40-9C4C6ACEBE79}" srcId="{6E29300E-7241-4092-ABA5-7559109092F5}" destId="{B2C9D855-3A0C-44A6-9F83-B72B99F8B930}" srcOrd="0" destOrd="0" parTransId="{D9ADE87C-CE85-43D5-A052-9495AA6E6253}" sibTransId="{BB888151-DCAD-47DF-B0E1-010A30389EA8}"/>
    <dgm:cxn modelId="{0791688E-7D19-4B5F-B8EC-97E015D736D9}" srcId="{10FEC96D-2635-4C1C-98D3-93AC56501864}" destId="{58E09425-D8CF-4382-A5EF-69FFFD7AE54E}" srcOrd="1" destOrd="0" parTransId="{30DA9FB4-74AC-43D2-92C2-AFC69E227CB2}" sibTransId="{D1FDC53D-3009-4C81-9DB2-546BDCCFF772}"/>
    <dgm:cxn modelId="{350B4A2A-B1E0-46D6-983E-E49BA3F47782}" type="presOf" srcId="{10FEC96D-2635-4C1C-98D3-93AC56501864}" destId="{67B8B19D-777D-4A23-B006-DDB95DD2661B}" srcOrd="0" destOrd="0" presId="urn:microsoft.com/office/officeart/2008/layout/TitlePictureLineup"/>
    <dgm:cxn modelId="{1E8B07FC-8F43-4D05-BBA3-6FB3ABC98E4A}" type="presOf" srcId="{B2C9D855-3A0C-44A6-9F83-B72B99F8B930}" destId="{B8FF6CC7-1EB1-455A-8745-E82116ABF95F}" srcOrd="0" destOrd="0" presId="urn:microsoft.com/office/officeart/2008/layout/TitlePictureLineup"/>
    <dgm:cxn modelId="{08625DB6-AFB4-40AB-8393-71F96C90E642}" type="presParOf" srcId="{67B8B19D-777D-4A23-B006-DDB95DD2661B}" destId="{79E76F9B-72D5-4738-97AB-CAF7E9C38594}" srcOrd="0" destOrd="0" presId="urn:microsoft.com/office/officeart/2008/layout/TitlePictureLineup"/>
    <dgm:cxn modelId="{D84E5DD1-8917-469E-A81A-2CF8D81FA369}" type="presParOf" srcId="{79E76F9B-72D5-4738-97AB-CAF7E9C38594}" destId="{B8FFDD4E-2453-4003-AE16-CF42E575CCDF}" srcOrd="0" destOrd="0" presId="urn:microsoft.com/office/officeart/2008/layout/TitlePictureLineup"/>
    <dgm:cxn modelId="{B9A52304-2268-4D4E-991B-62581272B76C}" type="presParOf" srcId="{79E76F9B-72D5-4738-97AB-CAF7E9C38594}" destId="{768EF990-BF6E-4E66-B2C5-85D108175ADB}" srcOrd="1" destOrd="0" presId="urn:microsoft.com/office/officeart/2008/layout/TitlePictureLineup"/>
    <dgm:cxn modelId="{2FB515B9-D298-42A8-9B45-719C003D29EF}" type="presParOf" srcId="{79E76F9B-72D5-4738-97AB-CAF7E9C38594}" destId="{B8FF6CC7-1EB1-455A-8745-E82116ABF95F}" srcOrd="2" destOrd="0" presId="urn:microsoft.com/office/officeart/2008/layout/TitlePictureLineup"/>
    <dgm:cxn modelId="{CAC1E526-487D-474D-8D94-F0763E0F28EA}" type="presParOf" srcId="{79E76F9B-72D5-4738-97AB-CAF7E9C38594}" destId="{0E737859-5483-4C0D-B498-E76C0B8A212F}" srcOrd="3" destOrd="0" presId="urn:microsoft.com/office/officeart/2008/layout/TitlePictureLineup"/>
    <dgm:cxn modelId="{8A568C99-DA95-4A4F-8CC8-277AEF007E08}" type="presParOf" srcId="{67B8B19D-777D-4A23-B006-DDB95DD2661B}" destId="{C5A159C6-081D-4CE0-8207-5508F18E64D4}" srcOrd="1" destOrd="0" presId="urn:microsoft.com/office/officeart/2008/layout/TitlePictureLineup"/>
    <dgm:cxn modelId="{1CF7F2C8-5BA3-4790-8D82-2E1C94214F46}" type="presParOf" srcId="{67B8B19D-777D-4A23-B006-DDB95DD2661B}" destId="{254E542F-A54D-4183-8889-E5E03541E503}" srcOrd="2" destOrd="0" presId="urn:microsoft.com/office/officeart/2008/layout/TitlePictureLineup"/>
    <dgm:cxn modelId="{E01F3C8A-FB84-4E77-8752-16F9D7D68060}" type="presParOf" srcId="{254E542F-A54D-4183-8889-E5E03541E503}" destId="{57BBE854-7E50-4E29-BA82-C4C78DA78FF3}" srcOrd="0" destOrd="0" presId="urn:microsoft.com/office/officeart/2008/layout/TitlePictureLineup"/>
    <dgm:cxn modelId="{941B3662-D01A-43B1-B390-0DDAC0F989E6}" type="presParOf" srcId="{254E542F-A54D-4183-8889-E5E03541E503}" destId="{6A486F5F-D565-4ABA-9B19-3352BED15CE3}" srcOrd="1" destOrd="0" presId="urn:microsoft.com/office/officeart/2008/layout/TitlePictureLineup"/>
    <dgm:cxn modelId="{00B3AF73-4181-4DDF-B7AE-CAFC184777B4}" type="presParOf" srcId="{254E542F-A54D-4183-8889-E5E03541E503}" destId="{6372FCA7-18ED-4CD1-AC15-94B73673F82A}" srcOrd="2" destOrd="0" presId="urn:microsoft.com/office/officeart/2008/layout/TitlePictureLineup"/>
    <dgm:cxn modelId="{FBE304D4-DE00-48C1-946A-B8B3552CDDEE}" type="presParOf" srcId="{254E542F-A54D-4183-8889-E5E03541E503}" destId="{30AF9FA2-06C0-48B0-B816-23DECD79CE63}" srcOrd="3" destOrd="0" presId="urn:microsoft.com/office/officeart/2008/layout/TitlePictureLineup"/>
    <dgm:cxn modelId="{EC02AC7D-D55C-4780-BB54-5600C37BCB55}" type="presParOf" srcId="{67B8B19D-777D-4A23-B006-DDB95DD2661B}" destId="{CC0D6274-1A8A-49B4-AA8D-EA40FA441477}" srcOrd="3" destOrd="0" presId="urn:microsoft.com/office/officeart/2008/layout/TitlePictureLineup"/>
    <dgm:cxn modelId="{6C7DC6E4-DA9A-462C-A307-7396DC1397A9}" type="presParOf" srcId="{67B8B19D-777D-4A23-B006-DDB95DD2661B}" destId="{5CEE7C78-F2A9-4908-8280-9AA289C00C0B}" srcOrd="4" destOrd="0" presId="urn:microsoft.com/office/officeart/2008/layout/TitlePictureLineup"/>
    <dgm:cxn modelId="{22B6074E-187F-4AE7-B1AD-2BC645827E07}" type="presParOf" srcId="{5CEE7C78-F2A9-4908-8280-9AA289C00C0B}" destId="{3B388EC6-FA84-4248-BCC1-39C4DCA3D312}" srcOrd="0" destOrd="0" presId="urn:microsoft.com/office/officeart/2008/layout/TitlePictureLineup"/>
    <dgm:cxn modelId="{D794B5CC-A643-44AB-9F0B-938BD13A6112}" type="presParOf" srcId="{5CEE7C78-F2A9-4908-8280-9AA289C00C0B}" destId="{3D3EE5E5-0EDC-48EC-A8AA-3C749D878D1F}" srcOrd="1" destOrd="0" presId="urn:microsoft.com/office/officeart/2008/layout/TitlePictureLineup"/>
    <dgm:cxn modelId="{8466DA93-3CCE-4129-A19C-726035EEBFF2}" type="presParOf" srcId="{5CEE7C78-F2A9-4908-8280-9AA289C00C0B}" destId="{83F4BECF-F813-4337-AA93-40FBB49584F4}" srcOrd="2" destOrd="0" presId="urn:microsoft.com/office/officeart/2008/layout/TitlePictureLineup"/>
    <dgm:cxn modelId="{96A87858-F00C-48C6-AAC5-B8FCA774C017}" type="presParOf" srcId="{5CEE7C78-F2A9-4908-8280-9AA289C00C0B}" destId="{AE6D2B13-47E5-4DF0-AABF-860FB0B5428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7080C-B56C-454F-A03F-7FBAC8F2FF3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45D7B81-CDD2-4229-9C8D-FF481210341E}">
      <dgm:prSet/>
      <dgm:spPr>
        <a:solidFill>
          <a:srgbClr val="FFC000"/>
        </a:solidFill>
      </dgm:spPr>
      <dgm:t>
        <a:bodyPr/>
        <a:lstStyle/>
        <a:p>
          <a:pPr rtl="0"/>
          <a:r>
            <a:rPr lang="hu-HU" dirty="0" smtClean="0"/>
            <a:t>Foglalat</a:t>
          </a:r>
          <a:endParaRPr lang="hu-HU" dirty="0"/>
        </a:p>
      </dgm:t>
    </dgm:pt>
    <dgm:pt modelId="{7587F175-C76C-44F3-ACD5-72C8EFDADEB4}" type="parTrans" cxnId="{DD01E177-2D88-4CBC-A517-7276AE08F7B9}">
      <dgm:prSet/>
      <dgm:spPr/>
      <dgm:t>
        <a:bodyPr/>
        <a:lstStyle/>
        <a:p>
          <a:endParaRPr lang="hu-HU"/>
        </a:p>
      </dgm:t>
    </dgm:pt>
    <dgm:pt modelId="{ECA20C34-DF61-41D6-A6AB-7521FC9BBEE5}" type="sibTrans" cxnId="{DD01E177-2D88-4CBC-A517-7276AE08F7B9}">
      <dgm:prSet/>
      <dgm:spPr/>
      <dgm:t>
        <a:bodyPr/>
        <a:lstStyle/>
        <a:p>
          <a:endParaRPr lang="hu-HU"/>
        </a:p>
      </dgm:t>
    </dgm:pt>
    <dgm:pt modelId="{CAECCAC3-B334-404C-9F1B-44D7A66ED879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pPr rtl="0"/>
          <a:r>
            <a:rPr lang="hu-HU" dirty="0" smtClean="0"/>
            <a:t>Chipkészlet</a:t>
          </a:r>
          <a:endParaRPr lang="hu-HU" dirty="0"/>
        </a:p>
      </dgm:t>
    </dgm:pt>
    <dgm:pt modelId="{DE46ABD1-FFF5-439E-9B53-5D999DCC9ACA}" type="parTrans" cxnId="{E17278E5-C7A9-4F1B-9900-74D11154D00D}">
      <dgm:prSet/>
      <dgm:spPr/>
      <dgm:t>
        <a:bodyPr/>
        <a:lstStyle/>
        <a:p>
          <a:endParaRPr lang="hu-HU"/>
        </a:p>
      </dgm:t>
    </dgm:pt>
    <dgm:pt modelId="{4541E16C-E498-433F-BF18-395185673EBE}" type="sibTrans" cxnId="{E17278E5-C7A9-4F1B-9900-74D11154D00D}">
      <dgm:prSet/>
      <dgm:spPr/>
      <dgm:t>
        <a:bodyPr/>
        <a:lstStyle/>
        <a:p>
          <a:endParaRPr lang="hu-HU"/>
        </a:p>
      </dgm:t>
    </dgm:pt>
    <dgm:pt modelId="{35D46F48-F1FE-45CB-AF45-64B12CAD12FB}">
      <dgm:prSet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pPr rtl="0"/>
          <a:r>
            <a:rPr lang="hu-HU" dirty="0" smtClean="0"/>
            <a:t>Memória- foglalat</a:t>
          </a:r>
          <a:endParaRPr lang="hu-HU" dirty="0"/>
        </a:p>
      </dgm:t>
    </dgm:pt>
    <dgm:pt modelId="{7AA8FB56-AB35-4DB7-B90E-A4D2768E350D}" type="parTrans" cxnId="{C009FE73-2D05-426B-9DD7-2157D66BFF24}">
      <dgm:prSet/>
      <dgm:spPr/>
      <dgm:t>
        <a:bodyPr/>
        <a:lstStyle/>
        <a:p>
          <a:endParaRPr lang="hu-HU"/>
        </a:p>
      </dgm:t>
    </dgm:pt>
    <dgm:pt modelId="{DCFA2304-7385-4123-8C74-D0F5B044164D}" type="sibTrans" cxnId="{C009FE73-2D05-426B-9DD7-2157D66BFF24}">
      <dgm:prSet/>
      <dgm:spPr/>
      <dgm:t>
        <a:bodyPr/>
        <a:lstStyle/>
        <a:p>
          <a:endParaRPr lang="hu-HU"/>
        </a:p>
      </dgm:t>
    </dgm:pt>
    <dgm:pt modelId="{A0F8D96B-84BD-4E40-BB9F-010F7AE278E6}">
      <dgm:prSet/>
      <dgm:spPr>
        <a:solidFill>
          <a:srgbClr val="7030A0"/>
        </a:solidFill>
      </dgm:spPr>
      <dgm:t>
        <a:bodyPr/>
        <a:lstStyle/>
        <a:p>
          <a:pPr rtl="0"/>
          <a:r>
            <a:rPr lang="hu-HU" smtClean="0"/>
            <a:t>Méret</a:t>
          </a:r>
          <a:endParaRPr lang="hu-HU"/>
        </a:p>
      </dgm:t>
    </dgm:pt>
    <dgm:pt modelId="{EAFF8916-B0E3-475C-878E-C46E8550F6C9}" type="parTrans" cxnId="{9C4EE022-C2F7-43B6-9CB6-7FAB5D9B34DE}">
      <dgm:prSet/>
      <dgm:spPr/>
      <dgm:t>
        <a:bodyPr/>
        <a:lstStyle/>
        <a:p>
          <a:endParaRPr lang="hu-HU"/>
        </a:p>
      </dgm:t>
    </dgm:pt>
    <dgm:pt modelId="{C9648EF4-45C8-4AB7-98E0-DE500EC1A3A7}" type="sibTrans" cxnId="{9C4EE022-C2F7-43B6-9CB6-7FAB5D9B34DE}">
      <dgm:prSet/>
      <dgm:spPr/>
      <dgm:t>
        <a:bodyPr/>
        <a:lstStyle/>
        <a:p>
          <a:endParaRPr lang="hu-HU"/>
        </a:p>
      </dgm:t>
    </dgm:pt>
    <dgm:pt modelId="{0DA061DD-D3A2-4F2D-BEE1-7CF30231A7D0}">
      <dgm:prSet/>
      <dgm:spPr>
        <a:solidFill>
          <a:srgbClr val="92D050"/>
        </a:solidFill>
      </dgm:spPr>
      <dgm:t>
        <a:bodyPr/>
        <a:lstStyle/>
        <a:p>
          <a:pPr rtl="0"/>
          <a:r>
            <a:rPr lang="hu-HU" dirty="0" smtClean="0"/>
            <a:t>Csatlakozók</a:t>
          </a:r>
          <a:endParaRPr lang="hu-HU" dirty="0"/>
        </a:p>
      </dgm:t>
    </dgm:pt>
    <dgm:pt modelId="{7DA6D05A-149F-48EA-ADC8-552AAA48CE47}" type="parTrans" cxnId="{25384067-FAE4-4B52-A3E3-85F66D0992BD}">
      <dgm:prSet/>
      <dgm:spPr/>
      <dgm:t>
        <a:bodyPr/>
        <a:lstStyle/>
        <a:p>
          <a:endParaRPr lang="hu-HU"/>
        </a:p>
      </dgm:t>
    </dgm:pt>
    <dgm:pt modelId="{0CA6C9F1-490C-4180-8DC7-E5118BE6D6BC}" type="sibTrans" cxnId="{25384067-FAE4-4B52-A3E3-85F66D0992BD}">
      <dgm:prSet/>
      <dgm:spPr/>
      <dgm:t>
        <a:bodyPr/>
        <a:lstStyle/>
        <a:p>
          <a:endParaRPr lang="hu-HU"/>
        </a:p>
      </dgm:t>
    </dgm:pt>
    <dgm:pt modelId="{6F35832F-851E-4785-9B3F-A82EE0BEA3B8}" type="pres">
      <dgm:prSet presAssocID="{23C7080C-B56C-454F-A03F-7FBAC8F2FF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AF0189F-FC45-40BB-9794-BD41486F2509}" type="pres">
      <dgm:prSet presAssocID="{845D7B81-CDD2-4229-9C8D-FF48121034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191D62-C681-4E28-8A72-E2905DFC5DB0}" type="pres">
      <dgm:prSet presAssocID="{845D7B81-CDD2-4229-9C8D-FF481210341E}" presName="spNode" presStyleCnt="0"/>
      <dgm:spPr/>
    </dgm:pt>
    <dgm:pt modelId="{CFB2F1F5-F237-445C-9800-B88FA5D8BCED}" type="pres">
      <dgm:prSet presAssocID="{ECA20C34-DF61-41D6-A6AB-7521FC9BBEE5}" presName="sibTrans" presStyleLbl="sibTrans1D1" presStyleIdx="0" presStyleCnt="5"/>
      <dgm:spPr/>
      <dgm:t>
        <a:bodyPr/>
        <a:lstStyle/>
        <a:p>
          <a:endParaRPr lang="hu-HU"/>
        </a:p>
      </dgm:t>
    </dgm:pt>
    <dgm:pt modelId="{F9A23AFA-43DC-4283-812E-F15BF266B3E7}" type="pres">
      <dgm:prSet presAssocID="{CAECCAC3-B334-404C-9F1B-44D7A66ED8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62F29C-2F54-4274-A877-77A43CE0955B}" type="pres">
      <dgm:prSet presAssocID="{CAECCAC3-B334-404C-9F1B-44D7A66ED879}" presName="spNode" presStyleCnt="0"/>
      <dgm:spPr/>
    </dgm:pt>
    <dgm:pt modelId="{6AC2A1FC-CCF0-4AA0-AB95-7193B1B6FFD3}" type="pres">
      <dgm:prSet presAssocID="{4541E16C-E498-433F-BF18-395185673EBE}" presName="sibTrans" presStyleLbl="sibTrans1D1" presStyleIdx="1" presStyleCnt="5"/>
      <dgm:spPr/>
      <dgm:t>
        <a:bodyPr/>
        <a:lstStyle/>
        <a:p>
          <a:endParaRPr lang="hu-HU"/>
        </a:p>
      </dgm:t>
    </dgm:pt>
    <dgm:pt modelId="{EB4AB306-51AF-41ED-BFAF-529589B9D822}" type="pres">
      <dgm:prSet presAssocID="{35D46F48-F1FE-45CB-AF45-64B12CAD12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681C0F-5172-41D4-A6DF-0386F08A7FD0}" type="pres">
      <dgm:prSet presAssocID="{35D46F48-F1FE-45CB-AF45-64B12CAD12FB}" presName="spNode" presStyleCnt="0"/>
      <dgm:spPr/>
    </dgm:pt>
    <dgm:pt modelId="{64F4FB95-F16F-4191-B7F5-518421E58A5B}" type="pres">
      <dgm:prSet presAssocID="{DCFA2304-7385-4123-8C74-D0F5B044164D}" presName="sibTrans" presStyleLbl="sibTrans1D1" presStyleIdx="2" presStyleCnt="5"/>
      <dgm:spPr/>
      <dgm:t>
        <a:bodyPr/>
        <a:lstStyle/>
        <a:p>
          <a:endParaRPr lang="hu-HU"/>
        </a:p>
      </dgm:t>
    </dgm:pt>
    <dgm:pt modelId="{9D9B5A23-1AB6-4921-AEB6-2D6298D04C59}" type="pres">
      <dgm:prSet presAssocID="{A0F8D96B-84BD-4E40-BB9F-010F7AE278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B6A840-F161-4639-B0B5-0F1E1A4174C2}" type="pres">
      <dgm:prSet presAssocID="{A0F8D96B-84BD-4E40-BB9F-010F7AE278E6}" presName="spNode" presStyleCnt="0"/>
      <dgm:spPr/>
    </dgm:pt>
    <dgm:pt modelId="{F96B2984-B2D5-4B3E-857E-AE57B67738D8}" type="pres">
      <dgm:prSet presAssocID="{C9648EF4-45C8-4AB7-98E0-DE500EC1A3A7}" presName="sibTrans" presStyleLbl="sibTrans1D1" presStyleIdx="3" presStyleCnt="5"/>
      <dgm:spPr/>
      <dgm:t>
        <a:bodyPr/>
        <a:lstStyle/>
        <a:p>
          <a:endParaRPr lang="hu-HU"/>
        </a:p>
      </dgm:t>
    </dgm:pt>
    <dgm:pt modelId="{7EBF28B5-E83F-4559-9FD7-41BB614615CF}" type="pres">
      <dgm:prSet presAssocID="{0DA061DD-D3A2-4F2D-BEE1-7CF30231A7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852620-CB81-4FCF-9167-D3CF13186E2C}" type="pres">
      <dgm:prSet presAssocID="{0DA061DD-D3A2-4F2D-BEE1-7CF30231A7D0}" presName="spNode" presStyleCnt="0"/>
      <dgm:spPr/>
    </dgm:pt>
    <dgm:pt modelId="{E91BCA47-6247-43A1-B148-DA2C92EA00F0}" type="pres">
      <dgm:prSet presAssocID="{0CA6C9F1-490C-4180-8DC7-E5118BE6D6BC}" presName="sibTrans" presStyleLbl="sibTrans1D1" presStyleIdx="4" presStyleCnt="5"/>
      <dgm:spPr/>
      <dgm:t>
        <a:bodyPr/>
        <a:lstStyle/>
        <a:p>
          <a:endParaRPr lang="hu-HU"/>
        </a:p>
      </dgm:t>
    </dgm:pt>
  </dgm:ptLst>
  <dgm:cxnLst>
    <dgm:cxn modelId="{5B44D8F8-97A6-4083-9F74-C077532CCE55}" type="presOf" srcId="{A0F8D96B-84BD-4E40-BB9F-010F7AE278E6}" destId="{9D9B5A23-1AB6-4921-AEB6-2D6298D04C59}" srcOrd="0" destOrd="0" presId="urn:microsoft.com/office/officeart/2005/8/layout/cycle6"/>
    <dgm:cxn modelId="{F417E1A6-4A86-47DB-B16F-CB67CA2D2BEF}" type="presOf" srcId="{0DA061DD-D3A2-4F2D-BEE1-7CF30231A7D0}" destId="{7EBF28B5-E83F-4559-9FD7-41BB614615CF}" srcOrd="0" destOrd="0" presId="urn:microsoft.com/office/officeart/2005/8/layout/cycle6"/>
    <dgm:cxn modelId="{CA4BDFDF-9AF3-4B2F-B205-21481DFD52A6}" type="presOf" srcId="{ECA20C34-DF61-41D6-A6AB-7521FC9BBEE5}" destId="{CFB2F1F5-F237-445C-9800-B88FA5D8BCED}" srcOrd="0" destOrd="0" presId="urn:microsoft.com/office/officeart/2005/8/layout/cycle6"/>
    <dgm:cxn modelId="{DD01E177-2D88-4CBC-A517-7276AE08F7B9}" srcId="{23C7080C-B56C-454F-A03F-7FBAC8F2FF33}" destId="{845D7B81-CDD2-4229-9C8D-FF481210341E}" srcOrd="0" destOrd="0" parTransId="{7587F175-C76C-44F3-ACD5-72C8EFDADEB4}" sibTransId="{ECA20C34-DF61-41D6-A6AB-7521FC9BBEE5}"/>
    <dgm:cxn modelId="{FA0CA86E-8FF4-4FDE-82AC-F8CA42DB712D}" type="presOf" srcId="{35D46F48-F1FE-45CB-AF45-64B12CAD12FB}" destId="{EB4AB306-51AF-41ED-BFAF-529589B9D822}" srcOrd="0" destOrd="0" presId="urn:microsoft.com/office/officeart/2005/8/layout/cycle6"/>
    <dgm:cxn modelId="{F6FE0D33-9D5A-4BD9-9E35-C6C8889E7605}" type="presOf" srcId="{0CA6C9F1-490C-4180-8DC7-E5118BE6D6BC}" destId="{E91BCA47-6247-43A1-B148-DA2C92EA00F0}" srcOrd="0" destOrd="0" presId="urn:microsoft.com/office/officeart/2005/8/layout/cycle6"/>
    <dgm:cxn modelId="{7564C0A7-BBB5-4424-8CE0-BDD3C7B20171}" type="presOf" srcId="{4541E16C-E498-433F-BF18-395185673EBE}" destId="{6AC2A1FC-CCF0-4AA0-AB95-7193B1B6FFD3}" srcOrd="0" destOrd="0" presId="urn:microsoft.com/office/officeart/2005/8/layout/cycle6"/>
    <dgm:cxn modelId="{E17278E5-C7A9-4F1B-9900-74D11154D00D}" srcId="{23C7080C-B56C-454F-A03F-7FBAC8F2FF33}" destId="{CAECCAC3-B334-404C-9F1B-44D7A66ED879}" srcOrd="1" destOrd="0" parTransId="{DE46ABD1-FFF5-439E-9B53-5D999DCC9ACA}" sibTransId="{4541E16C-E498-433F-BF18-395185673EBE}"/>
    <dgm:cxn modelId="{37A7374F-08B6-4A8C-900B-AC9ED043950A}" type="presOf" srcId="{DCFA2304-7385-4123-8C74-D0F5B044164D}" destId="{64F4FB95-F16F-4191-B7F5-518421E58A5B}" srcOrd="0" destOrd="0" presId="urn:microsoft.com/office/officeart/2005/8/layout/cycle6"/>
    <dgm:cxn modelId="{9C4EE022-C2F7-43B6-9CB6-7FAB5D9B34DE}" srcId="{23C7080C-B56C-454F-A03F-7FBAC8F2FF33}" destId="{A0F8D96B-84BD-4E40-BB9F-010F7AE278E6}" srcOrd="3" destOrd="0" parTransId="{EAFF8916-B0E3-475C-878E-C46E8550F6C9}" sibTransId="{C9648EF4-45C8-4AB7-98E0-DE500EC1A3A7}"/>
    <dgm:cxn modelId="{3CBCC5C0-AAD2-49BC-B019-905C381834F6}" type="presOf" srcId="{845D7B81-CDD2-4229-9C8D-FF481210341E}" destId="{7AF0189F-FC45-40BB-9794-BD41486F2509}" srcOrd="0" destOrd="0" presId="urn:microsoft.com/office/officeart/2005/8/layout/cycle6"/>
    <dgm:cxn modelId="{25384067-FAE4-4B52-A3E3-85F66D0992BD}" srcId="{23C7080C-B56C-454F-A03F-7FBAC8F2FF33}" destId="{0DA061DD-D3A2-4F2D-BEE1-7CF30231A7D0}" srcOrd="4" destOrd="0" parTransId="{7DA6D05A-149F-48EA-ADC8-552AAA48CE47}" sibTransId="{0CA6C9F1-490C-4180-8DC7-E5118BE6D6BC}"/>
    <dgm:cxn modelId="{21705BF7-6E84-4F11-97E2-01BE6CEA309C}" type="presOf" srcId="{CAECCAC3-B334-404C-9F1B-44D7A66ED879}" destId="{F9A23AFA-43DC-4283-812E-F15BF266B3E7}" srcOrd="0" destOrd="0" presId="urn:microsoft.com/office/officeart/2005/8/layout/cycle6"/>
    <dgm:cxn modelId="{6F1D84D4-AA5F-43FD-97CD-CCD696BD5181}" type="presOf" srcId="{23C7080C-B56C-454F-A03F-7FBAC8F2FF33}" destId="{6F35832F-851E-4785-9B3F-A82EE0BEA3B8}" srcOrd="0" destOrd="0" presId="urn:microsoft.com/office/officeart/2005/8/layout/cycle6"/>
    <dgm:cxn modelId="{0200FD2E-45BD-469C-B52B-35D811C98B37}" type="presOf" srcId="{C9648EF4-45C8-4AB7-98E0-DE500EC1A3A7}" destId="{F96B2984-B2D5-4B3E-857E-AE57B67738D8}" srcOrd="0" destOrd="0" presId="urn:microsoft.com/office/officeart/2005/8/layout/cycle6"/>
    <dgm:cxn modelId="{C009FE73-2D05-426B-9DD7-2157D66BFF24}" srcId="{23C7080C-B56C-454F-A03F-7FBAC8F2FF33}" destId="{35D46F48-F1FE-45CB-AF45-64B12CAD12FB}" srcOrd="2" destOrd="0" parTransId="{7AA8FB56-AB35-4DB7-B90E-A4D2768E350D}" sibTransId="{DCFA2304-7385-4123-8C74-D0F5B044164D}"/>
    <dgm:cxn modelId="{BE76C6FF-F111-4D57-B124-EFE3646AE0F3}" type="presParOf" srcId="{6F35832F-851E-4785-9B3F-A82EE0BEA3B8}" destId="{7AF0189F-FC45-40BB-9794-BD41486F2509}" srcOrd="0" destOrd="0" presId="urn:microsoft.com/office/officeart/2005/8/layout/cycle6"/>
    <dgm:cxn modelId="{A7102F94-5983-4A7B-A05E-6B0B05BF7A6F}" type="presParOf" srcId="{6F35832F-851E-4785-9B3F-A82EE0BEA3B8}" destId="{83191D62-C681-4E28-8A72-E2905DFC5DB0}" srcOrd="1" destOrd="0" presId="urn:microsoft.com/office/officeart/2005/8/layout/cycle6"/>
    <dgm:cxn modelId="{8105F641-E5A4-49C4-9789-A71C5B784052}" type="presParOf" srcId="{6F35832F-851E-4785-9B3F-A82EE0BEA3B8}" destId="{CFB2F1F5-F237-445C-9800-B88FA5D8BCED}" srcOrd="2" destOrd="0" presId="urn:microsoft.com/office/officeart/2005/8/layout/cycle6"/>
    <dgm:cxn modelId="{EAF9DF70-4042-4563-88D5-058FE534BD27}" type="presParOf" srcId="{6F35832F-851E-4785-9B3F-A82EE0BEA3B8}" destId="{F9A23AFA-43DC-4283-812E-F15BF266B3E7}" srcOrd="3" destOrd="0" presId="urn:microsoft.com/office/officeart/2005/8/layout/cycle6"/>
    <dgm:cxn modelId="{1E3E1066-0E5B-4221-9026-B143FAA394CC}" type="presParOf" srcId="{6F35832F-851E-4785-9B3F-A82EE0BEA3B8}" destId="{D162F29C-2F54-4274-A877-77A43CE0955B}" srcOrd="4" destOrd="0" presId="urn:microsoft.com/office/officeart/2005/8/layout/cycle6"/>
    <dgm:cxn modelId="{A323E1E8-8138-4A67-8E53-6E15E1513608}" type="presParOf" srcId="{6F35832F-851E-4785-9B3F-A82EE0BEA3B8}" destId="{6AC2A1FC-CCF0-4AA0-AB95-7193B1B6FFD3}" srcOrd="5" destOrd="0" presId="urn:microsoft.com/office/officeart/2005/8/layout/cycle6"/>
    <dgm:cxn modelId="{04A1B7FA-8DA4-4138-B540-68DA29BE91DF}" type="presParOf" srcId="{6F35832F-851E-4785-9B3F-A82EE0BEA3B8}" destId="{EB4AB306-51AF-41ED-BFAF-529589B9D822}" srcOrd="6" destOrd="0" presId="urn:microsoft.com/office/officeart/2005/8/layout/cycle6"/>
    <dgm:cxn modelId="{9CBFB3B6-58C1-4EB1-AED0-BD4722CCD286}" type="presParOf" srcId="{6F35832F-851E-4785-9B3F-A82EE0BEA3B8}" destId="{D5681C0F-5172-41D4-A6DF-0386F08A7FD0}" srcOrd="7" destOrd="0" presId="urn:microsoft.com/office/officeart/2005/8/layout/cycle6"/>
    <dgm:cxn modelId="{B77E547A-F170-491B-B206-FCCD6D781DA6}" type="presParOf" srcId="{6F35832F-851E-4785-9B3F-A82EE0BEA3B8}" destId="{64F4FB95-F16F-4191-B7F5-518421E58A5B}" srcOrd="8" destOrd="0" presId="urn:microsoft.com/office/officeart/2005/8/layout/cycle6"/>
    <dgm:cxn modelId="{8F727D8E-C3E8-48D1-B3CE-863917B0663D}" type="presParOf" srcId="{6F35832F-851E-4785-9B3F-A82EE0BEA3B8}" destId="{9D9B5A23-1AB6-4921-AEB6-2D6298D04C59}" srcOrd="9" destOrd="0" presId="urn:microsoft.com/office/officeart/2005/8/layout/cycle6"/>
    <dgm:cxn modelId="{67C845D1-C93A-4CB0-AF1F-687C58ACA2CF}" type="presParOf" srcId="{6F35832F-851E-4785-9B3F-A82EE0BEA3B8}" destId="{25B6A840-F161-4639-B0B5-0F1E1A4174C2}" srcOrd="10" destOrd="0" presId="urn:microsoft.com/office/officeart/2005/8/layout/cycle6"/>
    <dgm:cxn modelId="{425CD738-B0A6-4239-B380-B6330C65E08F}" type="presParOf" srcId="{6F35832F-851E-4785-9B3F-A82EE0BEA3B8}" destId="{F96B2984-B2D5-4B3E-857E-AE57B67738D8}" srcOrd="11" destOrd="0" presId="urn:microsoft.com/office/officeart/2005/8/layout/cycle6"/>
    <dgm:cxn modelId="{E5106F5E-6D19-40A6-8701-50C4E788F1AD}" type="presParOf" srcId="{6F35832F-851E-4785-9B3F-A82EE0BEA3B8}" destId="{7EBF28B5-E83F-4559-9FD7-41BB614615CF}" srcOrd="12" destOrd="0" presId="urn:microsoft.com/office/officeart/2005/8/layout/cycle6"/>
    <dgm:cxn modelId="{1D097DC3-889A-4D64-8D1C-0500FEF89D39}" type="presParOf" srcId="{6F35832F-851E-4785-9B3F-A82EE0BEA3B8}" destId="{EA852620-CB81-4FCF-9167-D3CF13186E2C}" srcOrd="13" destOrd="0" presId="urn:microsoft.com/office/officeart/2005/8/layout/cycle6"/>
    <dgm:cxn modelId="{2CC42FFC-DFF8-4D9C-9CD7-954F033B97B3}" type="presParOf" srcId="{6F35832F-851E-4785-9B3F-A82EE0BEA3B8}" destId="{E91BCA47-6247-43A1-B148-DA2C92EA00F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FECAAE-3B19-41E8-B66B-F2E9318E5848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A36ED40-B9F0-4692-89BA-4D5A8A881F74}">
      <dgm:prSet/>
      <dgm:spPr>
        <a:solidFill>
          <a:srgbClr val="00B0F0"/>
        </a:solidFill>
      </dgm:spPr>
      <dgm:t>
        <a:bodyPr/>
        <a:lstStyle/>
        <a:p>
          <a:pPr rtl="0"/>
          <a:r>
            <a:rPr lang="hu-HU" dirty="0" smtClean="0"/>
            <a:t>GPU </a:t>
          </a:r>
          <a:endParaRPr lang="hu-HU" dirty="0"/>
        </a:p>
      </dgm:t>
    </dgm:pt>
    <dgm:pt modelId="{11658380-4EE0-4802-B2FA-35184A6CBC24}" type="parTrans" cxnId="{A521F8C5-AB19-46E1-B65C-FCACF74CB10D}">
      <dgm:prSet/>
      <dgm:spPr/>
      <dgm:t>
        <a:bodyPr/>
        <a:lstStyle/>
        <a:p>
          <a:endParaRPr lang="hu-HU"/>
        </a:p>
      </dgm:t>
    </dgm:pt>
    <dgm:pt modelId="{2331A9DE-DDB6-4C09-9712-E504DF1BBB91}" type="sibTrans" cxnId="{A521F8C5-AB19-46E1-B65C-FCACF74CB10D}">
      <dgm:prSet/>
      <dgm:spPr>
        <a:ln>
          <a:solidFill>
            <a:srgbClr val="7030A0"/>
          </a:solidFill>
        </a:ln>
      </dgm:spPr>
      <dgm:t>
        <a:bodyPr/>
        <a:lstStyle/>
        <a:p>
          <a:endParaRPr lang="hu-HU"/>
        </a:p>
      </dgm:t>
    </dgm:pt>
    <dgm:pt modelId="{1B6EA9C2-6890-4945-8AE7-72DBE4F48CCD}">
      <dgm:prSet/>
      <dgm:spPr>
        <a:solidFill>
          <a:srgbClr val="660033"/>
        </a:solidFill>
      </dgm:spPr>
      <dgm:t>
        <a:bodyPr/>
        <a:lstStyle/>
        <a:p>
          <a:pPr rtl="0"/>
          <a:r>
            <a:rPr lang="hu-HU" dirty="0" smtClean="0"/>
            <a:t>Memória</a:t>
          </a:r>
          <a:endParaRPr lang="hu-HU" dirty="0"/>
        </a:p>
      </dgm:t>
    </dgm:pt>
    <dgm:pt modelId="{DB5AF856-B68F-4F3C-B5D3-0586F4D07418}" type="parTrans" cxnId="{B16B9B9C-BF89-47BF-80BB-E7EE04177724}">
      <dgm:prSet/>
      <dgm:spPr/>
      <dgm:t>
        <a:bodyPr/>
        <a:lstStyle/>
        <a:p>
          <a:endParaRPr lang="hu-HU"/>
        </a:p>
      </dgm:t>
    </dgm:pt>
    <dgm:pt modelId="{D9DA8D57-0B93-4747-85F3-38B6AD4563DD}" type="sibTrans" cxnId="{B16B9B9C-BF89-47BF-80BB-E7EE04177724}">
      <dgm:prSet/>
      <dgm:spPr>
        <a:ln>
          <a:solidFill>
            <a:srgbClr val="7030A0"/>
          </a:solidFill>
        </a:ln>
      </dgm:spPr>
      <dgm:t>
        <a:bodyPr/>
        <a:lstStyle/>
        <a:p>
          <a:endParaRPr lang="hu-HU"/>
        </a:p>
      </dgm:t>
    </dgm:pt>
    <dgm:pt modelId="{774490E2-8898-4B9A-A756-1089E9874178}">
      <dgm:prSet/>
      <dgm:spPr>
        <a:solidFill>
          <a:srgbClr val="92D050"/>
        </a:solidFill>
      </dgm:spPr>
      <dgm:t>
        <a:bodyPr/>
        <a:lstStyle/>
        <a:p>
          <a:pPr rtl="0"/>
          <a:r>
            <a:rPr lang="hu-HU" smtClean="0"/>
            <a:t>Csatlakozás</a:t>
          </a:r>
          <a:endParaRPr lang="hu-HU"/>
        </a:p>
      </dgm:t>
    </dgm:pt>
    <dgm:pt modelId="{4AA098C0-78F6-4D03-8F83-375D072699E2}" type="parTrans" cxnId="{D5FC5264-7882-4E48-BD82-3FAE7D909F14}">
      <dgm:prSet/>
      <dgm:spPr/>
      <dgm:t>
        <a:bodyPr/>
        <a:lstStyle/>
        <a:p>
          <a:endParaRPr lang="hu-HU"/>
        </a:p>
      </dgm:t>
    </dgm:pt>
    <dgm:pt modelId="{43A20BC2-01B4-4804-B6DB-5EE05F7D92E9}" type="sibTrans" cxnId="{D5FC5264-7882-4E48-BD82-3FAE7D909F14}">
      <dgm:prSet/>
      <dgm:spPr>
        <a:ln>
          <a:solidFill>
            <a:srgbClr val="7030A0"/>
          </a:solidFill>
        </a:ln>
      </dgm:spPr>
      <dgm:t>
        <a:bodyPr/>
        <a:lstStyle/>
        <a:p>
          <a:endParaRPr lang="hu-HU"/>
        </a:p>
      </dgm:t>
    </dgm:pt>
    <dgm:pt modelId="{9564210B-D16B-483D-8F97-1B98FD3740E0}">
      <dgm:prSet/>
      <dgm:spPr/>
      <dgm:t>
        <a:bodyPr/>
        <a:lstStyle/>
        <a:p>
          <a:pPr rtl="0"/>
          <a:r>
            <a:rPr lang="hu-HU" smtClean="0"/>
            <a:t>Bus sebessége</a:t>
          </a:r>
          <a:endParaRPr lang="hu-HU"/>
        </a:p>
      </dgm:t>
    </dgm:pt>
    <dgm:pt modelId="{FCD803A3-C981-4383-966D-B3709FDD1D86}" type="parTrans" cxnId="{FC3C12D4-2690-4D77-BDE6-C9C2E77F16AF}">
      <dgm:prSet/>
      <dgm:spPr/>
      <dgm:t>
        <a:bodyPr/>
        <a:lstStyle/>
        <a:p>
          <a:endParaRPr lang="hu-HU"/>
        </a:p>
      </dgm:t>
    </dgm:pt>
    <dgm:pt modelId="{0BC92BA0-64F0-4DD5-A35E-A2CE546E7848}" type="sibTrans" cxnId="{FC3C12D4-2690-4D77-BDE6-C9C2E77F16AF}">
      <dgm:prSet/>
      <dgm:spPr>
        <a:ln>
          <a:solidFill>
            <a:srgbClr val="7030A0"/>
          </a:solidFill>
        </a:ln>
      </dgm:spPr>
      <dgm:t>
        <a:bodyPr/>
        <a:lstStyle/>
        <a:p>
          <a:endParaRPr lang="hu-HU"/>
        </a:p>
      </dgm:t>
    </dgm:pt>
    <dgm:pt modelId="{03CF8E35-3482-4F23-8E14-3CA86C189B7D}">
      <dgm:prSet/>
      <dgm:spPr>
        <a:solidFill>
          <a:srgbClr val="CC3300"/>
        </a:solidFill>
      </dgm:spPr>
      <dgm:t>
        <a:bodyPr/>
        <a:lstStyle/>
        <a:p>
          <a:pPr rtl="0"/>
          <a:r>
            <a:rPr lang="hu-HU" smtClean="0"/>
            <a:t>Fogyasztás </a:t>
          </a:r>
          <a:endParaRPr lang="hu-HU"/>
        </a:p>
      </dgm:t>
    </dgm:pt>
    <dgm:pt modelId="{5319B0C9-0687-46BF-8EA3-6DCF7A1FE830}" type="parTrans" cxnId="{F83E985B-1061-49BD-BE0B-18593D97590F}">
      <dgm:prSet/>
      <dgm:spPr/>
      <dgm:t>
        <a:bodyPr/>
        <a:lstStyle/>
        <a:p>
          <a:endParaRPr lang="hu-HU"/>
        </a:p>
      </dgm:t>
    </dgm:pt>
    <dgm:pt modelId="{1EEB096F-562F-4E22-A19E-26426BBF1855}" type="sibTrans" cxnId="{F83E985B-1061-49BD-BE0B-18593D97590F}">
      <dgm:prSet/>
      <dgm:spPr>
        <a:ln>
          <a:solidFill>
            <a:srgbClr val="7030A0"/>
          </a:solidFill>
        </a:ln>
      </dgm:spPr>
      <dgm:t>
        <a:bodyPr/>
        <a:lstStyle/>
        <a:p>
          <a:endParaRPr lang="hu-HU"/>
        </a:p>
      </dgm:t>
    </dgm:pt>
    <dgm:pt modelId="{5ACF2921-C4F8-4BB4-BC0F-26008BF3E04E}" type="pres">
      <dgm:prSet presAssocID="{81FECAAE-3B19-41E8-B66B-F2E9318E58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9696646-090C-43B1-9584-B37E2D37231F}" type="pres">
      <dgm:prSet presAssocID="{3A36ED40-B9F0-4692-89BA-4D5A8A881F74}" presName="node" presStyleLbl="node1" presStyleIdx="0" presStyleCnt="5" custRadScaleRad="98758" custRadScaleInc="-143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0C33DC-CA3C-4106-B7F4-974F33A5F5A9}" type="pres">
      <dgm:prSet presAssocID="{3A36ED40-B9F0-4692-89BA-4D5A8A881F74}" presName="spNode" presStyleCnt="0"/>
      <dgm:spPr/>
    </dgm:pt>
    <dgm:pt modelId="{7A38C807-CD0A-4FCD-A61F-BAA91574BCF0}" type="pres">
      <dgm:prSet presAssocID="{2331A9DE-DDB6-4C09-9712-E504DF1BBB91}" presName="sibTrans" presStyleLbl="sibTrans1D1" presStyleIdx="0" presStyleCnt="5"/>
      <dgm:spPr/>
      <dgm:t>
        <a:bodyPr/>
        <a:lstStyle/>
        <a:p>
          <a:endParaRPr lang="hu-HU"/>
        </a:p>
      </dgm:t>
    </dgm:pt>
    <dgm:pt modelId="{D43BA1CF-DE8B-4332-ACED-29FEE31186E1}" type="pres">
      <dgm:prSet presAssocID="{1B6EA9C2-6890-4945-8AE7-72DBE4F48C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09BDA7-87B1-4E99-9D68-C483CAB4D3CF}" type="pres">
      <dgm:prSet presAssocID="{1B6EA9C2-6890-4945-8AE7-72DBE4F48CCD}" presName="spNode" presStyleCnt="0"/>
      <dgm:spPr/>
    </dgm:pt>
    <dgm:pt modelId="{41F8F3DB-13EC-4EA0-9CA9-9EA0E05D51AA}" type="pres">
      <dgm:prSet presAssocID="{D9DA8D57-0B93-4747-85F3-38B6AD4563DD}" presName="sibTrans" presStyleLbl="sibTrans1D1" presStyleIdx="1" presStyleCnt="5"/>
      <dgm:spPr/>
      <dgm:t>
        <a:bodyPr/>
        <a:lstStyle/>
        <a:p>
          <a:endParaRPr lang="hu-HU"/>
        </a:p>
      </dgm:t>
    </dgm:pt>
    <dgm:pt modelId="{8DF2C4CD-B876-42CF-94FC-8807C6F4634E}" type="pres">
      <dgm:prSet presAssocID="{774490E2-8898-4B9A-A756-1089E98741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E25E7F-9599-4C4A-BF6B-29E9E7D9D505}" type="pres">
      <dgm:prSet presAssocID="{774490E2-8898-4B9A-A756-1089E9874178}" presName="spNode" presStyleCnt="0"/>
      <dgm:spPr/>
    </dgm:pt>
    <dgm:pt modelId="{03B36088-2983-44A5-8283-1F972B75F784}" type="pres">
      <dgm:prSet presAssocID="{43A20BC2-01B4-4804-B6DB-5EE05F7D92E9}" presName="sibTrans" presStyleLbl="sibTrans1D1" presStyleIdx="2" presStyleCnt="5"/>
      <dgm:spPr/>
      <dgm:t>
        <a:bodyPr/>
        <a:lstStyle/>
        <a:p>
          <a:endParaRPr lang="hu-HU"/>
        </a:p>
      </dgm:t>
    </dgm:pt>
    <dgm:pt modelId="{D142A6A8-FD0E-4D27-AB0E-74C8BBFF84CC}" type="pres">
      <dgm:prSet presAssocID="{9564210B-D16B-483D-8F97-1B98FD3740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4A19236-2883-41B6-8167-20D6CA500F58}" type="pres">
      <dgm:prSet presAssocID="{9564210B-D16B-483D-8F97-1B98FD3740E0}" presName="spNode" presStyleCnt="0"/>
      <dgm:spPr/>
    </dgm:pt>
    <dgm:pt modelId="{D228467E-CEF9-41F9-8646-C4D650F677D8}" type="pres">
      <dgm:prSet presAssocID="{0BC92BA0-64F0-4DD5-A35E-A2CE546E7848}" presName="sibTrans" presStyleLbl="sibTrans1D1" presStyleIdx="3" presStyleCnt="5"/>
      <dgm:spPr/>
      <dgm:t>
        <a:bodyPr/>
        <a:lstStyle/>
        <a:p>
          <a:endParaRPr lang="hu-HU"/>
        </a:p>
      </dgm:t>
    </dgm:pt>
    <dgm:pt modelId="{31665F1E-ADF1-4E2C-AE97-4FE65C57E23D}" type="pres">
      <dgm:prSet presAssocID="{03CF8E35-3482-4F23-8E14-3CA86C189B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51F772-F964-43DA-A518-486498556465}" type="pres">
      <dgm:prSet presAssocID="{03CF8E35-3482-4F23-8E14-3CA86C189B7D}" presName="spNode" presStyleCnt="0"/>
      <dgm:spPr/>
    </dgm:pt>
    <dgm:pt modelId="{7CE9F474-63C4-4DAA-AFE1-C819F6FF58C0}" type="pres">
      <dgm:prSet presAssocID="{1EEB096F-562F-4E22-A19E-26426BBF1855}" presName="sibTrans" presStyleLbl="sibTrans1D1" presStyleIdx="4" presStyleCnt="5"/>
      <dgm:spPr/>
      <dgm:t>
        <a:bodyPr/>
        <a:lstStyle/>
        <a:p>
          <a:endParaRPr lang="hu-HU"/>
        </a:p>
      </dgm:t>
    </dgm:pt>
  </dgm:ptLst>
  <dgm:cxnLst>
    <dgm:cxn modelId="{089A1B94-D0FA-41F6-B0A5-476C2BC49779}" type="presOf" srcId="{774490E2-8898-4B9A-A756-1089E9874178}" destId="{8DF2C4CD-B876-42CF-94FC-8807C6F4634E}" srcOrd="0" destOrd="0" presId="urn:microsoft.com/office/officeart/2005/8/layout/cycle6"/>
    <dgm:cxn modelId="{DEDE8152-010D-4672-8F25-3E11A97A669E}" type="presOf" srcId="{0BC92BA0-64F0-4DD5-A35E-A2CE546E7848}" destId="{D228467E-CEF9-41F9-8646-C4D650F677D8}" srcOrd="0" destOrd="0" presId="urn:microsoft.com/office/officeart/2005/8/layout/cycle6"/>
    <dgm:cxn modelId="{84CBCD6A-E315-4BFC-B47D-B0A336A6299F}" type="presOf" srcId="{D9DA8D57-0B93-4747-85F3-38B6AD4563DD}" destId="{41F8F3DB-13EC-4EA0-9CA9-9EA0E05D51AA}" srcOrd="0" destOrd="0" presId="urn:microsoft.com/office/officeart/2005/8/layout/cycle6"/>
    <dgm:cxn modelId="{D3618FE0-EC5C-4FE2-8065-F6E2AC3446F0}" type="presOf" srcId="{81FECAAE-3B19-41E8-B66B-F2E9318E5848}" destId="{5ACF2921-C4F8-4BB4-BC0F-26008BF3E04E}" srcOrd="0" destOrd="0" presId="urn:microsoft.com/office/officeart/2005/8/layout/cycle6"/>
    <dgm:cxn modelId="{D5FC5264-7882-4E48-BD82-3FAE7D909F14}" srcId="{81FECAAE-3B19-41E8-B66B-F2E9318E5848}" destId="{774490E2-8898-4B9A-A756-1089E9874178}" srcOrd="2" destOrd="0" parTransId="{4AA098C0-78F6-4D03-8F83-375D072699E2}" sibTransId="{43A20BC2-01B4-4804-B6DB-5EE05F7D92E9}"/>
    <dgm:cxn modelId="{A521F8C5-AB19-46E1-B65C-FCACF74CB10D}" srcId="{81FECAAE-3B19-41E8-B66B-F2E9318E5848}" destId="{3A36ED40-B9F0-4692-89BA-4D5A8A881F74}" srcOrd="0" destOrd="0" parTransId="{11658380-4EE0-4802-B2FA-35184A6CBC24}" sibTransId="{2331A9DE-DDB6-4C09-9712-E504DF1BBB91}"/>
    <dgm:cxn modelId="{B16B9B9C-BF89-47BF-80BB-E7EE04177724}" srcId="{81FECAAE-3B19-41E8-B66B-F2E9318E5848}" destId="{1B6EA9C2-6890-4945-8AE7-72DBE4F48CCD}" srcOrd="1" destOrd="0" parTransId="{DB5AF856-B68F-4F3C-B5D3-0586F4D07418}" sibTransId="{D9DA8D57-0B93-4747-85F3-38B6AD4563DD}"/>
    <dgm:cxn modelId="{5ABB27F2-5714-44D3-AF55-EDF1DADFE605}" type="presOf" srcId="{43A20BC2-01B4-4804-B6DB-5EE05F7D92E9}" destId="{03B36088-2983-44A5-8283-1F972B75F784}" srcOrd="0" destOrd="0" presId="urn:microsoft.com/office/officeart/2005/8/layout/cycle6"/>
    <dgm:cxn modelId="{09BA9C88-F9FD-4F14-BE84-2BBF3598BBF3}" type="presOf" srcId="{03CF8E35-3482-4F23-8E14-3CA86C189B7D}" destId="{31665F1E-ADF1-4E2C-AE97-4FE65C57E23D}" srcOrd="0" destOrd="0" presId="urn:microsoft.com/office/officeart/2005/8/layout/cycle6"/>
    <dgm:cxn modelId="{BF004D20-53CF-4335-9A5C-4A8E87FB1014}" type="presOf" srcId="{2331A9DE-DDB6-4C09-9712-E504DF1BBB91}" destId="{7A38C807-CD0A-4FCD-A61F-BAA91574BCF0}" srcOrd="0" destOrd="0" presId="urn:microsoft.com/office/officeart/2005/8/layout/cycle6"/>
    <dgm:cxn modelId="{F83E985B-1061-49BD-BE0B-18593D97590F}" srcId="{81FECAAE-3B19-41E8-B66B-F2E9318E5848}" destId="{03CF8E35-3482-4F23-8E14-3CA86C189B7D}" srcOrd="4" destOrd="0" parTransId="{5319B0C9-0687-46BF-8EA3-6DCF7A1FE830}" sibTransId="{1EEB096F-562F-4E22-A19E-26426BBF1855}"/>
    <dgm:cxn modelId="{6980DD9B-13B7-4CF1-942B-22E60B3F9C09}" type="presOf" srcId="{1EEB096F-562F-4E22-A19E-26426BBF1855}" destId="{7CE9F474-63C4-4DAA-AFE1-C819F6FF58C0}" srcOrd="0" destOrd="0" presId="urn:microsoft.com/office/officeart/2005/8/layout/cycle6"/>
    <dgm:cxn modelId="{B57C4052-0AFF-4CAE-BB67-89DDED46C56D}" type="presOf" srcId="{3A36ED40-B9F0-4692-89BA-4D5A8A881F74}" destId="{D9696646-090C-43B1-9584-B37E2D37231F}" srcOrd="0" destOrd="0" presId="urn:microsoft.com/office/officeart/2005/8/layout/cycle6"/>
    <dgm:cxn modelId="{FC3C12D4-2690-4D77-BDE6-C9C2E77F16AF}" srcId="{81FECAAE-3B19-41E8-B66B-F2E9318E5848}" destId="{9564210B-D16B-483D-8F97-1B98FD3740E0}" srcOrd="3" destOrd="0" parTransId="{FCD803A3-C981-4383-966D-B3709FDD1D86}" sibTransId="{0BC92BA0-64F0-4DD5-A35E-A2CE546E7848}"/>
    <dgm:cxn modelId="{7913F04B-5240-4C6F-9319-B105BBBAA9FF}" type="presOf" srcId="{9564210B-D16B-483D-8F97-1B98FD3740E0}" destId="{D142A6A8-FD0E-4D27-AB0E-74C8BBFF84CC}" srcOrd="0" destOrd="0" presId="urn:microsoft.com/office/officeart/2005/8/layout/cycle6"/>
    <dgm:cxn modelId="{831DB75A-C38B-49D0-9BCA-8DA9D525D089}" type="presOf" srcId="{1B6EA9C2-6890-4945-8AE7-72DBE4F48CCD}" destId="{D43BA1CF-DE8B-4332-ACED-29FEE31186E1}" srcOrd="0" destOrd="0" presId="urn:microsoft.com/office/officeart/2005/8/layout/cycle6"/>
    <dgm:cxn modelId="{CCA84743-97B6-4575-9AD7-74B1567D8340}" type="presParOf" srcId="{5ACF2921-C4F8-4BB4-BC0F-26008BF3E04E}" destId="{D9696646-090C-43B1-9584-B37E2D37231F}" srcOrd="0" destOrd="0" presId="urn:microsoft.com/office/officeart/2005/8/layout/cycle6"/>
    <dgm:cxn modelId="{8D7CE93A-3DBB-4462-9937-04FCAB2D4EE1}" type="presParOf" srcId="{5ACF2921-C4F8-4BB4-BC0F-26008BF3E04E}" destId="{220C33DC-CA3C-4106-B7F4-974F33A5F5A9}" srcOrd="1" destOrd="0" presId="urn:microsoft.com/office/officeart/2005/8/layout/cycle6"/>
    <dgm:cxn modelId="{99A6C650-D031-4C8F-8FC5-4E04F550D19E}" type="presParOf" srcId="{5ACF2921-C4F8-4BB4-BC0F-26008BF3E04E}" destId="{7A38C807-CD0A-4FCD-A61F-BAA91574BCF0}" srcOrd="2" destOrd="0" presId="urn:microsoft.com/office/officeart/2005/8/layout/cycle6"/>
    <dgm:cxn modelId="{C4F79389-9744-49A4-ACBC-1AE4A8540DFC}" type="presParOf" srcId="{5ACF2921-C4F8-4BB4-BC0F-26008BF3E04E}" destId="{D43BA1CF-DE8B-4332-ACED-29FEE31186E1}" srcOrd="3" destOrd="0" presId="urn:microsoft.com/office/officeart/2005/8/layout/cycle6"/>
    <dgm:cxn modelId="{2F129DA7-1E79-4C7A-8424-A4E94C0A0A3A}" type="presParOf" srcId="{5ACF2921-C4F8-4BB4-BC0F-26008BF3E04E}" destId="{8D09BDA7-87B1-4E99-9D68-C483CAB4D3CF}" srcOrd="4" destOrd="0" presId="urn:microsoft.com/office/officeart/2005/8/layout/cycle6"/>
    <dgm:cxn modelId="{0C48470C-6DD4-4E8B-B1BD-A4210DD89854}" type="presParOf" srcId="{5ACF2921-C4F8-4BB4-BC0F-26008BF3E04E}" destId="{41F8F3DB-13EC-4EA0-9CA9-9EA0E05D51AA}" srcOrd="5" destOrd="0" presId="urn:microsoft.com/office/officeart/2005/8/layout/cycle6"/>
    <dgm:cxn modelId="{3CE83B3C-0C67-4E7B-94B9-1D853A339216}" type="presParOf" srcId="{5ACF2921-C4F8-4BB4-BC0F-26008BF3E04E}" destId="{8DF2C4CD-B876-42CF-94FC-8807C6F4634E}" srcOrd="6" destOrd="0" presId="urn:microsoft.com/office/officeart/2005/8/layout/cycle6"/>
    <dgm:cxn modelId="{EE2C31B6-4193-49DB-8A06-5038D8363AB8}" type="presParOf" srcId="{5ACF2921-C4F8-4BB4-BC0F-26008BF3E04E}" destId="{03E25E7F-9599-4C4A-BF6B-29E9E7D9D505}" srcOrd="7" destOrd="0" presId="urn:microsoft.com/office/officeart/2005/8/layout/cycle6"/>
    <dgm:cxn modelId="{E5B33C28-F4AF-4A72-82EB-77A94E1B4095}" type="presParOf" srcId="{5ACF2921-C4F8-4BB4-BC0F-26008BF3E04E}" destId="{03B36088-2983-44A5-8283-1F972B75F784}" srcOrd="8" destOrd="0" presId="urn:microsoft.com/office/officeart/2005/8/layout/cycle6"/>
    <dgm:cxn modelId="{151DB0B9-F5CE-4315-95D5-CEA2B0673C07}" type="presParOf" srcId="{5ACF2921-C4F8-4BB4-BC0F-26008BF3E04E}" destId="{D142A6A8-FD0E-4D27-AB0E-74C8BBFF84CC}" srcOrd="9" destOrd="0" presId="urn:microsoft.com/office/officeart/2005/8/layout/cycle6"/>
    <dgm:cxn modelId="{095381A7-B2B3-4466-B39C-8B5025BC6A5B}" type="presParOf" srcId="{5ACF2921-C4F8-4BB4-BC0F-26008BF3E04E}" destId="{44A19236-2883-41B6-8167-20D6CA500F58}" srcOrd="10" destOrd="0" presId="urn:microsoft.com/office/officeart/2005/8/layout/cycle6"/>
    <dgm:cxn modelId="{5356DDB9-BC52-4FB2-B7FD-9389C52C500C}" type="presParOf" srcId="{5ACF2921-C4F8-4BB4-BC0F-26008BF3E04E}" destId="{D228467E-CEF9-41F9-8646-C4D650F677D8}" srcOrd="11" destOrd="0" presId="urn:microsoft.com/office/officeart/2005/8/layout/cycle6"/>
    <dgm:cxn modelId="{510C79C7-6D53-4DBD-AFDF-334A0714F52A}" type="presParOf" srcId="{5ACF2921-C4F8-4BB4-BC0F-26008BF3E04E}" destId="{31665F1E-ADF1-4E2C-AE97-4FE65C57E23D}" srcOrd="12" destOrd="0" presId="urn:microsoft.com/office/officeart/2005/8/layout/cycle6"/>
    <dgm:cxn modelId="{F5F8EF94-6DED-4AD5-A605-B00BE1792CE3}" type="presParOf" srcId="{5ACF2921-C4F8-4BB4-BC0F-26008BF3E04E}" destId="{0A51F772-F964-43DA-A518-486498556465}" srcOrd="13" destOrd="0" presId="urn:microsoft.com/office/officeart/2005/8/layout/cycle6"/>
    <dgm:cxn modelId="{8AA0A514-33C1-48BC-AB82-E7267EF8FF2E}" type="presParOf" srcId="{5ACF2921-C4F8-4BB4-BC0F-26008BF3E04E}" destId="{7CE9F474-63C4-4DAA-AFE1-C819F6FF58C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1B8BD6-EC94-4076-8D5A-799425B4029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955FD66-CFCA-4FFF-9BF3-AF4DF146A7BF}">
      <dgm:prSet/>
      <dgm:spPr>
        <a:solidFill>
          <a:srgbClr val="92D050"/>
        </a:solidFill>
      </dgm:spPr>
      <dgm:t>
        <a:bodyPr/>
        <a:lstStyle/>
        <a:p>
          <a:pPr rtl="0"/>
          <a:r>
            <a:rPr lang="hu-HU" dirty="0" smtClean="0"/>
            <a:t>Csatlakozás</a:t>
          </a:r>
          <a:endParaRPr lang="hu-HU" dirty="0"/>
        </a:p>
      </dgm:t>
    </dgm:pt>
    <dgm:pt modelId="{315AA570-C0C8-4872-822B-11FBAA909340}" type="parTrans" cxnId="{262EB6D7-1552-463C-8DFF-501EB2F6753E}">
      <dgm:prSet/>
      <dgm:spPr/>
      <dgm:t>
        <a:bodyPr/>
        <a:lstStyle/>
        <a:p>
          <a:endParaRPr lang="hu-HU"/>
        </a:p>
      </dgm:t>
    </dgm:pt>
    <dgm:pt modelId="{6B59AF0D-3E11-4324-95A8-560DBD7A71E0}" type="sibTrans" cxnId="{262EB6D7-1552-463C-8DFF-501EB2F6753E}">
      <dgm:prSet/>
      <dgm:spPr/>
      <dgm:t>
        <a:bodyPr/>
        <a:lstStyle/>
        <a:p>
          <a:endParaRPr lang="hu-HU"/>
        </a:p>
      </dgm:t>
    </dgm:pt>
    <dgm:pt modelId="{E67F16F1-76FF-4269-9E34-D9BC35F94458}">
      <dgm:prSet/>
      <dgm:spPr>
        <a:solidFill>
          <a:srgbClr val="00B0F0"/>
        </a:solidFill>
      </dgm:spPr>
      <dgm:t>
        <a:bodyPr/>
        <a:lstStyle/>
        <a:p>
          <a:pPr rtl="0"/>
          <a:r>
            <a:rPr lang="hu-HU" smtClean="0"/>
            <a:t>Frekvencia </a:t>
          </a:r>
          <a:endParaRPr lang="hu-HU"/>
        </a:p>
      </dgm:t>
    </dgm:pt>
    <dgm:pt modelId="{9DD2151B-49F5-4A0C-9E4E-02C881DE11E3}" type="parTrans" cxnId="{3AA87295-BCA4-4296-95ED-DC9855C2F3EE}">
      <dgm:prSet/>
      <dgm:spPr/>
      <dgm:t>
        <a:bodyPr/>
        <a:lstStyle/>
        <a:p>
          <a:endParaRPr lang="hu-HU"/>
        </a:p>
      </dgm:t>
    </dgm:pt>
    <dgm:pt modelId="{C7747B63-4364-4D47-BA72-AD8D9AF802CC}" type="sibTrans" cxnId="{3AA87295-BCA4-4296-95ED-DC9855C2F3EE}">
      <dgm:prSet/>
      <dgm:spPr/>
      <dgm:t>
        <a:bodyPr/>
        <a:lstStyle/>
        <a:p>
          <a:endParaRPr lang="hu-HU"/>
        </a:p>
      </dgm:t>
    </dgm:pt>
    <dgm:pt modelId="{6BDFCAF2-C147-440F-BD8B-BC794006DCFB}">
      <dgm:prSet/>
      <dgm:spPr>
        <a:solidFill>
          <a:srgbClr val="009900"/>
        </a:solidFill>
      </dgm:spPr>
      <dgm:t>
        <a:bodyPr/>
        <a:lstStyle/>
        <a:p>
          <a:pPr rtl="0"/>
          <a:r>
            <a:rPr lang="hu-HU" dirty="0" smtClean="0"/>
            <a:t>Tároló- kapacitás</a:t>
          </a:r>
          <a:endParaRPr lang="hu-HU" dirty="0"/>
        </a:p>
      </dgm:t>
    </dgm:pt>
    <dgm:pt modelId="{6C76A280-CECB-4A72-A9B0-16EDC7024548}" type="parTrans" cxnId="{7598FED9-661F-436A-B66B-78B51EEC46B6}">
      <dgm:prSet/>
      <dgm:spPr/>
      <dgm:t>
        <a:bodyPr/>
        <a:lstStyle/>
        <a:p>
          <a:endParaRPr lang="hu-HU"/>
        </a:p>
      </dgm:t>
    </dgm:pt>
    <dgm:pt modelId="{76AAF56D-079E-40E8-B5FD-6CB3D7E2B418}" type="sibTrans" cxnId="{7598FED9-661F-436A-B66B-78B51EEC46B6}">
      <dgm:prSet/>
      <dgm:spPr/>
      <dgm:t>
        <a:bodyPr/>
        <a:lstStyle/>
        <a:p>
          <a:endParaRPr lang="hu-HU"/>
        </a:p>
      </dgm:t>
    </dgm:pt>
    <dgm:pt modelId="{EC9F80FA-043C-42E0-AF6F-D36FF70342B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hu-HU" smtClean="0"/>
            <a:t>Késleltetés</a:t>
          </a:r>
          <a:endParaRPr lang="hu-HU"/>
        </a:p>
      </dgm:t>
    </dgm:pt>
    <dgm:pt modelId="{F00ACD43-142E-4943-8CCD-D9DF0269C3D6}" type="parTrans" cxnId="{CC27CDF2-7C30-4C4A-A67C-FC467AFB8361}">
      <dgm:prSet/>
      <dgm:spPr/>
      <dgm:t>
        <a:bodyPr/>
        <a:lstStyle/>
        <a:p>
          <a:endParaRPr lang="hu-HU"/>
        </a:p>
      </dgm:t>
    </dgm:pt>
    <dgm:pt modelId="{758CE287-E5CC-499B-9FC5-378D410595B5}" type="sibTrans" cxnId="{CC27CDF2-7C30-4C4A-A67C-FC467AFB8361}">
      <dgm:prSet/>
      <dgm:spPr/>
      <dgm:t>
        <a:bodyPr/>
        <a:lstStyle/>
        <a:p>
          <a:endParaRPr lang="hu-HU"/>
        </a:p>
      </dgm:t>
    </dgm:pt>
    <dgm:pt modelId="{EAD61DC6-5A45-40AB-89D0-26D33729AE78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hu-HU" dirty="0" smtClean="0"/>
            <a:t>KIT</a:t>
          </a:r>
          <a:endParaRPr lang="hu-HU" dirty="0"/>
        </a:p>
      </dgm:t>
    </dgm:pt>
    <dgm:pt modelId="{B4A91428-033B-4ACB-A4A9-3E3855BA3AB5}" type="parTrans" cxnId="{0BCAC050-9F87-42B7-B3DA-103CCABDC9A7}">
      <dgm:prSet/>
      <dgm:spPr/>
      <dgm:t>
        <a:bodyPr/>
        <a:lstStyle/>
        <a:p>
          <a:endParaRPr lang="hu-HU"/>
        </a:p>
      </dgm:t>
    </dgm:pt>
    <dgm:pt modelId="{AF6140AB-C38F-487C-9AC0-64583F101C5E}" type="sibTrans" cxnId="{0BCAC050-9F87-42B7-B3DA-103CCABDC9A7}">
      <dgm:prSet/>
      <dgm:spPr/>
      <dgm:t>
        <a:bodyPr/>
        <a:lstStyle/>
        <a:p>
          <a:endParaRPr lang="hu-HU"/>
        </a:p>
      </dgm:t>
    </dgm:pt>
    <dgm:pt modelId="{030E011F-C0B5-479A-9A83-F5166F7F1780}" type="pres">
      <dgm:prSet presAssocID="{A71B8BD6-EC94-4076-8D5A-799425B402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CD3E729-7011-4988-AA34-6BB251649FD7}" type="pres">
      <dgm:prSet presAssocID="{A955FD66-CFCA-4FFF-9BF3-AF4DF146A7BF}" presName="node" presStyleLbl="node1" presStyleIdx="0" presStyleCnt="5" custRadScaleRad="165525" custRadScaleInc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AE828C-25A3-4B3C-B34E-7D3F42135394}" type="pres">
      <dgm:prSet presAssocID="{A955FD66-CFCA-4FFF-9BF3-AF4DF146A7BF}" presName="spNode" presStyleCnt="0"/>
      <dgm:spPr/>
    </dgm:pt>
    <dgm:pt modelId="{E2EF7202-B150-47C2-8F19-C7EF0D9A0B63}" type="pres">
      <dgm:prSet presAssocID="{6B59AF0D-3E11-4324-95A8-560DBD7A71E0}" presName="sibTrans" presStyleLbl="sibTrans1D1" presStyleIdx="0" presStyleCnt="5"/>
      <dgm:spPr/>
      <dgm:t>
        <a:bodyPr/>
        <a:lstStyle/>
        <a:p>
          <a:endParaRPr lang="hu-HU"/>
        </a:p>
      </dgm:t>
    </dgm:pt>
    <dgm:pt modelId="{1F054340-E201-4DC9-A3B8-B839B708370D}" type="pres">
      <dgm:prSet presAssocID="{E67F16F1-76FF-4269-9E34-D9BC35F9445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6FE1FA-00F0-4588-AA9B-B58216B0A7BD}" type="pres">
      <dgm:prSet presAssocID="{E67F16F1-76FF-4269-9E34-D9BC35F94458}" presName="spNode" presStyleCnt="0"/>
      <dgm:spPr/>
    </dgm:pt>
    <dgm:pt modelId="{45A689E6-5E3A-4458-A186-AE802AB18A05}" type="pres">
      <dgm:prSet presAssocID="{C7747B63-4364-4D47-BA72-AD8D9AF802CC}" presName="sibTrans" presStyleLbl="sibTrans1D1" presStyleIdx="1" presStyleCnt="5"/>
      <dgm:spPr/>
      <dgm:t>
        <a:bodyPr/>
        <a:lstStyle/>
        <a:p>
          <a:endParaRPr lang="hu-HU"/>
        </a:p>
      </dgm:t>
    </dgm:pt>
    <dgm:pt modelId="{B9119D7A-66F7-4364-B989-B1594A399256}" type="pres">
      <dgm:prSet presAssocID="{6BDFCAF2-C147-440F-BD8B-BC794006DC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9E3324-8D60-4488-8B2F-C27DB771CCD0}" type="pres">
      <dgm:prSet presAssocID="{6BDFCAF2-C147-440F-BD8B-BC794006DCFB}" presName="spNode" presStyleCnt="0"/>
      <dgm:spPr/>
    </dgm:pt>
    <dgm:pt modelId="{0140E5A3-B38D-4CB6-BEE8-A15D54F904F8}" type="pres">
      <dgm:prSet presAssocID="{76AAF56D-079E-40E8-B5FD-6CB3D7E2B418}" presName="sibTrans" presStyleLbl="sibTrans1D1" presStyleIdx="2" presStyleCnt="5"/>
      <dgm:spPr/>
      <dgm:t>
        <a:bodyPr/>
        <a:lstStyle/>
        <a:p>
          <a:endParaRPr lang="hu-HU"/>
        </a:p>
      </dgm:t>
    </dgm:pt>
    <dgm:pt modelId="{0BD73879-B2AC-4DA8-939D-D5720C053A87}" type="pres">
      <dgm:prSet presAssocID="{EC9F80FA-043C-42E0-AF6F-D36FF70342B3}" presName="node" presStyleLbl="node1" presStyleIdx="3" presStyleCnt="5" custRadScaleRad="98093" custRadScaleInc="323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5AAC831-DC7A-4B5D-9FE3-30C455C5CA75}" type="pres">
      <dgm:prSet presAssocID="{EC9F80FA-043C-42E0-AF6F-D36FF70342B3}" presName="spNode" presStyleCnt="0"/>
      <dgm:spPr/>
    </dgm:pt>
    <dgm:pt modelId="{12267161-8FD1-4A42-857B-8F1201951C9E}" type="pres">
      <dgm:prSet presAssocID="{758CE287-E5CC-499B-9FC5-378D410595B5}" presName="sibTrans" presStyleLbl="sibTrans1D1" presStyleIdx="3" presStyleCnt="5"/>
      <dgm:spPr/>
      <dgm:t>
        <a:bodyPr/>
        <a:lstStyle/>
        <a:p>
          <a:endParaRPr lang="hu-HU"/>
        </a:p>
      </dgm:t>
    </dgm:pt>
    <dgm:pt modelId="{37ECF2C0-B083-471F-91A6-A40D51F141C7}" type="pres">
      <dgm:prSet presAssocID="{EAD61DC6-5A45-40AB-89D0-26D33729AE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DD9885-9BCD-463B-956C-2B743E2A471B}" type="pres">
      <dgm:prSet presAssocID="{EAD61DC6-5A45-40AB-89D0-26D33729AE78}" presName="spNode" presStyleCnt="0"/>
      <dgm:spPr/>
    </dgm:pt>
    <dgm:pt modelId="{8529F860-B02E-4210-A2B2-7C1766911807}" type="pres">
      <dgm:prSet presAssocID="{AF6140AB-C38F-487C-9AC0-64583F101C5E}" presName="sibTrans" presStyleLbl="sibTrans1D1" presStyleIdx="4" presStyleCnt="5"/>
      <dgm:spPr/>
      <dgm:t>
        <a:bodyPr/>
        <a:lstStyle/>
        <a:p>
          <a:endParaRPr lang="hu-HU"/>
        </a:p>
      </dgm:t>
    </dgm:pt>
  </dgm:ptLst>
  <dgm:cxnLst>
    <dgm:cxn modelId="{3AA87295-BCA4-4296-95ED-DC9855C2F3EE}" srcId="{A71B8BD6-EC94-4076-8D5A-799425B40290}" destId="{E67F16F1-76FF-4269-9E34-D9BC35F94458}" srcOrd="1" destOrd="0" parTransId="{9DD2151B-49F5-4A0C-9E4E-02C881DE11E3}" sibTransId="{C7747B63-4364-4D47-BA72-AD8D9AF802CC}"/>
    <dgm:cxn modelId="{7EA8E6EE-B73C-43C7-8942-AA4AA8DD99CC}" type="presOf" srcId="{C7747B63-4364-4D47-BA72-AD8D9AF802CC}" destId="{45A689E6-5E3A-4458-A186-AE802AB18A05}" srcOrd="0" destOrd="0" presId="urn:microsoft.com/office/officeart/2005/8/layout/cycle6"/>
    <dgm:cxn modelId="{227968D5-D948-48CE-93FF-C14C9BA37744}" type="presOf" srcId="{A71B8BD6-EC94-4076-8D5A-799425B40290}" destId="{030E011F-C0B5-479A-9A83-F5166F7F1780}" srcOrd="0" destOrd="0" presId="urn:microsoft.com/office/officeart/2005/8/layout/cycle6"/>
    <dgm:cxn modelId="{AA6C088A-A31F-4DC2-984E-F63D1ED9ABCD}" type="presOf" srcId="{6BDFCAF2-C147-440F-BD8B-BC794006DCFB}" destId="{B9119D7A-66F7-4364-B989-B1594A399256}" srcOrd="0" destOrd="0" presId="urn:microsoft.com/office/officeart/2005/8/layout/cycle6"/>
    <dgm:cxn modelId="{1BB67523-2A91-4C42-9E5D-13A9D70F038E}" type="presOf" srcId="{AF6140AB-C38F-487C-9AC0-64583F101C5E}" destId="{8529F860-B02E-4210-A2B2-7C1766911807}" srcOrd="0" destOrd="0" presId="urn:microsoft.com/office/officeart/2005/8/layout/cycle6"/>
    <dgm:cxn modelId="{64C8D029-8295-438E-B1CC-D40CC10BEDB1}" type="presOf" srcId="{6B59AF0D-3E11-4324-95A8-560DBD7A71E0}" destId="{E2EF7202-B150-47C2-8F19-C7EF0D9A0B63}" srcOrd="0" destOrd="0" presId="urn:microsoft.com/office/officeart/2005/8/layout/cycle6"/>
    <dgm:cxn modelId="{7255DC24-99FF-4D0F-A47C-2E4476612500}" type="presOf" srcId="{EAD61DC6-5A45-40AB-89D0-26D33729AE78}" destId="{37ECF2C0-B083-471F-91A6-A40D51F141C7}" srcOrd="0" destOrd="0" presId="urn:microsoft.com/office/officeart/2005/8/layout/cycle6"/>
    <dgm:cxn modelId="{56004E5D-9E6C-4F83-A069-7A97238EAE1B}" type="presOf" srcId="{76AAF56D-079E-40E8-B5FD-6CB3D7E2B418}" destId="{0140E5A3-B38D-4CB6-BEE8-A15D54F904F8}" srcOrd="0" destOrd="0" presId="urn:microsoft.com/office/officeart/2005/8/layout/cycle6"/>
    <dgm:cxn modelId="{83869D20-FC9C-4A52-BE1F-F919D5F8A00F}" type="presOf" srcId="{A955FD66-CFCA-4FFF-9BF3-AF4DF146A7BF}" destId="{ECD3E729-7011-4988-AA34-6BB251649FD7}" srcOrd="0" destOrd="0" presId="urn:microsoft.com/office/officeart/2005/8/layout/cycle6"/>
    <dgm:cxn modelId="{7598FED9-661F-436A-B66B-78B51EEC46B6}" srcId="{A71B8BD6-EC94-4076-8D5A-799425B40290}" destId="{6BDFCAF2-C147-440F-BD8B-BC794006DCFB}" srcOrd="2" destOrd="0" parTransId="{6C76A280-CECB-4A72-A9B0-16EDC7024548}" sibTransId="{76AAF56D-079E-40E8-B5FD-6CB3D7E2B418}"/>
    <dgm:cxn modelId="{4BCC979E-F9A2-4BB0-8EFE-86F7FE5681F5}" type="presOf" srcId="{758CE287-E5CC-499B-9FC5-378D410595B5}" destId="{12267161-8FD1-4A42-857B-8F1201951C9E}" srcOrd="0" destOrd="0" presId="urn:microsoft.com/office/officeart/2005/8/layout/cycle6"/>
    <dgm:cxn modelId="{0BCAC050-9F87-42B7-B3DA-103CCABDC9A7}" srcId="{A71B8BD6-EC94-4076-8D5A-799425B40290}" destId="{EAD61DC6-5A45-40AB-89D0-26D33729AE78}" srcOrd="4" destOrd="0" parTransId="{B4A91428-033B-4ACB-A4A9-3E3855BA3AB5}" sibTransId="{AF6140AB-C38F-487C-9AC0-64583F101C5E}"/>
    <dgm:cxn modelId="{0FC5F56E-1667-459E-8B08-8FA374781A32}" type="presOf" srcId="{E67F16F1-76FF-4269-9E34-D9BC35F94458}" destId="{1F054340-E201-4DC9-A3B8-B839B708370D}" srcOrd="0" destOrd="0" presId="urn:microsoft.com/office/officeart/2005/8/layout/cycle6"/>
    <dgm:cxn modelId="{262EB6D7-1552-463C-8DFF-501EB2F6753E}" srcId="{A71B8BD6-EC94-4076-8D5A-799425B40290}" destId="{A955FD66-CFCA-4FFF-9BF3-AF4DF146A7BF}" srcOrd="0" destOrd="0" parTransId="{315AA570-C0C8-4872-822B-11FBAA909340}" sibTransId="{6B59AF0D-3E11-4324-95A8-560DBD7A71E0}"/>
    <dgm:cxn modelId="{CC27CDF2-7C30-4C4A-A67C-FC467AFB8361}" srcId="{A71B8BD6-EC94-4076-8D5A-799425B40290}" destId="{EC9F80FA-043C-42E0-AF6F-D36FF70342B3}" srcOrd="3" destOrd="0" parTransId="{F00ACD43-142E-4943-8CCD-D9DF0269C3D6}" sibTransId="{758CE287-E5CC-499B-9FC5-378D410595B5}"/>
    <dgm:cxn modelId="{AD17AD56-AE24-4553-92A3-079E49AA1405}" type="presOf" srcId="{EC9F80FA-043C-42E0-AF6F-D36FF70342B3}" destId="{0BD73879-B2AC-4DA8-939D-D5720C053A87}" srcOrd="0" destOrd="0" presId="urn:microsoft.com/office/officeart/2005/8/layout/cycle6"/>
    <dgm:cxn modelId="{B38E3A5B-D043-47F6-A551-FBFC23F5C911}" type="presParOf" srcId="{030E011F-C0B5-479A-9A83-F5166F7F1780}" destId="{ECD3E729-7011-4988-AA34-6BB251649FD7}" srcOrd="0" destOrd="0" presId="urn:microsoft.com/office/officeart/2005/8/layout/cycle6"/>
    <dgm:cxn modelId="{9694F57E-8812-4CAD-8DC9-4A76CB372987}" type="presParOf" srcId="{030E011F-C0B5-479A-9A83-F5166F7F1780}" destId="{AEAE828C-25A3-4B3C-B34E-7D3F42135394}" srcOrd="1" destOrd="0" presId="urn:microsoft.com/office/officeart/2005/8/layout/cycle6"/>
    <dgm:cxn modelId="{7783DF8A-101C-4D5B-934A-1433955F950F}" type="presParOf" srcId="{030E011F-C0B5-479A-9A83-F5166F7F1780}" destId="{E2EF7202-B150-47C2-8F19-C7EF0D9A0B63}" srcOrd="2" destOrd="0" presId="urn:microsoft.com/office/officeart/2005/8/layout/cycle6"/>
    <dgm:cxn modelId="{558F6790-4299-45D3-96FD-222AAB1DC839}" type="presParOf" srcId="{030E011F-C0B5-479A-9A83-F5166F7F1780}" destId="{1F054340-E201-4DC9-A3B8-B839B708370D}" srcOrd="3" destOrd="0" presId="urn:microsoft.com/office/officeart/2005/8/layout/cycle6"/>
    <dgm:cxn modelId="{002F082A-EF15-4100-8C04-2E7715E72347}" type="presParOf" srcId="{030E011F-C0B5-479A-9A83-F5166F7F1780}" destId="{AD6FE1FA-00F0-4588-AA9B-B58216B0A7BD}" srcOrd="4" destOrd="0" presId="urn:microsoft.com/office/officeart/2005/8/layout/cycle6"/>
    <dgm:cxn modelId="{7AA115CA-F477-4D2F-AD45-2AFCD69A61E9}" type="presParOf" srcId="{030E011F-C0B5-479A-9A83-F5166F7F1780}" destId="{45A689E6-5E3A-4458-A186-AE802AB18A05}" srcOrd="5" destOrd="0" presId="urn:microsoft.com/office/officeart/2005/8/layout/cycle6"/>
    <dgm:cxn modelId="{49E477D6-1562-4CDC-BFAC-F400E5E182C6}" type="presParOf" srcId="{030E011F-C0B5-479A-9A83-F5166F7F1780}" destId="{B9119D7A-66F7-4364-B989-B1594A399256}" srcOrd="6" destOrd="0" presId="urn:microsoft.com/office/officeart/2005/8/layout/cycle6"/>
    <dgm:cxn modelId="{9D323C68-0124-4FD3-A6E7-DB6456FA40F8}" type="presParOf" srcId="{030E011F-C0B5-479A-9A83-F5166F7F1780}" destId="{479E3324-8D60-4488-8B2F-C27DB771CCD0}" srcOrd="7" destOrd="0" presId="urn:microsoft.com/office/officeart/2005/8/layout/cycle6"/>
    <dgm:cxn modelId="{83EF2E92-4FDC-4E50-9E7A-B9FA723E6787}" type="presParOf" srcId="{030E011F-C0B5-479A-9A83-F5166F7F1780}" destId="{0140E5A3-B38D-4CB6-BEE8-A15D54F904F8}" srcOrd="8" destOrd="0" presId="urn:microsoft.com/office/officeart/2005/8/layout/cycle6"/>
    <dgm:cxn modelId="{CCCEEC0A-5B18-4D29-9AF8-14D0268E68FB}" type="presParOf" srcId="{030E011F-C0B5-479A-9A83-F5166F7F1780}" destId="{0BD73879-B2AC-4DA8-939D-D5720C053A87}" srcOrd="9" destOrd="0" presId="urn:microsoft.com/office/officeart/2005/8/layout/cycle6"/>
    <dgm:cxn modelId="{EC7ABC4B-6D9E-4987-928B-99F3C79282EC}" type="presParOf" srcId="{030E011F-C0B5-479A-9A83-F5166F7F1780}" destId="{A5AAC831-DC7A-4B5D-9FE3-30C455C5CA75}" srcOrd="10" destOrd="0" presId="urn:microsoft.com/office/officeart/2005/8/layout/cycle6"/>
    <dgm:cxn modelId="{0A2490C9-07DB-40EE-BCDC-DF7DE54A5777}" type="presParOf" srcId="{030E011F-C0B5-479A-9A83-F5166F7F1780}" destId="{12267161-8FD1-4A42-857B-8F1201951C9E}" srcOrd="11" destOrd="0" presId="urn:microsoft.com/office/officeart/2005/8/layout/cycle6"/>
    <dgm:cxn modelId="{7F6A2378-1AEA-4650-BF31-FC2807D6DDD1}" type="presParOf" srcId="{030E011F-C0B5-479A-9A83-F5166F7F1780}" destId="{37ECF2C0-B083-471F-91A6-A40D51F141C7}" srcOrd="12" destOrd="0" presId="urn:microsoft.com/office/officeart/2005/8/layout/cycle6"/>
    <dgm:cxn modelId="{767A610E-0BC1-4444-A179-4C60ED742907}" type="presParOf" srcId="{030E011F-C0B5-479A-9A83-F5166F7F1780}" destId="{F9DD9885-9BCD-463B-956C-2B743E2A471B}" srcOrd="13" destOrd="0" presId="urn:microsoft.com/office/officeart/2005/8/layout/cycle6"/>
    <dgm:cxn modelId="{7E564079-5932-408D-8BE5-8BF39F03AD5B}" type="presParOf" srcId="{030E011F-C0B5-479A-9A83-F5166F7F1780}" destId="{8529F860-B02E-4210-A2B2-7C176691180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AF1EDB-2BA0-415A-91D8-9A0B27391DD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470E8A5-9A9A-4079-942B-CA9CEDD62900}">
      <dgm:prSet/>
      <dgm:spPr>
        <a:solidFill>
          <a:srgbClr val="FF0000"/>
        </a:solidFill>
      </dgm:spPr>
      <dgm:t>
        <a:bodyPr/>
        <a:lstStyle/>
        <a:p>
          <a:pPr rtl="0"/>
          <a:r>
            <a:rPr lang="hu-HU" dirty="0" smtClean="0"/>
            <a:t>Teljesítmény</a:t>
          </a:r>
          <a:endParaRPr lang="hu-HU" dirty="0"/>
        </a:p>
      </dgm:t>
    </dgm:pt>
    <dgm:pt modelId="{8B41C89D-CBCE-4196-93F4-DC03174BFC65}" type="parTrans" cxnId="{0FCB7A71-A5B2-4B1C-9FB5-8A58A1ED0B2F}">
      <dgm:prSet/>
      <dgm:spPr/>
      <dgm:t>
        <a:bodyPr/>
        <a:lstStyle/>
        <a:p>
          <a:endParaRPr lang="hu-HU"/>
        </a:p>
      </dgm:t>
    </dgm:pt>
    <dgm:pt modelId="{159AF3D3-D605-49F3-BDDC-C8866F4EB8DF}" type="sibTrans" cxnId="{0FCB7A71-A5B2-4B1C-9FB5-8A58A1ED0B2F}">
      <dgm:prSet/>
      <dgm:spPr/>
      <dgm:t>
        <a:bodyPr/>
        <a:lstStyle/>
        <a:p>
          <a:endParaRPr lang="hu-HU"/>
        </a:p>
      </dgm:t>
    </dgm:pt>
    <dgm:pt modelId="{C4044508-1849-472B-B924-9B6D6713C654}">
      <dgm:prSet/>
      <dgm:spPr>
        <a:solidFill>
          <a:srgbClr val="92D050"/>
        </a:solidFill>
      </dgm:spPr>
      <dgm:t>
        <a:bodyPr/>
        <a:lstStyle/>
        <a:p>
          <a:pPr rtl="0"/>
          <a:r>
            <a:rPr lang="hu-HU" dirty="0" smtClean="0"/>
            <a:t>Csatlakozók</a:t>
          </a:r>
          <a:endParaRPr lang="hu-HU" dirty="0"/>
        </a:p>
      </dgm:t>
    </dgm:pt>
    <dgm:pt modelId="{90157460-6DD8-41A9-821A-FA3DD3F436B6}" type="parTrans" cxnId="{315C19FD-A102-473E-AD95-F2EF8A37F563}">
      <dgm:prSet/>
      <dgm:spPr/>
      <dgm:t>
        <a:bodyPr/>
        <a:lstStyle/>
        <a:p>
          <a:endParaRPr lang="hu-HU"/>
        </a:p>
      </dgm:t>
    </dgm:pt>
    <dgm:pt modelId="{7F08660E-2ADB-4571-A3C7-16E55C04AFDB}" type="sibTrans" cxnId="{315C19FD-A102-473E-AD95-F2EF8A37F563}">
      <dgm:prSet/>
      <dgm:spPr/>
      <dgm:t>
        <a:bodyPr/>
        <a:lstStyle/>
        <a:p>
          <a:endParaRPr lang="hu-HU"/>
        </a:p>
      </dgm:t>
    </dgm:pt>
    <dgm:pt modelId="{20C72A58-F909-4834-AF60-6380F2C13D4E}">
      <dgm:prSet/>
      <dgm:spPr>
        <a:solidFill>
          <a:srgbClr val="CC9900"/>
        </a:solidFill>
      </dgm:spPr>
      <dgm:t>
        <a:bodyPr/>
        <a:lstStyle/>
        <a:p>
          <a:pPr rtl="0"/>
          <a:r>
            <a:rPr lang="hu-HU" smtClean="0"/>
            <a:t>Veszteség</a:t>
          </a:r>
          <a:endParaRPr lang="hu-HU"/>
        </a:p>
      </dgm:t>
    </dgm:pt>
    <dgm:pt modelId="{9474E11D-BD32-4323-A012-69769BDBA3FE}" type="parTrans" cxnId="{E040EEBD-7924-4A51-B149-A3002BFA80C9}">
      <dgm:prSet/>
      <dgm:spPr/>
      <dgm:t>
        <a:bodyPr/>
        <a:lstStyle/>
        <a:p>
          <a:endParaRPr lang="hu-HU"/>
        </a:p>
      </dgm:t>
    </dgm:pt>
    <dgm:pt modelId="{A62E57EC-96C7-448B-BD70-B3389AF00464}" type="sibTrans" cxnId="{E040EEBD-7924-4A51-B149-A3002BFA80C9}">
      <dgm:prSet/>
      <dgm:spPr/>
      <dgm:t>
        <a:bodyPr/>
        <a:lstStyle/>
        <a:p>
          <a:endParaRPr lang="hu-HU"/>
        </a:p>
      </dgm:t>
    </dgm:pt>
    <dgm:pt modelId="{B080E720-FDEE-492A-AC43-4A986ABCF49B}">
      <dgm:prSet/>
      <dgm:spPr>
        <a:solidFill>
          <a:srgbClr val="808000"/>
        </a:solidFill>
      </dgm:spPr>
      <dgm:t>
        <a:bodyPr/>
        <a:lstStyle/>
        <a:p>
          <a:pPr rtl="0"/>
          <a:r>
            <a:rPr lang="hu-HU" smtClean="0"/>
            <a:t>Modularitás</a:t>
          </a:r>
          <a:endParaRPr lang="hu-HU"/>
        </a:p>
      </dgm:t>
    </dgm:pt>
    <dgm:pt modelId="{2AC0C775-E0F4-427B-8F0C-EA549A0B313C}" type="parTrans" cxnId="{6505637E-FD53-4EF3-9FB7-A4BFA827A096}">
      <dgm:prSet/>
      <dgm:spPr/>
      <dgm:t>
        <a:bodyPr/>
        <a:lstStyle/>
        <a:p>
          <a:endParaRPr lang="hu-HU"/>
        </a:p>
      </dgm:t>
    </dgm:pt>
    <dgm:pt modelId="{E27151D4-8496-46CD-BD90-716920249836}" type="sibTrans" cxnId="{6505637E-FD53-4EF3-9FB7-A4BFA827A096}">
      <dgm:prSet/>
      <dgm:spPr/>
      <dgm:t>
        <a:bodyPr/>
        <a:lstStyle/>
        <a:p>
          <a:endParaRPr lang="hu-HU"/>
        </a:p>
      </dgm:t>
    </dgm:pt>
    <dgm:pt modelId="{F2B2A1DB-4696-412C-AF63-CEC26982A497}" type="pres">
      <dgm:prSet presAssocID="{0DAF1EDB-2BA0-415A-91D8-9A0B27391D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E670B06-AE6F-45C1-B1D8-32FC0281A822}" type="pres">
      <dgm:prSet presAssocID="{3470E8A5-9A9A-4079-942B-CA9CEDD62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157D71-ED69-404C-B9B7-C307AE3F27F3}" type="pres">
      <dgm:prSet presAssocID="{3470E8A5-9A9A-4079-942B-CA9CEDD62900}" presName="spNode" presStyleCnt="0"/>
      <dgm:spPr/>
    </dgm:pt>
    <dgm:pt modelId="{41528B73-B747-49DE-9532-BA25724A72B6}" type="pres">
      <dgm:prSet presAssocID="{159AF3D3-D605-49F3-BDDC-C8866F4EB8DF}" presName="sibTrans" presStyleLbl="sibTrans1D1" presStyleIdx="0" presStyleCnt="4"/>
      <dgm:spPr/>
      <dgm:t>
        <a:bodyPr/>
        <a:lstStyle/>
        <a:p>
          <a:endParaRPr lang="hu-HU"/>
        </a:p>
      </dgm:t>
    </dgm:pt>
    <dgm:pt modelId="{F1E52206-B1BF-4F89-854D-F72AC5002FC6}" type="pres">
      <dgm:prSet presAssocID="{C4044508-1849-472B-B924-9B6D6713C65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5B0A74-08EC-4DAC-A038-456072D592F2}" type="pres">
      <dgm:prSet presAssocID="{C4044508-1849-472B-B924-9B6D6713C654}" presName="spNode" presStyleCnt="0"/>
      <dgm:spPr/>
    </dgm:pt>
    <dgm:pt modelId="{0CE0CDF1-D40F-4E3F-A292-32C886A8D1F4}" type="pres">
      <dgm:prSet presAssocID="{7F08660E-2ADB-4571-A3C7-16E55C04AFDB}" presName="sibTrans" presStyleLbl="sibTrans1D1" presStyleIdx="1" presStyleCnt="4"/>
      <dgm:spPr/>
      <dgm:t>
        <a:bodyPr/>
        <a:lstStyle/>
        <a:p>
          <a:endParaRPr lang="hu-HU"/>
        </a:p>
      </dgm:t>
    </dgm:pt>
    <dgm:pt modelId="{A07482A3-4804-4DB6-8103-4E4A70306D05}" type="pres">
      <dgm:prSet presAssocID="{20C72A58-F909-4834-AF60-6380F2C13D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2200D0-7A52-45EA-93F7-B3296E6245D9}" type="pres">
      <dgm:prSet presAssocID="{20C72A58-F909-4834-AF60-6380F2C13D4E}" presName="spNode" presStyleCnt="0"/>
      <dgm:spPr/>
    </dgm:pt>
    <dgm:pt modelId="{7AD091F3-9F87-4817-8FCD-6057863E48E9}" type="pres">
      <dgm:prSet presAssocID="{A62E57EC-96C7-448B-BD70-B3389AF00464}" presName="sibTrans" presStyleLbl="sibTrans1D1" presStyleIdx="2" presStyleCnt="4"/>
      <dgm:spPr/>
      <dgm:t>
        <a:bodyPr/>
        <a:lstStyle/>
        <a:p>
          <a:endParaRPr lang="hu-HU"/>
        </a:p>
      </dgm:t>
    </dgm:pt>
    <dgm:pt modelId="{754034BE-010A-4E9D-8B1C-C5F2D12BA659}" type="pres">
      <dgm:prSet presAssocID="{B080E720-FDEE-492A-AC43-4A986ABCF4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186C41-4FBB-4E2C-881B-CD2B32465012}" type="pres">
      <dgm:prSet presAssocID="{B080E720-FDEE-492A-AC43-4A986ABCF49B}" presName="spNode" presStyleCnt="0"/>
      <dgm:spPr/>
    </dgm:pt>
    <dgm:pt modelId="{B41BB2A9-CE4F-4112-B9D7-19150E533A21}" type="pres">
      <dgm:prSet presAssocID="{E27151D4-8496-46CD-BD90-716920249836}" presName="sibTrans" presStyleLbl="sibTrans1D1" presStyleIdx="3" presStyleCnt="4"/>
      <dgm:spPr/>
      <dgm:t>
        <a:bodyPr/>
        <a:lstStyle/>
        <a:p>
          <a:endParaRPr lang="hu-HU"/>
        </a:p>
      </dgm:t>
    </dgm:pt>
  </dgm:ptLst>
  <dgm:cxnLst>
    <dgm:cxn modelId="{6505637E-FD53-4EF3-9FB7-A4BFA827A096}" srcId="{0DAF1EDB-2BA0-415A-91D8-9A0B27391DDC}" destId="{B080E720-FDEE-492A-AC43-4A986ABCF49B}" srcOrd="3" destOrd="0" parTransId="{2AC0C775-E0F4-427B-8F0C-EA549A0B313C}" sibTransId="{E27151D4-8496-46CD-BD90-716920249836}"/>
    <dgm:cxn modelId="{81F58898-F805-43DB-A951-0D8DC4BEC946}" type="presOf" srcId="{B080E720-FDEE-492A-AC43-4A986ABCF49B}" destId="{754034BE-010A-4E9D-8B1C-C5F2D12BA659}" srcOrd="0" destOrd="0" presId="urn:microsoft.com/office/officeart/2005/8/layout/cycle6"/>
    <dgm:cxn modelId="{0FCB7A71-A5B2-4B1C-9FB5-8A58A1ED0B2F}" srcId="{0DAF1EDB-2BA0-415A-91D8-9A0B27391DDC}" destId="{3470E8A5-9A9A-4079-942B-CA9CEDD62900}" srcOrd="0" destOrd="0" parTransId="{8B41C89D-CBCE-4196-93F4-DC03174BFC65}" sibTransId="{159AF3D3-D605-49F3-BDDC-C8866F4EB8DF}"/>
    <dgm:cxn modelId="{315C19FD-A102-473E-AD95-F2EF8A37F563}" srcId="{0DAF1EDB-2BA0-415A-91D8-9A0B27391DDC}" destId="{C4044508-1849-472B-B924-9B6D6713C654}" srcOrd="1" destOrd="0" parTransId="{90157460-6DD8-41A9-821A-FA3DD3F436B6}" sibTransId="{7F08660E-2ADB-4571-A3C7-16E55C04AFDB}"/>
    <dgm:cxn modelId="{C64D97FE-4E97-428F-9791-0B06A89517D1}" type="presOf" srcId="{3470E8A5-9A9A-4079-942B-CA9CEDD62900}" destId="{4E670B06-AE6F-45C1-B1D8-32FC0281A822}" srcOrd="0" destOrd="0" presId="urn:microsoft.com/office/officeart/2005/8/layout/cycle6"/>
    <dgm:cxn modelId="{0F1CB7D8-47C6-43EC-9869-7B47AC9D33D7}" type="presOf" srcId="{E27151D4-8496-46CD-BD90-716920249836}" destId="{B41BB2A9-CE4F-4112-B9D7-19150E533A21}" srcOrd="0" destOrd="0" presId="urn:microsoft.com/office/officeart/2005/8/layout/cycle6"/>
    <dgm:cxn modelId="{F6DE1AFA-B90D-4071-A3F6-040BB151B348}" type="presOf" srcId="{20C72A58-F909-4834-AF60-6380F2C13D4E}" destId="{A07482A3-4804-4DB6-8103-4E4A70306D05}" srcOrd="0" destOrd="0" presId="urn:microsoft.com/office/officeart/2005/8/layout/cycle6"/>
    <dgm:cxn modelId="{465BE549-F1FA-4367-BC5B-6A0A9EE8311E}" type="presOf" srcId="{C4044508-1849-472B-B924-9B6D6713C654}" destId="{F1E52206-B1BF-4F89-854D-F72AC5002FC6}" srcOrd="0" destOrd="0" presId="urn:microsoft.com/office/officeart/2005/8/layout/cycle6"/>
    <dgm:cxn modelId="{E040EEBD-7924-4A51-B149-A3002BFA80C9}" srcId="{0DAF1EDB-2BA0-415A-91D8-9A0B27391DDC}" destId="{20C72A58-F909-4834-AF60-6380F2C13D4E}" srcOrd="2" destOrd="0" parTransId="{9474E11D-BD32-4323-A012-69769BDBA3FE}" sibTransId="{A62E57EC-96C7-448B-BD70-B3389AF00464}"/>
    <dgm:cxn modelId="{9DAB7DCE-C8A1-4815-9B05-39393DD2E0B6}" type="presOf" srcId="{A62E57EC-96C7-448B-BD70-B3389AF00464}" destId="{7AD091F3-9F87-4817-8FCD-6057863E48E9}" srcOrd="0" destOrd="0" presId="urn:microsoft.com/office/officeart/2005/8/layout/cycle6"/>
    <dgm:cxn modelId="{82E749CD-9C19-4F8E-AC3A-F2A558E0062D}" type="presOf" srcId="{0DAF1EDB-2BA0-415A-91D8-9A0B27391DDC}" destId="{F2B2A1DB-4696-412C-AF63-CEC26982A497}" srcOrd="0" destOrd="0" presId="urn:microsoft.com/office/officeart/2005/8/layout/cycle6"/>
    <dgm:cxn modelId="{90BB4566-4A50-4445-9100-8AFC09155ABB}" type="presOf" srcId="{159AF3D3-D605-49F3-BDDC-C8866F4EB8DF}" destId="{41528B73-B747-49DE-9532-BA25724A72B6}" srcOrd="0" destOrd="0" presId="urn:microsoft.com/office/officeart/2005/8/layout/cycle6"/>
    <dgm:cxn modelId="{E2989374-F1F7-4410-A5FF-7456FCDA7D99}" type="presOf" srcId="{7F08660E-2ADB-4571-A3C7-16E55C04AFDB}" destId="{0CE0CDF1-D40F-4E3F-A292-32C886A8D1F4}" srcOrd="0" destOrd="0" presId="urn:microsoft.com/office/officeart/2005/8/layout/cycle6"/>
    <dgm:cxn modelId="{98CC2B46-3F79-4437-8309-740A978B700D}" type="presParOf" srcId="{F2B2A1DB-4696-412C-AF63-CEC26982A497}" destId="{4E670B06-AE6F-45C1-B1D8-32FC0281A822}" srcOrd="0" destOrd="0" presId="urn:microsoft.com/office/officeart/2005/8/layout/cycle6"/>
    <dgm:cxn modelId="{A60CBE2C-CDC8-4996-8AC7-5AA8A86F03A1}" type="presParOf" srcId="{F2B2A1DB-4696-412C-AF63-CEC26982A497}" destId="{8F157D71-ED69-404C-B9B7-C307AE3F27F3}" srcOrd="1" destOrd="0" presId="urn:microsoft.com/office/officeart/2005/8/layout/cycle6"/>
    <dgm:cxn modelId="{43A04B27-4B8E-493A-A556-9E3AEBA89FCA}" type="presParOf" srcId="{F2B2A1DB-4696-412C-AF63-CEC26982A497}" destId="{41528B73-B747-49DE-9532-BA25724A72B6}" srcOrd="2" destOrd="0" presId="urn:microsoft.com/office/officeart/2005/8/layout/cycle6"/>
    <dgm:cxn modelId="{CCCF9D5F-D628-4471-848B-C0FB4B580DF8}" type="presParOf" srcId="{F2B2A1DB-4696-412C-AF63-CEC26982A497}" destId="{F1E52206-B1BF-4F89-854D-F72AC5002FC6}" srcOrd="3" destOrd="0" presId="urn:microsoft.com/office/officeart/2005/8/layout/cycle6"/>
    <dgm:cxn modelId="{0C4F5F5B-519E-415A-8142-DE4F40E3C637}" type="presParOf" srcId="{F2B2A1DB-4696-412C-AF63-CEC26982A497}" destId="{B85B0A74-08EC-4DAC-A038-456072D592F2}" srcOrd="4" destOrd="0" presId="urn:microsoft.com/office/officeart/2005/8/layout/cycle6"/>
    <dgm:cxn modelId="{0794B028-A8D9-429D-947B-9634E37028AE}" type="presParOf" srcId="{F2B2A1DB-4696-412C-AF63-CEC26982A497}" destId="{0CE0CDF1-D40F-4E3F-A292-32C886A8D1F4}" srcOrd="5" destOrd="0" presId="urn:microsoft.com/office/officeart/2005/8/layout/cycle6"/>
    <dgm:cxn modelId="{6D96415A-423C-4F38-BB02-A9812175924B}" type="presParOf" srcId="{F2B2A1DB-4696-412C-AF63-CEC26982A497}" destId="{A07482A3-4804-4DB6-8103-4E4A70306D05}" srcOrd="6" destOrd="0" presId="urn:microsoft.com/office/officeart/2005/8/layout/cycle6"/>
    <dgm:cxn modelId="{4B4EB22F-EFE3-47A7-B770-66DB622D7451}" type="presParOf" srcId="{F2B2A1DB-4696-412C-AF63-CEC26982A497}" destId="{032200D0-7A52-45EA-93F7-B3296E6245D9}" srcOrd="7" destOrd="0" presId="urn:microsoft.com/office/officeart/2005/8/layout/cycle6"/>
    <dgm:cxn modelId="{C0A8F757-819C-4192-88B6-5DC11AC1BE2E}" type="presParOf" srcId="{F2B2A1DB-4696-412C-AF63-CEC26982A497}" destId="{7AD091F3-9F87-4817-8FCD-6057863E48E9}" srcOrd="8" destOrd="0" presId="urn:microsoft.com/office/officeart/2005/8/layout/cycle6"/>
    <dgm:cxn modelId="{C016E400-F981-44F3-8945-6575925B1660}" type="presParOf" srcId="{F2B2A1DB-4696-412C-AF63-CEC26982A497}" destId="{754034BE-010A-4E9D-8B1C-C5F2D12BA659}" srcOrd="9" destOrd="0" presId="urn:microsoft.com/office/officeart/2005/8/layout/cycle6"/>
    <dgm:cxn modelId="{37910C3C-CD93-4741-BB17-95E82492EC0F}" type="presParOf" srcId="{F2B2A1DB-4696-412C-AF63-CEC26982A497}" destId="{08186C41-4FBB-4E2C-881B-CD2B32465012}" srcOrd="10" destOrd="0" presId="urn:microsoft.com/office/officeart/2005/8/layout/cycle6"/>
    <dgm:cxn modelId="{FEF59CB2-B061-4B8E-9999-8537DF52EACD}" type="presParOf" srcId="{F2B2A1DB-4696-412C-AF63-CEC26982A497}" destId="{B41BB2A9-CE4F-4112-B9D7-19150E533A2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C7080C-B56C-454F-A03F-7FBAC8F2FF3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45D7B81-CDD2-4229-9C8D-FF481210341E}">
      <dgm:prSet/>
      <dgm:spPr>
        <a:solidFill>
          <a:srgbClr val="FFC000"/>
        </a:solidFill>
      </dgm:spPr>
      <dgm:t>
        <a:bodyPr/>
        <a:lstStyle/>
        <a:p>
          <a:pPr rtl="0"/>
          <a:r>
            <a:rPr lang="hu-HU" dirty="0" smtClean="0"/>
            <a:t>Írás</a:t>
          </a:r>
          <a:endParaRPr lang="hu-HU" dirty="0"/>
        </a:p>
      </dgm:t>
    </dgm:pt>
    <dgm:pt modelId="{7587F175-C76C-44F3-ACD5-72C8EFDADEB4}" type="parTrans" cxnId="{DD01E177-2D88-4CBC-A517-7276AE08F7B9}">
      <dgm:prSet/>
      <dgm:spPr/>
      <dgm:t>
        <a:bodyPr/>
        <a:lstStyle/>
        <a:p>
          <a:endParaRPr lang="hu-HU"/>
        </a:p>
      </dgm:t>
    </dgm:pt>
    <dgm:pt modelId="{ECA20C34-DF61-41D6-A6AB-7521FC9BBEE5}" type="sibTrans" cxnId="{DD01E177-2D88-4CBC-A517-7276AE08F7B9}">
      <dgm:prSet/>
      <dgm:spPr/>
      <dgm:t>
        <a:bodyPr/>
        <a:lstStyle/>
        <a:p>
          <a:endParaRPr lang="hu-HU"/>
        </a:p>
      </dgm:t>
    </dgm:pt>
    <dgm:pt modelId="{CAECCAC3-B334-404C-9F1B-44D7A66ED879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pPr rtl="0"/>
          <a:r>
            <a:rPr lang="hu-HU" dirty="0" smtClean="0"/>
            <a:t>Olvasás</a:t>
          </a:r>
          <a:endParaRPr lang="hu-HU" dirty="0"/>
        </a:p>
      </dgm:t>
    </dgm:pt>
    <dgm:pt modelId="{DE46ABD1-FFF5-439E-9B53-5D999DCC9ACA}" type="parTrans" cxnId="{E17278E5-C7A9-4F1B-9900-74D11154D00D}">
      <dgm:prSet/>
      <dgm:spPr/>
      <dgm:t>
        <a:bodyPr/>
        <a:lstStyle/>
        <a:p>
          <a:endParaRPr lang="hu-HU"/>
        </a:p>
      </dgm:t>
    </dgm:pt>
    <dgm:pt modelId="{4541E16C-E498-433F-BF18-395185673EBE}" type="sibTrans" cxnId="{E17278E5-C7A9-4F1B-9900-74D11154D00D}">
      <dgm:prSet/>
      <dgm:spPr/>
      <dgm:t>
        <a:bodyPr/>
        <a:lstStyle/>
        <a:p>
          <a:endParaRPr lang="hu-HU"/>
        </a:p>
      </dgm:t>
    </dgm:pt>
    <dgm:pt modelId="{35D46F48-F1FE-45CB-AF45-64B12CAD12FB}">
      <dgm:prSet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pPr rtl="0"/>
          <a:r>
            <a:rPr lang="hu-HU" dirty="0" smtClean="0"/>
            <a:t>Csatlakozás</a:t>
          </a:r>
          <a:endParaRPr lang="hu-HU" dirty="0"/>
        </a:p>
      </dgm:t>
    </dgm:pt>
    <dgm:pt modelId="{7AA8FB56-AB35-4DB7-B90E-A4D2768E350D}" type="parTrans" cxnId="{C009FE73-2D05-426B-9DD7-2157D66BFF24}">
      <dgm:prSet/>
      <dgm:spPr/>
      <dgm:t>
        <a:bodyPr/>
        <a:lstStyle/>
        <a:p>
          <a:endParaRPr lang="hu-HU"/>
        </a:p>
      </dgm:t>
    </dgm:pt>
    <dgm:pt modelId="{DCFA2304-7385-4123-8C74-D0F5B044164D}" type="sibTrans" cxnId="{C009FE73-2D05-426B-9DD7-2157D66BFF24}">
      <dgm:prSet/>
      <dgm:spPr/>
      <dgm:t>
        <a:bodyPr/>
        <a:lstStyle/>
        <a:p>
          <a:endParaRPr lang="hu-HU"/>
        </a:p>
      </dgm:t>
    </dgm:pt>
    <dgm:pt modelId="{A0F8D96B-84BD-4E40-BB9F-010F7AE278E6}">
      <dgm:prSet/>
      <dgm:spPr>
        <a:solidFill>
          <a:srgbClr val="7030A0"/>
        </a:solidFill>
      </dgm:spPr>
      <dgm:t>
        <a:bodyPr/>
        <a:lstStyle/>
        <a:p>
          <a:pPr rtl="0"/>
          <a:r>
            <a:rPr lang="hu-HU" dirty="0" smtClean="0"/>
            <a:t>Méret</a:t>
          </a:r>
          <a:endParaRPr lang="hu-HU" dirty="0"/>
        </a:p>
      </dgm:t>
    </dgm:pt>
    <dgm:pt modelId="{EAFF8916-B0E3-475C-878E-C46E8550F6C9}" type="parTrans" cxnId="{9C4EE022-C2F7-43B6-9CB6-7FAB5D9B34DE}">
      <dgm:prSet/>
      <dgm:spPr/>
      <dgm:t>
        <a:bodyPr/>
        <a:lstStyle/>
        <a:p>
          <a:endParaRPr lang="hu-HU"/>
        </a:p>
      </dgm:t>
    </dgm:pt>
    <dgm:pt modelId="{C9648EF4-45C8-4AB7-98E0-DE500EC1A3A7}" type="sibTrans" cxnId="{9C4EE022-C2F7-43B6-9CB6-7FAB5D9B34DE}">
      <dgm:prSet/>
      <dgm:spPr/>
      <dgm:t>
        <a:bodyPr/>
        <a:lstStyle/>
        <a:p>
          <a:endParaRPr lang="hu-HU"/>
        </a:p>
      </dgm:t>
    </dgm:pt>
    <dgm:pt modelId="{0DA061DD-D3A2-4F2D-BEE1-7CF30231A7D0}">
      <dgm:prSet/>
      <dgm:spPr>
        <a:solidFill>
          <a:srgbClr val="92D050"/>
        </a:solidFill>
      </dgm:spPr>
      <dgm:t>
        <a:bodyPr/>
        <a:lstStyle/>
        <a:p>
          <a:pPr rtl="0"/>
          <a:r>
            <a:rPr lang="hu-HU" dirty="0" smtClean="0"/>
            <a:t>Élettartam</a:t>
          </a:r>
          <a:endParaRPr lang="hu-HU" dirty="0"/>
        </a:p>
      </dgm:t>
    </dgm:pt>
    <dgm:pt modelId="{7DA6D05A-149F-48EA-ADC8-552AAA48CE47}" type="parTrans" cxnId="{25384067-FAE4-4B52-A3E3-85F66D0992BD}">
      <dgm:prSet/>
      <dgm:spPr/>
      <dgm:t>
        <a:bodyPr/>
        <a:lstStyle/>
        <a:p>
          <a:endParaRPr lang="hu-HU"/>
        </a:p>
      </dgm:t>
    </dgm:pt>
    <dgm:pt modelId="{0CA6C9F1-490C-4180-8DC7-E5118BE6D6BC}" type="sibTrans" cxnId="{25384067-FAE4-4B52-A3E3-85F66D0992BD}">
      <dgm:prSet/>
      <dgm:spPr/>
      <dgm:t>
        <a:bodyPr/>
        <a:lstStyle/>
        <a:p>
          <a:endParaRPr lang="hu-HU"/>
        </a:p>
      </dgm:t>
    </dgm:pt>
    <dgm:pt modelId="{6F35832F-851E-4785-9B3F-A82EE0BEA3B8}" type="pres">
      <dgm:prSet presAssocID="{23C7080C-B56C-454F-A03F-7FBAC8F2FF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AF0189F-FC45-40BB-9794-BD41486F2509}" type="pres">
      <dgm:prSet presAssocID="{845D7B81-CDD2-4229-9C8D-FF481210341E}" presName="node" presStyleLbl="node1" presStyleIdx="0" presStyleCnt="5" custRadScaleRad="99439" custRadScaleInc="-13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191D62-C681-4E28-8A72-E2905DFC5DB0}" type="pres">
      <dgm:prSet presAssocID="{845D7B81-CDD2-4229-9C8D-FF481210341E}" presName="spNode" presStyleCnt="0"/>
      <dgm:spPr/>
    </dgm:pt>
    <dgm:pt modelId="{CFB2F1F5-F237-445C-9800-B88FA5D8BCED}" type="pres">
      <dgm:prSet presAssocID="{ECA20C34-DF61-41D6-A6AB-7521FC9BBEE5}" presName="sibTrans" presStyleLbl="sibTrans1D1" presStyleIdx="0" presStyleCnt="5"/>
      <dgm:spPr/>
      <dgm:t>
        <a:bodyPr/>
        <a:lstStyle/>
        <a:p>
          <a:endParaRPr lang="hu-HU"/>
        </a:p>
      </dgm:t>
    </dgm:pt>
    <dgm:pt modelId="{F9A23AFA-43DC-4283-812E-F15BF266B3E7}" type="pres">
      <dgm:prSet presAssocID="{CAECCAC3-B334-404C-9F1B-44D7A66ED8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62F29C-2F54-4274-A877-77A43CE0955B}" type="pres">
      <dgm:prSet presAssocID="{CAECCAC3-B334-404C-9F1B-44D7A66ED879}" presName="spNode" presStyleCnt="0"/>
      <dgm:spPr/>
    </dgm:pt>
    <dgm:pt modelId="{6AC2A1FC-CCF0-4AA0-AB95-7193B1B6FFD3}" type="pres">
      <dgm:prSet presAssocID="{4541E16C-E498-433F-BF18-395185673EBE}" presName="sibTrans" presStyleLbl="sibTrans1D1" presStyleIdx="1" presStyleCnt="5"/>
      <dgm:spPr/>
      <dgm:t>
        <a:bodyPr/>
        <a:lstStyle/>
        <a:p>
          <a:endParaRPr lang="hu-HU"/>
        </a:p>
      </dgm:t>
    </dgm:pt>
    <dgm:pt modelId="{EB4AB306-51AF-41ED-BFAF-529589B9D822}" type="pres">
      <dgm:prSet presAssocID="{35D46F48-F1FE-45CB-AF45-64B12CAD12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681C0F-5172-41D4-A6DF-0386F08A7FD0}" type="pres">
      <dgm:prSet presAssocID="{35D46F48-F1FE-45CB-AF45-64B12CAD12FB}" presName="spNode" presStyleCnt="0"/>
      <dgm:spPr/>
    </dgm:pt>
    <dgm:pt modelId="{64F4FB95-F16F-4191-B7F5-518421E58A5B}" type="pres">
      <dgm:prSet presAssocID="{DCFA2304-7385-4123-8C74-D0F5B044164D}" presName="sibTrans" presStyleLbl="sibTrans1D1" presStyleIdx="2" presStyleCnt="5"/>
      <dgm:spPr/>
      <dgm:t>
        <a:bodyPr/>
        <a:lstStyle/>
        <a:p>
          <a:endParaRPr lang="hu-HU"/>
        </a:p>
      </dgm:t>
    </dgm:pt>
    <dgm:pt modelId="{9D9B5A23-1AB6-4921-AEB6-2D6298D04C59}" type="pres">
      <dgm:prSet presAssocID="{A0F8D96B-84BD-4E40-BB9F-010F7AE278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B6A840-F161-4639-B0B5-0F1E1A4174C2}" type="pres">
      <dgm:prSet presAssocID="{A0F8D96B-84BD-4E40-BB9F-010F7AE278E6}" presName="spNode" presStyleCnt="0"/>
      <dgm:spPr/>
    </dgm:pt>
    <dgm:pt modelId="{F96B2984-B2D5-4B3E-857E-AE57B67738D8}" type="pres">
      <dgm:prSet presAssocID="{C9648EF4-45C8-4AB7-98E0-DE500EC1A3A7}" presName="sibTrans" presStyleLbl="sibTrans1D1" presStyleIdx="3" presStyleCnt="5"/>
      <dgm:spPr/>
      <dgm:t>
        <a:bodyPr/>
        <a:lstStyle/>
        <a:p>
          <a:endParaRPr lang="hu-HU"/>
        </a:p>
      </dgm:t>
    </dgm:pt>
    <dgm:pt modelId="{7EBF28B5-E83F-4559-9FD7-41BB614615CF}" type="pres">
      <dgm:prSet presAssocID="{0DA061DD-D3A2-4F2D-BEE1-7CF30231A7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852620-CB81-4FCF-9167-D3CF13186E2C}" type="pres">
      <dgm:prSet presAssocID="{0DA061DD-D3A2-4F2D-BEE1-7CF30231A7D0}" presName="spNode" presStyleCnt="0"/>
      <dgm:spPr/>
    </dgm:pt>
    <dgm:pt modelId="{E91BCA47-6247-43A1-B148-DA2C92EA00F0}" type="pres">
      <dgm:prSet presAssocID="{0CA6C9F1-490C-4180-8DC7-E5118BE6D6BC}" presName="sibTrans" presStyleLbl="sibTrans1D1" presStyleIdx="4" presStyleCnt="5"/>
      <dgm:spPr/>
      <dgm:t>
        <a:bodyPr/>
        <a:lstStyle/>
        <a:p>
          <a:endParaRPr lang="hu-HU"/>
        </a:p>
      </dgm:t>
    </dgm:pt>
  </dgm:ptLst>
  <dgm:cxnLst>
    <dgm:cxn modelId="{E97F6D49-7C0C-4682-B488-2D7296A9F631}" type="presOf" srcId="{35D46F48-F1FE-45CB-AF45-64B12CAD12FB}" destId="{EB4AB306-51AF-41ED-BFAF-529589B9D822}" srcOrd="0" destOrd="0" presId="urn:microsoft.com/office/officeart/2005/8/layout/cycle6"/>
    <dgm:cxn modelId="{711A98D1-D4F8-4D80-B0E2-18B002B6924B}" type="presOf" srcId="{845D7B81-CDD2-4229-9C8D-FF481210341E}" destId="{7AF0189F-FC45-40BB-9794-BD41486F2509}" srcOrd="0" destOrd="0" presId="urn:microsoft.com/office/officeart/2005/8/layout/cycle6"/>
    <dgm:cxn modelId="{BC3C2713-8A61-4708-BF68-36846C8373D5}" type="presOf" srcId="{0DA061DD-D3A2-4F2D-BEE1-7CF30231A7D0}" destId="{7EBF28B5-E83F-4559-9FD7-41BB614615CF}" srcOrd="0" destOrd="0" presId="urn:microsoft.com/office/officeart/2005/8/layout/cycle6"/>
    <dgm:cxn modelId="{DD01E177-2D88-4CBC-A517-7276AE08F7B9}" srcId="{23C7080C-B56C-454F-A03F-7FBAC8F2FF33}" destId="{845D7B81-CDD2-4229-9C8D-FF481210341E}" srcOrd="0" destOrd="0" parTransId="{7587F175-C76C-44F3-ACD5-72C8EFDADEB4}" sibTransId="{ECA20C34-DF61-41D6-A6AB-7521FC9BBEE5}"/>
    <dgm:cxn modelId="{9C426CE0-B734-44C7-88A2-DAE25B41E181}" type="presOf" srcId="{A0F8D96B-84BD-4E40-BB9F-010F7AE278E6}" destId="{9D9B5A23-1AB6-4921-AEB6-2D6298D04C59}" srcOrd="0" destOrd="0" presId="urn:microsoft.com/office/officeart/2005/8/layout/cycle6"/>
    <dgm:cxn modelId="{88FEBFD8-5F89-4938-8A4A-208EAFA9A831}" type="presOf" srcId="{ECA20C34-DF61-41D6-A6AB-7521FC9BBEE5}" destId="{CFB2F1F5-F237-445C-9800-B88FA5D8BCED}" srcOrd="0" destOrd="0" presId="urn:microsoft.com/office/officeart/2005/8/layout/cycle6"/>
    <dgm:cxn modelId="{F6F51818-698D-48C9-9A7D-DD9A5D43CEC0}" type="presOf" srcId="{23C7080C-B56C-454F-A03F-7FBAC8F2FF33}" destId="{6F35832F-851E-4785-9B3F-A82EE0BEA3B8}" srcOrd="0" destOrd="0" presId="urn:microsoft.com/office/officeart/2005/8/layout/cycle6"/>
    <dgm:cxn modelId="{64D9EC51-054A-4EE5-BCF7-A421D0D8768D}" type="presOf" srcId="{DCFA2304-7385-4123-8C74-D0F5B044164D}" destId="{64F4FB95-F16F-4191-B7F5-518421E58A5B}" srcOrd="0" destOrd="0" presId="urn:microsoft.com/office/officeart/2005/8/layout/cycle6"/>
    <dgm:cxn modelId="{E17278E5-C7A9-4F1B-9900-74D11154D00D}" srcId="{23C7080C-B56C-454F-A03F-7FBAC8F2FF33}" destId="{CAECCAC3-B334-404C-9F1B-44D7A66ED879}" srcOrd="1" destOrd="0" parTransId="{DE46ABD1-FFF5-439E-9B53-5D999DCC9ACA}" sibTransId="{4541E16C-E498-433F-BF18-395185673EBE}"/>
    <dgm:cxn modelId="{45D5841F-43A0-4375-925F-87A1EEDC4A47}" type="presOf" srcId="{CAECCAC3-B334-404C-9F1B-44D7A66ED879}" destId="{F9A23AFA-43DC-4283-812E-F15BF266B3E7}" srcOrd="0" destOrd="0" presId="urn:microsoft.com/office/officeart/2005/8/layout/cycle6"/>
    <dgm:cxn modelId="{9C4EE022-C2F7-43B6-9CB6-7FAB5D9B34DE}" srcId="{23C7080C-B56C-454F-A03F-7FBAC8F2FF33}" destId="{A0F8D96B-84BD-4E40-BB9F-010F7AE278E6}" srcOrd="3" destOrd="0" parTransId="{EAFF8916-B0E3-475C-878E-C46E8550F6C9}" sibTransId="{C9648EF4-45C8-4AB7-98E0-DE500EC1A3A7}"/>
    <dgm:cxn modelId="{1C8766D8-9828-4551-B86A-3D9FFC484F61}" type="presOf" srcId="{C9648EF4-45C8-4AB7-98E0-DE500EC1A3A7}" destId="{F96B2984-B2D5-4B3E-857E-AE57B67738D8}" srcOrd="0" destOrd="0" presId="urn:microsoft.com/office/officeart/2005/8/layout/cycle6"/>
    <dgm:cxn modelId="{CE7C05A1-23EE-4E33-99F8-9012CF393787}" type="presOf" srcId="{4541E16C-E498-433F-BF18-395185673EBE}" destId="{6AC2A1FC-CCF0-4AA0-AB95-7193B1B6FFD3}" srcOrd="0" destOrd="0" presId="urn:microsoft.com/office/officeart/2005/8/layout/cycle6"/>
    <dgm:cxn modelId="{25384067-FAE4-4B52-A3E3-85F66D0992BD}" srcId="{23C7080C-B56C-454F-A03F-7FBAC8F2FF33}" destId="{0DA061DD-D3A2-4F2D-BEE1-7CF30231A7D0}" srcOrd="4" destOrd="0" parTransId="{7DA6D05A-149F-48EA-ADC8-552AAA48CE47}" sibTransId="{0CA6C9F1-490C-4180-8DC7-E5118BE6D6BC}"/>
    <dgm:cxn modelId="{135C2DA9-AB63-4237-9C73-7C34F1193327}" type="presOf" srcId="{0CA6C9F1-490C-4180-8DC7-E5118BE6D6BC}" destId="{E91BCA47-6247-43A1-B148-DA2C92EA00F0}" srcOrd="0" destOrd="0" presId="urn:microsoft.com/office/officeart/2005/8/layout/cycle6"/>
    <dgm:cxn modelId="{C009FE73-2D05-426B-9DD7-2157D66BFF24}" srcId="{23C7080C-B56C-454F-A03F-7FBAC8F2FF33}" destId="{35D46F48-F1FE-45CB-AF45-64B12CAD12FB}" srcOrd="2" destOrd="0" parTransId="{7AA8FB56-AB35-4DB7-B90E-A4D2768E350D}" sibTransId="{DCFA2304-7385-4123-8C74-D0F5B044164D}"/>
    <dgm:cxn modelId="{3FF2EC97-FAAF-49C8-870A-8F035D7CFBEB}" type="presParOf" srcId="{6F35832F-851E-4785-9B3F-A82EE0BEA3B8}" destId="{7AF0189F-FC45-40BB-9794-BD41486F2509}" srcOrd="0" destOrd="0" presId="urn:microsoft.com/office/officeart/2005/8/layout/cycle6"/>
    <dgm:cxn modelId="{71162B01-724A-4AF2-995D-54A5F6205D91}" type="presParOf" srcId="{6F35832F-851E-4785-9B3F-A82EE0BEA3B8}" destId="{83191D62-C681-4E28-8A72-E2905DFC5DB0}" srcOrd="1" destOrd="0" presId="urn:microsoft.com/office/officeart/2005/8/layout/cycle6"/>
    <dgm:cxn modelId="{66354C78-CB39-466D-AF68-A1154F2E4590}" type="presParOf" srcId="{6F35832F-851E-4785-9B3F-A82EE0BEA3B8}" destId="{CFB2F1F5-F237-445C-9800-B88FA5D8BCED}" srcOrd="2" destOrd="0" presId="urn:microsoft.com/office/officeart/2005/8/layout/cycle6"/>
    <dgm:cxn modelId="{821D5FB1-1D05-40C2-9772-8AF7F330D1B0}" type="presParOf" srcId="{6F35832F-851E-4785-9B3F-A82EE0BEA3B8}" destId="{F9A23AFA-43DC-4283-812E-F15BF266B3E7}" srcOrd="3" destOrd="0" presId="urn:microsoft.com/office/officeart/2005/8/layout/cycle6"/>
    <dgm:cxn modelId="{EFAA1162-2724-4C63-8444-3D4342B99D5E}" type="presParOf" srcId="{6F35832F-851E-4785-9B3F-A82EE0BEA3B8}" destId="{D162F29C-2F54-4274-A877-77A43CE0955B}" srcOrd="4" destOrd="0" presId="urn:microsoft.com/office/officeart/2005/8/layout/cycle6"/>
    <dgm:cxn modelId="{02A18811-75A8-4CD0-A8A5-D86F3E3F311D}" type="presParOf" srcId="{6F35832F-851E-4785-9B3F-A82EE0BEA3B8}" destId="{6AC2A1FC-CCF0-4AA0-AB95-7193B1B6FFD3}" srcOrd="5" destOrd="0" presId="urn:microsoft.com/office/officeart/2005/8/layout/cycle6"/>
    <dgm:cxn modelId="{9470458A-5080-4953-BA00-A6F2A8FC73E2}" type="presParOf" srcId="{6F35832F-851E-4785-9B3F-A82EE0BEA3B8}" destId="{EB4AB306-51AF-41ED-BFAF-529589B9D822}" srcOrd="6" destOrd="0" presId="urn:microsoft.com/office/officeart/2005/8/layout/cycle6"/>
    <dgm:cxn modelId="{BCEC7C8A-ECC4-4F6E-B315-B9EFA703A5D7}" type="presParOf" srcId="{6F35832F-851E-4785-9B3F-A82EE0BEA3B8}" destId="{D5681C0F-5172-41D4-A6DF-0386F08A7FD0}" srcOrd="7" destOrd="0" presId="urn:microsoft.com/office/officeart/2005/8/layout/cycle6"/>
    <dgm:cxn modelId="{61D4FE79-1E7A-4BFF-9F17-A0D7DD547B58}" type="presParOf" srcId="{6F35832F-851E-4785-9B3F-A82EE0BEA3B8}" destId="{64F4FB95-F16F-4191-B7F5-518421E58A5B}" srcOrd="8" destOrd="0" presId="urn:microsoft.com/office/officeart/2005/8/layout/cycle6"/>
    <dgm:cxn modelId="{4BF99DB0-C16A-4992-BFD7-42DF3AB8736B}" type="presParOf" srcId="{6F35832F-851E-4785-9B3F-A82EE0BEA3B8}" destId="{9D9B5A23-1AB6-4921-AEB6-2D6298D04C59}" srcOrd="9" destOrd="0" presId="urn:microsoft.com/office/officeart/2005/8/layout/cycle6"/>
    <dgm:cxn modelId="{266284A6-DBA1-49E9-91FE-5BEEA69401A1}" type="presParOf" srcId="{6F35832F-851E-4785-9B3F-A82EE0BEA3B8}" destId="{25B6A840-F161-4639-B0B5-0F1E1A4174C2}" srcOrd="10" destOrd="0" presId="urn:microsoft.com/office/officeart/2005/8/layout/cycle6"/>
    <dgm:cxn modelId="{D7B3EDD7-57B7-4FF1-BAB5-C3FE6C9C4A22}" type="presParOf" srcId="{6F35832F-851E-4785-9B3F-A82EE0BEA3B8}" destId="{F96B2984-B2D5-4B3E-857E-AE57B67738D8}" srcOrd="11" destOrd="0" presId="urn:microsoft.com/office/officeart/2005/8/layout/cycle6"/>
    <dgm:cxn modelId="{797A0F01-E9F1-4267-A3D8-F835983D7690}" type="presParOf" srcId="{6F35832F-851E-4785-9B3F-A82EE0BEA3B8}" destId="{7EBF28B5-E83F-4559-9FD7-41BB614615CF}" srcOrd="12" destOrd="0" presId="urn:microsoft.com/office/officeart/2005/8/layout/cycle6"/>
    <dgm:cxn modelId="{F60F8B70-F896-49C9-96BD-14F2E2549F96}" type="presParOf" srcId="{6F35832F-851E-4785-9B3F-A82EE0BEA3B8}" destId="{EA852620-CB81-4FCF-9167-D3CF13186E2C}" srcOrd="13" destOrd="0" presId="urn:microsoft.com/office/officeart/2005/8/layout/cycle6"/>
    <dgm:cxn modelId="{F209E862-A93E-48C0-AD3A-F80C26837C82}" type="presParOf" srcId="{6F35832F-851E-4785-9B3F-A82EE0BEA3B8}" destId="{E91BCA47-6247-43A1-B148-DA2C92EA00F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C7080C-B56C-454F-A03F-7FBAC8F2FF3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45D7B81-CDD2-4229-9C8D-FF481210341E}">
      <dgm:prSet/>
      <dgm:spPr>
        <a:solidFill>
          <a:srgbClr val="FFC000"/>
        </a:solidFill>
      </dgm:spPr>
      <dgm:t>
        <a:bodyPr/>
        <a:lstStyle/>
        <a:p>
          <a:pPr rtl="0"/>
          <a:r>
            <a:rPr lang="hu-HU" dirty="0" smtClean="0"/>
            <a:t>Írás</a:t>
          </a:r>
          <a:endParaRPr lang="hu-HU" dirty="0"/>
        </a:p>
      </dgm:t>
    </dgm:pt>
    <dgm:pt modelId="{7587F175-C76C-44F3-ACD5-72C8EFDADEB4}" type="parTrans" cxnId="{DD01E177-2D88-4CBC-A517-7276AE08F7B9}">
      <dgm:prSet/>
      <dgm:spPr/>
      <dgm:t>
        <a:bodyPr/>
        <a:lstStyle/>
        <a:p>
          <a:endParaRPr lang="hu-HU"/>
        </a:p>
      </dgm:t>
    </dgm:pt>
    <dgm:pt modelId="{ECA20C34-DF61-41D6-A6AB-7521FC9BBEE5}" type="sibTrans" cxnId="{DD01E177-2D88-4CBC-A517-7276AE08F7B9}">
      <dgm:prSet/>
      <dgm:spPr/>
      <dgm:t>
        <a:bodyPr/>
        <a:lstStyle/>
        <a:p>
          <a:endParaRPr lang="hu-HU"/>
        </a:p>
      </dgm:t>
    </dgm:pt>
    <dgm:pt modelId="{CAECCAC3-B334-404C-9F1B-44D7A66ED879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pPr rtl="0"/>
          <a:r>
            <a:rPr lang="hu-HU" dirty="0" smtClean="0"/>
            <a:t>Olvasás</a:t>
          </a:r>
          <a:endParaRPr lang="hu-HU" dirty="0"/>
        </a:p>
      </dgm:t>
    </dgm:pt>
    <dgm:pt modelId="{DE46ABD1-FFF5-439E-9B53-5D999DCC9ACA}" type="parTrans" cxnId="{E17278E5-C7A9-4F1B-9900-74D11154D00D}">
      <dgm:prSet/>
      <dgm:spPr/>
      <dgm:t>
        <a:bodyPr/>
        <a:lstStyle/>
        <a:p>
          <a:endParaRPr lang="hu-HU"/>
        </a:p>
      </dgm:t>
    </dgm:pt>
    <dgm:pt modelId="{4541E16C-E498-433F-BF18-395185673EBE}" type="sibTrans" cxnId="{E17278E5-C7A9-4F1B-9900-74D11154D00D}">
      <dgm:prSet/>
      <dgm:spPr/>
      <dgm:t>
        <a:bodyPr/>
        <a:lstStyle/>
        <a:p>
          <a:endParaRPr lang="hu-HU"/>
        </a:p>
      </dgm:t>
    </dgm:pt>
    <dgm:pt modelId="{35D46F48-F1FE-45CB-AF45-64B12CAD12FB}">
      <dgm:prSet/>
      <dgm:spPr>
        <a:solidFill>
          <a:schemeClr val="bg2">
            <a:lumMod val="75000"/>
            <a:lumOff val="25000"/>
          </a:schemeClr>
        </a:solidFill>
      </dgm:spPr>
      <dgm:t>
        <a:bodyPr/>
        <a:lstStyle/>
        <a:p>
          <a:pPr rtl="0"/>
          <a:r>
            <a:rPr lang="hu-HU" dirty="0" smtClean="0"/>
            <a:t>Csatlakozás</a:t>
          </a:r>
          <a:endParaRPr lang="hu-HU" dirty="0"/>
        </a:p>
      </dgm:t>
    </dgm:pt>
    <dgm:pt modelId="{7AA8FB56-AB35-4DB7-B90E-A4D2768E350D}" type="parTrans" cxnId="{C009FE73-2D05-426B-9DD7-2157D66BFF24}">
      <dgm:prSet/>
      <dgm:spPr/>
      <dgm:t>
        <a:bodyPr/>
        <a:lstStyle/>
        <a:p>
          <a:endParaRPr lang="hu-HU"/>
        </a:p>
      </dgm:t>
    </dgm:pt>
    <dgm:pt modelId="{DCFA2304-7385-4123-8C74-D0F5B044164D}" type="sibTrans" cxnId="{C009FE73-2D05-426B-9DD7-2157D66BFF24}">
      <dgm:prSet/>
      <dgm:spPr/>
      <dgm:t>
        <a:bodyPr/>
        <a:lstStyle/>
        <a:p>
          <a:endParaRPr lang="hu-HU"/>
        </a:p>
      </dgm:t>
    </dgm:pt>
    <dgm:pt modelId="{A0F8D96B-84BD-4E40-BB9F-010F7AE278E6}">
      <dgm:prSet/>
      <dgm:spPr>
        <a:solidFill>
          <a:srgbClr val="7030A0"/>
        </a:solidFill>
      </dgm:spPr>
      <dgm:t>
        <a:bodyPr/>
        <a:lstStyle/>
        <a:p>
          <a:pPr rtl="0"/>
          <a:r>
            <a:rPr lang="hu-HU" dirty="0" smtClean="0"/>
            <a:t>Méret</a:t>
          </a:r>
          <a:endParaRPr lang="hu-HU" dirty="0"/>
        </a:p>
      </dgm:t>
    </dgm:pt>
    <dgm:pt modelId="{EAFF8916-B0E3-475C-878E-C46E8550F6C9}" type="parTrans" cxnId="{9C4EE022-C2F7-43B6-9CB6-7FAB5D9B34DE}">
      <dgm:prSet/>
      <dgm:spPr/>
      <dgm:t>
        <a:bodyPr/>
        <a:lstStyle/>
        <a:p>
          <a:endParaRPr lang="hu-HU"/>
        </a:p>
      </dgm:t>
    </dgm:pt>
    <dgm:pt modelId="{C9648EF4-45C8-4AB7-98E0-DE500EC1A3A7}" type="sibTrans" cxnId="{9C4EE022-C2F7-43B6-9CB6-7FAB5D9B34DE}">
      <dgm:prSet/>
      <dgm:spPr/>
      <dgm:t>
        <a:bodyPr/>
        <a:lstStyle/>
        <a:p>
          <a:endParaRPr lang="hu-HU"/>
        </a:p>
      </dgm:t>
    </dgm:pt>
    <dgm:pt modelId="{0DA061DD-D3A2-4F2D-BEE1-7CF30231A7D0}">
      <dgm:prSet/>
      <dgm:spPr>
        <a:solidFill>
          <a:srgbClr val="92D050"/>
        </a:solidFill>
      </dgm:spPr>
      <dgm:t>
        <a:bodyPr/>
        <a:lstStyle/>
        <a:p>
          <a:pPr rtl="0"/>
          <a:r>
            <a:rPr lang="hu-HU" dirty="0" smtClean="0"/>
            <a:t>Élettartam</a:t>
          </a:r>
          <a:endParaRPr lang="hu-HU" dirty="0"/>
        </a:p>
      </dgm:t>
    </dgm:pt>
    <dgm:pt modelId="{7DA6D05A-149F-48EA-ADC8-552AAA48CE47}" type="parTrans" cxnId="{25384067-FAE4-4B52-A3E3-85F66D0992BD}">
      <dgm:prSet/>
      <dgm:spPr/>
      <dgm:t>
        <a:bodyPr/>
        <a:lstStyle/>
        <a:p>
          <a:endParaRPr lang="hu-HU"/>
        </a:p>
      </dgm:t>
    </dgm:pt>
    <dgm:pt modelId="{0CA6C9F1-490C-4180-8DC7-E5118BE6D6BC}" type="sibTrans" cxnId="{25384067-FAE4-4B52-A3E3-85F66D0992BD}">
      <dgm:prSet/>
      <dgm:spPr/>
      <dgm:t>
        <a:bodyPr/>
        <a:lstStyle/>
        <a:p>
          <a:endParaRPr lang="hu-HU"/>
        </a:p>
      </dgm:t>
    </dgm:pt>
    <dgm:pt modelId="{6F35832F-851E-4785-9B3F-A82EE0BEA3B8}" type="pres">
      <dgm:prSet presAssocID="{23C7080C-B56C-454F-A03F-7FBAC8F2FF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AF0189F-FC45-40BB-9794-BD41486F2509}" type="pres">
      <dgm:prSet presAssocID="{845D7B81-CDD2-4229-9C8D-FF481210341E}" presName="node" presStyleLbl="node1" presStyleIdx="0" presStyleCnt="5" custRadScaleRad="99439" custRadScaleInc="-13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191D62-C681-4E28-8A72-E2905DFC5DB0}" type="pres">
      <dgm:prSet presAssocID="{845D7B81-CDD2-4229-9C8D-FF481210341E}" presName="spNode" presStyleCnt="0"/>
      <dgm:spPr/>
    </dgm:pt>
    <dgm:pt modelId="{CFB2F1F5-F237-445C-9800-B88FA5D8BCED}" type="pres">
      <dgm:prSet presAssocID="{ECA20C34-DF61-41D6-A6AB-7521FC9BBEE5}" presName="sibTrans" presStyleLbl="sibTrans1D1" presStyleIdx="0" presStyleCnt="5"/>
      <dgm:spPr/>
      <dgm:t>
        <a:bodyPr/>
        <a:lstStyle/>
        <a:p>
          <a:endParaRPr lang="hu-HU"/>
        </a:p>
      </dgm:t>
    </dgm:pt>
    <dgm:pt modelId="{F9A23AFA-43DC-4283-812E-F15BF266B3E7}" type="pres">
      <dgm:prSet presAssocID="{CAECCAC3-B334-404C-9F1B-44D7A66ED8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62F29C-2F54-4274-A877-77A43CE0955B}" type="pres">
      <dgm:prSet presAssocID="{CAECCAC3-B334-404C-9F1B-44D7A66ED879}" presName="spNode" presStyleCnt="0"/>
      <dgm:spPr/>
    </dgm:pt>
    <dgm:pt modelId="{6AC2A1FC-CCF0-4AA0-AB95-7193B1B6FFD3}" type="pres">
      <dgm:prSet presAssocID="{4541E16C-E498-433F-BF18-395185673EBE}" presName="sibTrans" presStyleLbl="sibTrans1D1" presStyleIdx="1" presStyleCnt="5"/>
      <dgm:spPr/>
      <dgm:t>
        <a:bodyPr/>
        <a:lstStyle/>
        <a:p>
          <a:endParaRPr lang="hu-HU"/>
        </a:p>
      </dgm:t>
    </dgm:pt>
    <dgm:pt modelId="{EB4AB306-51AF-41ED-BFAF-529589B9D822}" type="pres">
      <dgm:prSet presAssocID="{35D46F48-F1FE-45CB-AF45-64B12CAD12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681C0F-5172-41D4-A6DF-0386F08A7FD0}" type="pres">
      <dgm:prSet presAssocID="{35D46F48-F1FE-45CB-AF45-64B12CAD12FB}" presName="spNode" presStyleCnt="0"/>
      <dgm:spPr/>
    </dgm:pt>
    <dgm:pt modelId="{64F4FB95-F16F-4191-B7F5-518421E58A5B}" type="pres">
      <dgm:prSet presAssocID="{DCFA2304-7385-4123-8C74-D0F5B044164D}" presName="sibTrans" presStyleLbl="sibTrans1D1" presStyleIdx="2" presStyleCnt="5"/>
      <dgm:spPr/>
      <dgm:t>
        <a:bodyPr/>
        <a:lstStyle/>
        <a:p>
          <a:endParaRPr lang="hu-HU"/>
        </a:p>
      </dgm:t>
    </dgm:pt>
    <dgm:pt modelId="{9D9B5A23-1AB6-4921-AEB6-2D6298D04C59}" type="pres">
      <dgm:prSet presAssocID="{A0F8D96B-84BD-4E40-BB9F-010F7AE278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B6A840-F161-4639-B0B5-0F1E1A4174C2}" type="pres">
      <dgm:prSet presAssocID="{A0F8D96B-84BD-4E40-BB9F-010F7AE278E6}" presName="spNode" presStyleCnt="0"/>
      <dgm:spPr/>
    </dgm:pt>
    <dgm:pt modelId="{F96B2984-B2D5-4B3E-857E-AE57B67738D8}" type="pres">
      <dgm:prSet presAssocID="{C9648EF4-45C8-4AB7-98E0-DE500EC1A3A7}" presName="sibTrans" presStyleLbl="sibTrans1D1" presStyleIdx="3" presStyleCnt="5"/>
      <dgm:spPr/>
      <dgm:t>
        <a:bodyPr/>
        <a:lstStyle/>
        <a:p>
          <a:endParaRPr lang="hu-HU"/>
        </a:p>
      </dgm:t>
    </dgm:pt>
    <dgm:pt modelId="{7EBF28B5-E83F-4559-9FD7-41BB614615CF}" type="pres">
      <dgm:prSet presAssocID="{0DA061DD-D3A2-4F2D-BEE1-7CF30231A7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852620-CB81-4FCF-9167-D3CF13186E2C}" type="pres">
      <dgm:prSet presAssocID="{0DA061DD-D3A2-4F2D-BEE1-7CF30231A7D0}" presName="spNode" presStyleCnt="0"/>
      <dgm:spPr/>
    </dgm:pt>
    <dgm:pt modelId="{E91BCA47-6247-43A1-B148-DA2C92EA00F0}" type="pres">
      <dgm:prSet presAssocID="{0CA6C9F1-490C-4180-8DC7-E5118BE6D6BC}" presName="sibTrans" presStyleLbl="sibTrans1D1" presStyleIdx="4" presStyleCnt="5"/>
      <dgm:spPr/>
      <dgm:t>
        <a:bodyPr/>
        <a:lstStyle/>
        <a:p>
          <a:endParaRPr lang="hu-HU"/>
        </a:p>
      </dgm:t>
    </dgm:pt>
  </dgm:ptLst>
  <dgm:cxnLst>
    <dgm:cxn modelId="{E249301E-1008-4E1E-B56C-B6898B54AB5D}" type="presOf" srcId="{ECA20C34-DF61-41D6-A6AB-7521FC9BBEE5}" destId="{CFB2F1F5-F237-445C-9800-B88FA5D8BCED}" srcOrd="0" destOrd="0" presId="urn:microsoft.com/office/officeart/2005/8/layout/cycle6"/>
    <dgm:cxn modelId="{92081A27-1BD9-401B-BBAE-9E7EFCCFED73}" type="presOf" srcId="{0DA061DD-D3A2-4F2D-BEE1-7CF30231A7D0}" destId="{7EBF28B5-E83F-4559-9FD7-41BB614615CF}" srcOrd="0" destOrd="0" presId="urn:microsoft.com/office/officeart/2005/8/layout/cycle6"/>
    <dgm:cxn modelId="{DD01E177-2D88-4CBC-A517-7276AE08F7B9}" srcId="{23C7080C-B56C-454F-A03F-7FBAC8F2FF33}" destId="{845D7B81-CDD2-4229-9C8D-FF481210341E}" srcOrd="0" destOrd="0" parTransId="{7587F175-C76C-44F3-ACD5-72C8EFDADEB4}" sibTransId="{ECA20C34-DF61-41D6-A6AB-7521FC9BBEE5}"/>
    <dgm:cxn modelId="{B3DE54A7-9D0F-4784-9596-9814D566318E}" type="presOf" srcId="{C9648EF4-45C8-4AB7-98E0-DE500EC1A3A7}" destId="{F96B2984-B2D5-4B3E-857E-AE57B67738D8}" srcOrd="0" destOrd="0" presId="urn:microsoft.com/office/officeart/2005/8/layout/cycle6"/>
    <dgm:cxn modelId="{2F5D22AD-7629-4967-A8DE-80E4F2774A85}" type="presOf" srcId="{A0F8D96B-84BD-4E40-BB9F-010F7AE278E6}" destId="{9D9B5A23-1AB6-4921-AEB6-2D6298D04C59}" srcOrd="0" destOrd="0" presId="urn:microsoft.com/office/officeart/2005/8/layout/cycle6"/>
    <dgm:cxn modelId="{E1BBBFA0-AA6B-416D-A16D-011559BC1F5D}" type="presOf" srcId="{23C7080C-B56C-454F-A03F-7FBAC8F2FF33}" destId="{6F35832F-851E-4785-9B3F-A82EE0BEA3B8}" srcOrd="0" destOrd="0" presId="urn:microsoft.com/office/officeart/2005/8/layout/cycle6"/>
    <dgm:cxn modelId="{7A4776AF-9858-4805-96AF-EB0B9451BFE8}" type="presOf" srcId="{CAECCAC3-B334-404C-9F1B-44D7A66ED879}" destId="{F9A23AFA-43DC-4283-812E-F15BF266B3E7}" srcOrd="0" destOrd="0" presId="urn:microsoft.com/office/officeart/2005/8/layout/cycle6"/>
    <dgm:cxn modelId="{E17278E5-C7A9-4F1B-9900-74D11154D00D}" srcId="{23C7080C-B56C-454F-A03F-7FBAC8F2FF33}" destId="{CAECCAC3-B334-404C-9F1B-44D7A66ED879}" srcOrd="1" destOrd="0" parTransId="{DE46ABD1-FFF5-439E-9B53-5D999DCC9ACA}" sibTransId="{4541E16C-E498-433F-BF18-395185673EBE}"/>
    <dgm:cxn modelId="{1BCE68B5-C1DB-49AA-8894-6C846CA2B21E}" type="presOf" srcId="{4541E16C-E498-433F-BF18-395185673EBE}" destId="{6AC2A1FC-CCF0-4AA0-AB95-7193B1B6FFD3}" srcOrd="0" destOrd="0" presId="urn:microsoft.com/office/officeart/2005/8/layout/cycle6"/>
    <dgm:cxn modelId="{634713E0-53DA-415B-8795-A1E1A294CEA9}" type="presOf" srcId="{DCFA2304-7385-4123-8C74-D0F5B044164D}" destId="{64F4FB95-F16F-4191-B7F5-518421E58A5B}" srcOrd="0" destOrd="0" presId="urn:microsoft.com/office/officeart/2005/8/layout/cycle6"/>
    <dgm:cxn modelId="{D377E795-46BC-4483-8A0A-8D35CD48CF92}" type="presOf" srcId="{0CA6C9F1-490C-4180-8DC7-E5118BE6D6BC}" destId="{E91BCA47-6247-43A1-B148-DA2C92EA00F0}" srcOrd="0" destOrd="0" presId="urn:microsoft.com/office/officeart/2005/8/layout/cycle6"/>
    <dgm:cxn modelId="{9C4EE022-C2F7-43B6-9CB6-7FAB5D9B34DE}" srcId="{23C7080C-B56C-454F-A03F-7FBAC8F2FF33}" destId="{A0F8D96B-84BD-4E40-BB9F-010F7AE278E6}" srcOrd="3" destOrd="0" parTransId="{EAFF8916-B0E3-475C-878E-C46E8550F6C9}" sibTransId="{C9648EF4-45C8-4AB7-98E0-DE500EC1A3A7}"/>
    <dgm:cxn modelId="{25384067-FAE4-4B52-A3E3-85F66D0992BD}" srcId="{23C7080C-B56C-454F-A03F-7FBAC8F2FF33}" destId="{0DA061DD-D3A2-4F2D-BEE1-7CF30231A7D0}" srcOrd="4" destOrd="0" parTransId="{7DA6D05A-149F-48EA-ADC8-552AAA48CE47}" sibTransId="{0CA6C9F1-490C-4180-8DC7-E5118BE6D6BC}"/>
    <dgm:cxn modelId="{5D864072-3416-4F99-A752-5DF218DE2419}" type="presOf" srcId="{35D46F48-F1FE-45CB-AF45-64B12CAD12FB}" destId="{EB4AB306-51AF-41ED-BFAF-529589B9D822}" srcOrd="0" destOrd="0" presId="urn:microsoft.com/office/officeart/2005/8/layout/cycle6"/>
    <dgm:cxn modelId="{9EBA92A0-FD08-4EFC-9F47-0A6A4DFB7342}" type="presOf" srcId="{845D7B81-CDD2-4229-9C8D-FF481210341E}" destId="{7AF0189F-FC45-40BB-9794-BD41486F2509}" srcOrd="0" destOrd="0" presId="urn:microsoft.com/office/officeart/2005/8/layout/cycle6"/>
    <dgm:cxn modelId="{C009FE73-2D05-426B-9DD7-2157D66BFF24}" srcId="{23C7080C-B56C-454F-A03F-7FBAC8F2FF33}" destId="{35D46F48-F1FE-45CB-AF45-64B12CAD12FB}" srcOrd="2" destOrd="0" parTransId="{7AA8FB56-AB35-4DB7-B90E-A4D2768E350D}" sibTransId="{DCFA2304-7385-4123-8C74-D0F5B044164D}"/>
    <dgm:cxn modelId="{60AAA4AF-B065-4077-B186-105C9403F281}" type="presParOf" srcId="{6F35832F-851E-4785-9B3F-A82EE0BEA3B8}" destId="{7AF0189F-FC45-40BB-9794-BD41486F2509}" srcOrd="0" destOrd="0" presId="urn:microsoft.com/office/officeart/2005/8/layout/cycle6"/>
    <dgm:cxn modelId="{6175EC6F-E6AB-41B0-AB76-F21FE846FAE6}" type="presParOf" srcId="{6F35832F-851E-4785-9B3F-A82EE0BEA3B8}" destId="{83191D62-C681-4E28-8A72-E2905DFC5DB0}" srcOrd="1" destOrd="0" presId="urn:microsoft.com/office/officeart/2005/8/layout/cycle6"/>
    <dgm:cxn modelId="{3E7970DD-FC40-4EB2-A95A-0B433B84AE1E}" type="presParOf" srcId="{6F35832F-851E-4785-9B3F-A82EE0BEA3B8}" destId="{CFB2F1F5-F237-445C-9800-B88FA5D8BCED}" srcOrd="2" destOrd="0" presId="urn:microsoft.com/office/officeart/2005/8/layout/cycle6"/>
    <dgm:cxn modelId="{87F80553-D6F4-4A88-8058-07DBE3954ACE}" type="presParOf" srcId="{6F35832F-851E-4785-9B3F-A82EE0BEA3B8}" destId="{F9A23AFA-43DC-4283-812E-F15BF266B3E7}" srcOrd="3" destOrd="0" presId="urn:microsoft.com/office/officeart/2005/8/layout/cycle6"/>
    <dgm:cxn modelId="{5A0DBBDF-9414-4065-B28E-A30E7D9F7CDA}" type="presParOf" srcId="{6F35832F-851E-4785-9B3F-A82EE0BEA3B8}" destId="{D162F29C-2F54-4274-A877-77A43CE0955B}" srcOrd="4" destOrd="0" presId="urn:microsoft.com/office/officeart/2005/8/layout/cycle6"/>
    <dgm:cxn modelId="{9EDCEB59-C5D7-437C-86B4-7E02DCE299BE}" type="presParOf" srcId="{6F35832F-851E-4785-9B3F-A82EE0BEA3B8}" destId="{6AC2A1FC-CCF0-4AA0-AB95-7193B1B6FFD3}" srcOrd="5" destOrd="0" presId="urn:microsoft.com/office/officeart/2005/8/layout/cycle6"/>
    <dgm:cxn modelId="{203A9960-7AD5-4B4D-9D89-52AD38961AA0}" type="presParOf" srcId="{6F35832F-851E-4785-9B3F-A82EE0BEA3B8}" destId="{EB4AB306-51AF-41ED-BFAF-529589B9D822}" srcOrd="6" destOrd="0" presId="urn:microsoft.com/office/officeart/2005/8/layout/cycle6"/>
    <dgm:cxn modelId="{B9E37836-9DBF-449E-94B9-44731B9AFDC3}" type="presParOf" srcId="{6F35832F-851E-4785-9B3F-A82EE0BEA3B8}" destId="{D5681C0F-5172-41D4-A6DF-0386F08A7FD0}" srcOrd="7" destOrd="0" presId="urn:microsoft.com/office/officeart/2005/8/layout/cycle6"/>
    <dgm:cxn modelId="{B642B35A-C8C7-4361-A75F-8CC4407C5A10}" type="presParOf" srcId="{6F35832F-851E-4785-9B3F-A82EE0BEA3B8}" destId="{64F4FB95-F16F-4191-B7F5-518421E58A5B}" srcOrd="8" destOrd="0" presId="urn:microsoft.com/office/officeart/2005/8/layout/cycle6"/>
    <dgm:cxn modelId="{FC40DD78-2509-4C85-8CC8-8F3320ED3235}" type="presParOf" srcId="{6F35832F-851E-4785-9B3F-A82EE0BEA3B8}" destId="{9D9B5A23-1AB6-4921-AEB6-2D6298D04C59}" srcOrd="9" destOrd="0" presId="urn:microsoft.com/office/officeart/2005/8/layout/cycle6"/>
    <dgm:cxn modelId="{6735B7FF-4000-4F40-85B4-56815CC56D6B}" type="presParOf" srcId="{6F35832F-851E-4785-9B3F-A82EE0BEA3B8}" destId="{25B6A840-F161-4639-B0B5-0F1E1A4174C2}" srcOrd="10" destOrd="0" presId="urn:microsoft.com/office/officeart/2005/8/layout/cycle6"/>
    <dgm:cxn modelId="{B7260F31-30BD-4CBA-B955-2E733CCB498F}" type="presParOf" srcId="{6F35832F-851E-4785-9B3F-A82EE0BEA3B8}" destId="{F96B2984-B2D5-4B3E-857E-AE57B67738D8}" srcOrd="11" destOrd="0" presId="urn:microsoft.com/office/officeart/2005/8/layout/cycle6"/>
    <dgm:cxn modelId="{2B8D28D6-F2DF-447E-BAD9-9096FB38E88C}" type="presParOf" srcId="{6F35832F-851E-4785-9B3F-A82EE0BEA3B8}" destId="{7EBF28B5-E83F-4559-9FD7-41BB614615CF}" srcOrd="12" destOrd="0" presId="urn:microsoft.com/office/officeart/2005/8/layout/cycle6"/>
    <dgm:cxn modelId="{083B3D93-3316-4BC9-840C-9F4D42000F96}" type="presParOf" srcId="{6F35832F-851E-4785-9B3F-A82EE0BEA3B8}" destId="{EA852620-CB81-4FCF-9167-D3CF13186E2C}" srcOrd="13" destOrd="0" presId="urn:microsoft.com/office/officeart/2005/8/layout/cycle6"/>
    <dgm:cxn modelId="{E7FA0B34-8813-4C79-8938-86906610F5F9}" type="presParOf" srcId="{6F35832F-851E-4785-9B3F-A82EE0BEA3B8}" destId="{E91BCA47-6247-43A1-B148-DA2C92EA00F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B5F28F-6D88-484D-8D64-0D7519B38C9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9F7AD05-9CD2-4083-9828-4FAA542BFA2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hu-HU" dirty="0" smtClean="0"/>
            <a:t>Jel </a:t>
          </a:r>
          <a:endParaRPr lang="hu-HU" dirty="0"/>
        </a:p>
      </dgm:t>
    </dgm:pt>
    <dgm:pt modelId="{CD012CE6-E877-4AF8-AEBA-C3E32331DE9B}" type="parTrans" cxnId="{05D9ACA9-E94C-4797-B5A1-63AA46C2F778}">
      <dgm:prSet/>
      <dgm:spPr/>
      <dgm:t>
        <a:bodyPr/>
        <a:lstStyle/>
        <a:p>
          <a:endParaRPr lang="hu-HU"/>
        </a:p>
      </dgm:t>
    </dgm:pt>
    <dgm:pt modelId="{2FE2F168-0AD2-4557-AE1F-BD0AD07EEF1B}" type="sibTrans" cxnId="{05D9ACA9-E94C-4797-B5A1-63AA46C2F778}">
      <dgm:prSet/>
      <dgm:spPr/>
      <dgm:t>
        <a:bodyPr/>
        <a:lstStyle/>
        <a:p>
          <a:endParaRPr lang="hu-HU"/>
        </a:p>
      </dgm:t>
    </dgm:pt>
    <dgm:pt modelId="{B94ACE2D-E595-4ECB-90E2-1EF2DD661E3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hu-HU" smtClean="0"/>
            <a:t>Erősítő</a:t>
          </a:r>
          <a:endParaRPr lang="hu-HU"/>
        </a:p>
      </dgm:t>
    </dgm:pt>
    <dgm:pt modelId="{95A66169-9D35-4F82-9041-0B24E83FDF40}" type="parTrans" cxnId="{4A6AE03E-A482-4064-9F90-71377C774628}">
      <dgm:prSet/>
      <dgm:spPr/>
      <dgm:t>
        <a:bodyPr/>
        <a:lstStyle/>
        <a:p>
          <a:endParaRPr lang="hu-HU"/>
        </a:p>
      </dgm:t>
    </dgm:pt>
    <dgm:pt modelId="{A597FF89-4CF5-4970-AC87-47D8ACAB13EA}" type="sibTrans" cxnId="{4A6AE03E-A482-4064-9F90-71377C774628}">
      <dgm:prSet/>
      <dgm:spPr/>
      <dgm:t>
        <a:bodyPr/>
        <a:lstStyle/>
        <a:p>
          <a:endParaRPr lang="hu-HU"/>
        </a:p>
      </dgm:t>
    </dgm:pt>
    <dgm:pt modelId="{57989E86-D5EA-4698-8A1C-7B744C5B8B20}">
      <dgm:prSet/>
      <dgm:spPr/>
      <dgm:t>
        <a:bodyPr/>
        <a:lstStyle/>
        <a:p>
          <a:pPr rtl="0"/>
          <a:r>
            <a:rPr lang="hu-HU" dirty="0" smtClean="0"/>
            <a:t>Zajszint </a:t>
          </a:r>
          <a:endParaRPr lang="hu-HU" dirty="0"/>
        </a:p>
      </dgm:t>
    </dgm:pt>
    <dgm:pt modelId="{31988FF2-F489-4F27-BED3-B37D1AE3B5B8}" type="parTrans" cxnId="{8A22D0BF-D49C-475A-9D0F-E10F37FF67F1}">
      <dgm:prSet/>
      <dgm:spPr/>
      <dgm:t>
        <a:bodyPr/>
        <a:lstStyle/>
        <a:p>
          <a:endParaRPr lang="hu-HU"/>
        </a:p>
      </dgm:t>
    </dgm:pt>
    <dgm:pt modelId="{E7894BAC-B91B-4903-A696-A495E22E48F7}" type="sibTrans" cxnId="{8A22D0BF-D49C-475A-9D0F-E10F37FF67F1}">
      <dgm:prSet/>
      <dgm:spPr/>
      <dgm:t>
        <a:bodyPr/>
        <a:lstStyle/>
        <a:p>
          <a:endParaRPr lang="hu-HU"/>
        </a:p>
      </dgm:t>
    </dgm:pt>
    <dgm:pt modelId="{D0F77443-E59F-46FF-9294-7FE7FD02B209}">
      <dgm:prSet/>
      <dgm:spPr>
        <a:solidFill>
          <a:srgbClr val="FF0000"/>
        </a:solidFill>
      </dgm:spPr>
      <dgm:t>
        <a:bodyPr/>
        <a:lstStyle/>
        <a:p>
          <a:pPr rtl="0"/>
          <a:r>
            <a:rPr lang="hu-HU" smtClean="0"/>
            <a:t>Szoftver</a:t>
          </a:r>
          <a:endParaRPr lang="hu-HU"/>
        </a:p>
      </dgm:t>
    </dgm:pt>
    <dgm:pt modelId="{5BA8D657-B05E-453B-8E16-D9E033D7DC52}" type="parTrans" cxnId="{E461CDE3-49F7-46EC-98D2-843C73A76F15}">
      <dgm:prSet/>
      <dgm:spPr/>
      <dgm:t>
        <a:bodyPr/>
        <a:lstStyle/>
        <a:p>
          <a:endParaRPr lang="hu-HU"/>
        </a:p>
      </dgm:t>
    </dgm:pt>
    <dgm:pt modelId="{EC968094-3B61-4E33-B3AD-154077F5261A}" type="sibTrans" cxnId="{E461CDE3-49F7-46EC-98D2-843C73A76F15}">
      <dgm:prSet/>
      <dgm:spPr/>
      <dgm:t>
        <a:bodyPr/>
        <a:lstStyle/>
        <a:p>
          <a:endParaRPr lang="hu-HU"/>
        </a:p>
      </dgm:t>
    </dgm:pt>
    <dgm:pt modelId="{071329E0-5DF1-44E7-95BF-05E31C3ED902}">
      <dgm:prSet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hu-HU" dirty="0" smtClean="0"/>
            <a:t>5.1and 7.1</a:t>
          </a:r>
          <a:endParaRPr lang="hu-HU" dirty="0"/>
        </a:p>
      </dgm:t>
    </dgm:pt>
    <dgm:pt modelId="{E57AB987-A0F4-4EE6-8B30-E929838B9202}" type="parTrans" cxnId="{CC51602F-D017-4B09-B5CB-D1D88EE9D730}">
      <dgm:prSet/>
      <dgm:spPr/>
      <dgm:t>
        <a:bodyPr/>
        <a:lstStyle/>
        <a:p>
          <a:endParaRPr lang="hu-HU"/>
        </a:p>
      </dgm:t>
    </dgm:pt>
    <dgm:pt modelId="{492DF9BA-6598-482A-996C-F3F958507E1E}" type="sibTrans" cxnId="{CC51602F-D017-4B09-B5CB-D1D88EE9D730}">
      <dgm:prSet/>
      <dgm:spPr/>
      <dgm:t>
        <a:bodyPr/>
        <a:lstStyle/>
        <a:p>
          <a:endParaRPr lang="hu-HU"/>
        </a:p>
      </dgm:t>
    </dgm:pt>
    <dgm:pt modelId="{EFBEB243-D08E-447D-AD45-33BBBEFE7760}" type="pres">
      <dgm:prSet presAssocID="{D5B5F28F-6D88-484D-8D64-0D7519B38C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EF33041-2D0E-4462-94A6-93BBE51882ED}" type="pres">
      <dgm:prSet presAssocID="{09F7AD05-9CD2-4083-9828-4FAA542BFA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CC2769-89C8-4E39-AD2E-8AAFCA85C176}" type="pres">
      <dgm:prSet presAssocID="{09F7AD05-9CD2-4083-9828-4FAA542BFA22}" presName="spNode" presStyleCnt="0"/>
      <dgm:spPr/>
    </dgm:pt>
    <dgm:pt modelId="{E03EAD3B-2544-454C-8725-E0894C60380F}" type="pres">
      <dgm:prSet presAssocID="{2FE2F168-0AD2-4557-AE1F-BD0AD07EEF1B}" presName="sibTrans" presStyleLbl="sibTrans1D1" presStyleIdx="0" presStyleCnt="5"/>
      <dgm:spPr/>
      <dgm:t>
        <a:bodyPr/>
        <a:lstStyle/>
        <a:p>
          <a:endParaRPr lang="hu-HU"/>
        </a:p>
      </dgm:t>
    </dgm:pt>
    <dgm:pt modelId="{7AF696ED-1DA4-4DA1-9715-49EEB6E482B8}" type="pres">
      <dgm:prSet presAssocID="{B94ACE2D-E595-4ECB-90E2-1EF2DD661E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5CB8DF-13E1-48AA-8CC5-49004113DF20}" type="pres">
      <dgm:prSet presAssocID="{B94ACE2D-E595-4ECB-90E2-1EF2DD661E39}" presName="spNode" presStyleCnt="0"/>
      <dgm:spPr/>
    </dgm:pt>
    <dgm:pt modelId="{FC6E0543-CB07-43C6-BB44-2D2F7D89C339}" type="pres">
      <dgm:prSet presAssocID="{A597FF89-4CF5-4970-AC87-47D8ACAB13EA}" presName="sibTrans" presStyleLbl="sibTrans1D1" presStyleIdx="1" presStyleCnt="5"/>
      <dgm:spPr/>
      <dgm:t>
        <a:bodyPr/>
        <a:lstStyle/>
        <a:p>
          <a:endParaRPr lang="hu-HU"/>
        </a:p>
      </dgm:t>
    </dgm:pt>
    <dgm:pt modelId="{DA82573B-7055-4BC9-A1A1-FD9A974F9A99}" type="pres">
      <dgm:prSet presAssocID="{57989E86-D5EA-4698-8A1C-7B744C5B8B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EAC60FD-4F38-44C2-95D2-479012913968}" type="pres">
      <dgm:prSet presAssocID="{57989E86-D5EA-4698-8A1C-7B744C5B8B20}" presName="spNode" presStyleCnt="0"/>
      <dgm:spPr/>
    </dgm:pt>
    <dgm:pt modelId="{A5247AEE-D273-462A-AFAC-974D6A710898}" type="pres">
      <dgm:prSet presAssocID="{E7894BAC-B91B-4903-A696-A495E22E48F7}" presName="sibTrans" presStyleLbl="sibTrans1D1" presStyleIdx="2" presStyleCnt="5"/>
      <dgm:spPr/>
      <dgm:t>
        <a:bodyPr/>
        <a:lstStyle/>
        <a:p>
          <a:endParaRPr lang="hu-HU"/>
        </a:p>
      </dgm:t>
    </dgm:pt>
    <dgm:pt modelId="{9CB4A601-65EE-4D8A-AD4A-53DF04B81635}" type="pres">
      <dgm:prSet presAssocID="{D0F77443-E59F-46FF-9294-7FE7FD02B2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918BB8-6A82-440F-8596-D1D48BB2824F}" type="pres">
      <dgm:prSet presAssocID="{D0F77443-E59F-46FF-9294-7FE7FD02B209}" presName="spNode" presStyleCnt="0"/>
      <dgm:spPr/>
    </dgm:pt>
    <dgm:pt modelId="{81EE1E4B-B82C-4AA7-9814-D4EB76934FA0}" type="pres">
      <dgm:prSet presAssocID="{EC968094-3B61-4E33-B3AD-154077F5261A}" presName="sibTrans" presStyleLbl="sibTrans1D1" presStyleIdx="3" presStyleCnt="5"/>
      <dgm:spPr/>
      <dgm:t>
        <a:bodyPr/>
        <a:lstStyle/>
        <a:p>
          <a:endParaRPr lang="hu-HU"/>
        </a:p>
      </dgm:t>
    </dgm:pt>
    <dgm:pt modelId="{911040A6-E85D-49B1-844D-AE5CBDA2354E}" type="pres">
      <dgm:prSet presAssocID="{071329E0-5DF1-44E7-95BF-05E31C3ED9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71552C-B1A5-4180-BF55-1176395C81AB}" type="pres">
      <dgm:prSet presAssocID="{071329E0-5DF1-44E7-95BF-05E31C3ED902}" presName="spNode" presStyleCnt="0"/>
      <dgm:spPr/>
    </dgm:pt>
    <dgm:pt modelId="{3F44B79D-1C8B-42CF-B2C6-0E9FBE37F295}" type="pres">
      <dgm:prSet presAssocID="{492DF9BA-6598-482A-996C-F3F958507E1E}" presName="sibTrans" presStyleLbl="sibTrans1D1" presStyleIdx="4" presStyleCnt="5"/>
      <dgm:spPr/>
      <dgm:t>
        <a:bodyPr/>
        <a:lstStyle/>
        <a:p>
          <a:endParaRPr lang="hu-HU"/>
        </a:p>
      </dgm:t>
    </dgm:pt>
  </dgm:ptLst>
  <dgm:cxnLst>
    <dgm:cxn modelId="{91C3EDFC-B62A-4321-87FD-02A656729FFD}" type="presOf" srcId="{B94ACE2D-E595-4ECB-90E2-1EF2DD661E39}" destId="{7AF696ED-1DA4-4DA1-9715-49EEB6E482B8}" srcOrd="0" destOrd="0" presId="urn:microsoft.com/office/officeart/2005/8/layout/cycle6"/>
    <dgm:cxn modelId="{4A6AE03E-A482-4064-9F90-71377C774628}" srcId="{D5B5F28F-6D88-484D-8D64-0D7519B38C96}" destId="{B94ACE2D-E595-4ECB-90E2-1EF2DD661E39}" srcOrd="1" destOrd="0" parTransId="{95A66169-9D35-4F82-9041-0B24E83FDF40}" sibTransId="{A597FF89-4CF5-4970-AC87-47D8ACAB13EA}"/>
    <dgm:cxn modelId="{05D9ACA9-E94C-4797-B5A1-63AA46C2F778}" srcId="{D5B5F28F-6D88-484D-8D64-0D7519B38C96}" destId="{09F7AD05-9CD2-4083-9828-4FAA542BFA22}" srcOrd="0" destOrd="0" parTransId="{CD012CE6-E877-4AF8-AEBA-C3E32331DE9B}" sibTransId="{2FE2F168-0AD2-4557-AE1F-BD0AD07EEF1B}"/>
    <dgm:cxn modelId="{CC51602F-D017-4B09-B5CB-D1D88EE9D730}" srcId="{D5B5F28F-6D88-484D-8D64-0D7519B38C96}" destId="{071329E0-5DF1-44E7-95BF-05E31C3ED902}" srcOrd="4" destOrd="0" parTransId="{E57AB987-A0F4-4EE6-8B30-E929838B9202}" sibTransId="{492DF9BA-6598-482A-996C-F3F958507E1E}"/>
    <dgm:cxn modelId="{8A22D0BF-D49C-475A-9D0F-E10F37FF67F1}" srcId="{D5B5F28F-6D88-484D-8D64-0D7519B38C96}" destId="{57989E86-D5EA-4698-8A1C-7B744C5B8B20}" srcOrd="2" destOrd="0" parTransId="{31988FF2-F489-4F27-BED3-B37D1AE3B5B8}" sibTransId="{E7894BAC-B91B-4903-A696-A495E22E48F7}"/>
    <dgm:cxn modelId="{593FBBF6-1524-40FC-8AD3-CA96738D5A8D}" type="presOf" srcId="{09F7AD05-9CD2-4083-9828-4FAA542BFA22}" destId="{BEF33041-2D0E-4462-94A6-93BBE51882ED}" srcOrd="0" destOrd="0" presId="urn:microsoft.com/office/officeart/2005/8/layout/cycle6"/>
    <dgm:cxn modelId="{E461CDE3-49F7-46EC-98D2-843C73A76F15}" srcId="{D5B5F28F-6D88-484D-8D64-0D7519B38C96}" destId="{D0F77443-E59F-46FF-9294-7FE7FD02B209}" srcOrd="3" destOrd="0" parTransId="{5BA8D657-B05E-453B-8E16-D9E033D7DC52}" sibTransId="{EC968094-3B61-4E33-B3AD-154077F5261A}"/>
    <dgm:cxn modelId="{187C6127-F41D-4282-A98C-E69FD2FAE796}" type="presOf" srcId="{E7894BAC-B91B-4903-A696-A495E22E48F7}" destId="{A5247AEE-D273-462A-AFAC-974D6A710898}" srcOrd="0" destOrd="0" presId="urn:microsoft.com/office/officeart/2005/8/layout/cycle6"/>
    <dgm:cxn modelId="{65845451-4146-42C6-8D7A-87C4AA1C26EA}" type="presOf" srcId="{A597FF89-4CF5-4970-AC87-47D8ACAB13EA}" destId="{FC6E0543-CB07-43C6-BB44-2D2F7D89C339}" srcOrd="0" destOrd="0" presId="urn:microsoft.com/office/officeart/2005/8/layout/cycle6"/>
    <dgm:cxn modelId="{882CC75A-B2DD-46D2-8946-DD4E0A5634CF}" type="presOf" srcId="{D5B5F28F-6D88-484D-8D64-0D7519B38C96}" destId="{EFBEB243-D08E-447D-AD45-33BBBEFE7760}" srcOrd="0" destOrd="0" presId="urn:microsoft.com/office/officeart/2005/8/layout/cycle6"/>
    <dgm:cxn modelId="{EAFFC0C4-5069-4AF4-92FF-06670B948438}" type="presOf" srcId="{492DF9BA-6598-482A-996C-F3F958507E1E}" destId="{3F44B79D-1C8B-42CF-B2C6-0E9FBE37F295}" srcOrd="0" destOrd="0" presId="urn:microsoft.com/office/officeart/2005/8/layout/cycle6"/>
    <dgm:cxn modelId="{19F63962-E453-41C5-8A69-19A637824589}" type="presOf" srcId="{EC968094-3B61-4E33-B3AD-154077F5261A}" destId="{81EE1E4B-B82C-4AA7-9814-D4EB76934FA0}" srcOrd="0" destOrd="0" presId="urn:microsoft.com/office/officeart/2005/8/layout/cycle6"/>
    <dgm:cxn modelId="{72DADE06-D5DF-49D6-B214-10AA3EA622B2}" type="presOf" srcId="{071329E0-5DF1-44E7-95BF-05E31C3ED902}" destId="{911040A6-E85D-49B1-844D-AE5CBDA2354E}" srcOrd="0" destOrd="0" presId="urn:microsoft.com/office/officeart/2005/8/layout/cycle6"/>
    <dgm:cxn modelId="{4990D429-B72F-4F18-92F3-4B474F3654BA}" type="presOf" srcId="{57989E86-D5EA-4698-8A1C-7B744C5B8B20}" destId="{DA82573B-7055-4BC9-A1A1-FD9A974F9A99}" srcOrd="0" destOrd="0" presId="urn:microsoft.com/office/officeart/2005/8/layout/cycle6"/>
    <dgm:cxn modelId="{3125E40A-671D-4DBD-871E-22A15758C8D7}" type="presOf" srcId="{D0F77443-E59F-46FF-9294-7FE7FD02B209}" destId="{9CB4A601-65EE-4D8A-AD4A-53DF04B81635}" srcOrd="0" destOrd="0" presId="urn:microsoft.com/office/officeart/2005/8/layout/cycle6"/>
    <dgm:cxn modelId="{73002708-3430-444C-8461-0C3BD985C6FC}" type="presOf" srcId="{2FE2F168-0AD2-4557-AE1F-BD0AD07EEF1B}" destId="{E03EAD3B-2544-454C-8725-E0894C60380F}" srcOrd="0" destOrd="0" presId="urn:microsoft.com/office/officeart/2005/8/layout/cycle6"/>
    <dgm:cxn modelId="{4A2D5D09-8970-4015-8665-768A78FC8B1B}" type="presParOf" srcId="{EFBEB243-D08E-447D-AD45-33BBBEFE7760}" destId="{BEF33041-2D0E-4462-94A6-93BBE51882ED}" srcOrd="0" destOrd="0" presId="urn:microsoft.com/office/officeart/2005/8/layout/cycle6"/>
    <dgm:cxn modelId="{CEBA5F25-13AE-450F-AD63-F149E90FD5D1}" type="presParOf" srcId="{EFBEB243-D08E-447D-AD45-33BBBEFE7760}" destId="{ECCC2769-89C8-4E39-AD2E-8AAFCA85C176}" srcOrd="1" destOrd="0" presId="urn:microsoft.com/office/officeart/2005/8/layout/cycle6"/>
    <dgm:cxn modelId="{12B6243E-5A21-46D3-8029-5BCE4DC9C3F0}" type="presParOf" srcId="{EFBEB243-D08E-447D-AD45-33BBBEFE7760}" destId="{E03EAD3B-2544-454C-8725-E0894C60380F}" srcOrd="2" destOrd="0" presId="urn:microsoft.com/office/officeart/2005/8/layout/cycle6"/>
    <dgm:cxn modelId="{9DB01876-A499-44B0-B043-2B7D69EF690D}" type="presParOf" srcId="{EFBEB243-D08E-447D-AD45-33BBBEFE7760}" destId="{7AF696ED-1DA4-4DA1-9715-49EEB6E482B8}" srcOrd="3" destOrd="0" presId="urn:microsoft.com/office/officeart/2005/8/layout/cycle6"/>
    <dgm:cxn modelId="{B1550C0F-E5ED-4B3D-BA43-5BE04E2F7166}" type="presParOf" srcId="{EFBEB243-D08E-447D-AD45-33BBBEFE7760}" destId="{F55CB8DF-13E1-48AA-8CC5-49004113DF20}" srcOrd="4" destOrd="0" presId="urn:microsoft.com/office/officeart/2005/8/layout/cycle6"/>
    <dgm:cxn modelId="{3A4EF76E-0BF7-42FA-A8C3-4F244441DFA4}" type="presParOf" srcId="{EFBEB243-D08E-447D-AD45-33BBBEFE7760}" destId="{FC6E0543-CB07-43C6-BB44-2D2F7D89C339}" srcOrd="5" destOrd="0" presId="urn:microsoft.com/office/officeart/2005/8/layout/cycle6"/>
    <dgm:cxn modelId="{B3F19062-8517-4380-908B-70E5057EE537}" type="presParOf" srcId="{EFBEB243-D08E-447D-AD45-33BBBEFE7760}" destId="{DA82573B-7055-4BC9-A1A1-FD9A974F9A99}" srcOrd="6" destOrd="0" presId="urn:microsoft.com/office/officeart/2005/8/layout/cycle6"/>
    <dgm:cxn modelId="{9D6D4372-3894-42B0-ADBD-08EF532AC110}" type="presParOf" srcId="{EFBEB243-D08E-447D-AD45-33BBBEFE7760}" destId="{BEAC60FD-4F38-44C2-95D2-479012913968}" srcOrd="7" destOrd="0" presId="urn:microsoft.com/office/officeart/2005/8/layout/cycle6"/>
    <dgm:cxn modelId="{7319905F-8BD8-4C99-903B-13039E868573}" type="presParOf" srcId="{EFBEB243-D08E-447D-AD45-33BBBEFE7760}" destId="{A5247AEE-D273-462A-AFAC-974D6A710898}" srcOrd="8" destOrd="0" presId="urn:microsoft.com/office/officeart/2005/8/layout/cycle6"/>
    <dgm:cxn modelId="{CDA01810-E9EC-46B2-B34F-F779901E4D86}" type="presParOf" srcId="{EFBEB243-D08E-447D-AD45-33BBBEFE7760}" destId="{9CB4A601-65EE-4D8A-AD4A-53DF04B81635}" srcOrd="9" destOrd="0" presId="urn:microsoft.com/office/officeart/2005/8/layout/cycle6"/>
    <dgm:cxn modelId="{86DB323F-22FD-45DF-87A9-9B4038E482C5}" type="presParOf" srcId="{EFBEB243-D08E-447D-AD45-33BBBEFE7760}" destId="{DA918BB8-6A82-440F-8596-D1D48BB2824F}" srcOrd="10" destOrd="0" presId="urn:microsoft.com/office/officeart/2005/8/layout/cycle6"/>
    <dgm:cxn modelId="{01A7CBCA-A13C-43EA-BA2B-A1AAE46EC218}" type="presParOf" srcId="{EFBEB243-D08E-447D-AD45-33BBBEFE7760}" destId="{81EE1E4B-B82C-4AA7-9814-D4EB76934FA0}" srcOrd="11" destOrd="0" presId="urn:microsoft.com/office/officeart/2005/8/layout/cycle6"/>
    <dgm:cxn modelId="{3505F592-83DB-420C-AACC-B687901EF4A4}" type="presParOf" srcId="{EFBEB243-D08E-447D-AD45-33BBBEFE7760}" destId="{911040A6-E85D-49B1-844D-AE5CBDA2354E}" srcOrd="12" destOrd="0" presId="urn:microsoft.com/office/officeart/2005/8/layout/cycle6"/>
    <dgm:cxn modelId="{C6AAB35D-A675-4570-B291-54DCA8B6A3B8}" type="presParOf" srcId="{EFBEB243-D08E-447D-AD45-33BBBEFE7760}" destId="{7571552C-B1A5-4180-BF55-1176395C81AB}" srcOrd="13" destOrd="0" presId="urn:microsoft.com/office/officeart/2005/8/layout/cycle6"/>
    <dgm:cxn modelId="{DA85CDF0-8287-44C2-95EC-F92AC04A9204}" type="presParOf" srcId="{EFBEB243-D08E-447D-AD45-33BBBEFE7760}" destId="{3F44B79D-1C8B-42CF-B2C6-0E9FBE37F29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D852B3-6B14-47D3-9217-3EF85C0FEFEA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9321CEA-68EC-4B57-8B9D-5ABB50FAB4C9}">
      <dgm:prSet phldrT="[Szöveg]"/>
      <dgm:spPr/>
      <dgm:t>
        <a:bodyPr/>
        <a:lstStyle/>
        <a:p>
          <a:r>
            <a:rPr lang="hu-HU" dirty="0" smtClean="0"/>
            <a:t>Processzor</a:t>
          </a:r>
        </a:p>
        <a:p>
          <a:r>
            <a:rPr lang="hu-HU" dirty="0" smtClean="0"/>
            <a:t>Intel </a:t>
          </a:r>
          <a:r>
            <a:rPr lang="hu-HU" dirty="0" err="1" smtClean="0"/>
            <a:t>Core</a:t>
          </a:r>
          <a:r>
            <a:rPr lang="hu-HU" dirty="0" smtClean="0"/>
            <a:t> i7-5960X</a:t>
          </a:r>
        </a:p>
      </dgm:t>
    </dgm:pt>
    <dgm:pt modelId="{0ED89876-65FB-45AB-8218-948A3B268F2E}" type="parTrans" cxnId="{FAC755E4-4608-4B91-BE5B-43C1B02FE745}">
      <dgm:prSet/>
      <dgm:spPr/>
      <dgm:t>
        <a:bodyPr/>
        <a:lstStyle/>
        <a:p>
          <a:endParaRPr lang="hu-HU"/>
        </a:p>
      </dgm:t>
    </dgm:pt>
    <dgm:pt modelId="{B9FFB59E-CAAE-442E-9339-6A330D55AD5E}" type="sibTrans" cxnId="{FAC755E4-4608-4B91-BE5B-43C1B02FE745}">
      <dgm:prSet/>
      <dgm:spPr/>
      <dgm:t>
        <a:bodyPr/>
        <a:lstStyle/>
        <a:p>
          <a:endParaRPr lang="hu-HU"/>
        </a:p>
      </dgm:t>
    </dgm:pt>
    <dgm:pt modelId="{E8158F3E-A441-4E9F-A083-26418DB17B8C}">
      <dgm:prSet phldrT="[Szöveg]"/>
      <dgm:spPr/>
      <dgm:t>
        <a:bodyPr/>
        <a:lstStyle/>
        <a:p>
          <a:r>
            <a:rPr lang="hu-HU" dirty="0" smtClean="0"/>
            <a:t>Videokártya</a:t>
          </a:r>
        </a:p>
        <a:p>
          <a:r>
            <a:rPr lang="hu-HU" dirty="0" smtClean="0"/>
            <a:t>MSI GTX 980 GAMING 4G</a:t>
          </a:r>
          <a:endParaRPr lang="hu-HU" dirty="0"/>
        </a:p>
      </dgm:t>
    </dgm:pt>
    <dgm:pt modelId="{8798964A-2FE5-4848-B304-0FE5B28DF6F6}" type="parTrans" cxnId="{C66033B8-FA02-4175-A9A9-2DCA3BB8DCFE}">
      <dgm:prSet/>
      <dgm:spPr/>
      <dgm:t>
        <a:bodyPr/>
        <a:lstStyle/>
        <a:p>
          <a:endParaRPr lang="hu-HU"/>
        </a:p>
      </dgm:t>
    </dgm:pt>
    <dgm:pt modelId="{CD0781BB-89AD-4480-A9FD-51DEAA4DFBDC}" type="sibTrans" cxnId="{C66033B8-FA02-4175-A9A9-2DCA3BB8DCFE}">
      <dgm:prSet/>
      <dgm:spPr/>
      <dgm:t>
        <a:bodyPr/>
        <a:lstStyle/>
        <a:p>
          <a:endParaRPr lang="hu-HU"/>
        </a:p>
      </dgm:t>
    </dgm:pt>
    <dgm:pt modelId="{CCCEAD01-7EC5-4313-89D7-8E0FA2FE4D8F}">
      <dgm:prSet phldrT="[Szöveg]"/>
      <dgm:spPr/>
      <dgm:t>
        <a:bodyPr/>
        <a:lstStyle/>
        <a:p>
          <a:r>
            <a:rPr lang="hu-HU" dirty="0" smtClean="0"/>
            <a:t>Alaplap</a:t>
          </a:r>
        </a:p>
        <a:p>
          <a:r>
            <a:rPr lang="hu-HU" dirty="0" smtClean="0"/>
            <a:t>MSI X99S GAMING 9 AC </a:t>
          </a:r>
          <a:endParaRPr lang="hu-HU" dirty="0"/>
        </a:p>
      </dgm:t>
    </dgm:pt>
    <dgm:pt modelId="{146A408A-3F05-4780-8CA2-1BED7F3A679B}" type="parTrans" cxnId="{D2D79F50-5572-41A7-AC0B-233E0B378C73}">
      <dgm:prSet/>
      <dgm:spPr/>
      <dgm:t>
        <a:bodyPr/>
        <a:lstStyle/>
        <a:p>
          <a:endParaRPr lang="hu-HU"/>
        </a:p>
      </dgm:t>
    </dgm:pt>
    <dgm:pt modelId="{DC57813C-18F2-41F9-920E-45FC9497210B}" type="sibTrans" cxnId="{D2D79F50-5572-41A7-AC0B-233E0B378C73}">
      <dgm:prSet/>
      <dgm:spPr/>
      <dgm:t>
        <a:bodyPr/>
        <a:lstStyle/>
        <a:p>
          <a:endParaRPr lang="hu-HU"/>
        </a:p>
      </dgm:t>
    </dgm:pt>
    <dgm:pt modelId="{36BBE1F4-4EFB-445B-8D74-5DCB6847D022}">
      <dgm:prSet phldrT="[Szöveg]"/>
      <dgm:spPr/>
      <dgm:t>
        <a:bodyPr/>
        <a:lstStyle/>
        <a:p>
          <a:r>
            <a:rPr lang="hu-HU" dirty="0" smtClean="0"/>
            <a:t>Tápegység</a:t>
          </a:r>
        </a:p>
        <a:p>
          <a:r>
            <a:rPr lang="hu-HU" b="0" dirty="0" smtClean="0"/>
            <a:t>COOLERMASTER V850 </a:t>
          </a:r>
          <a:endParaRPr lang="hu-HU" b="0" dirty="0"/>
        </a:p>
      </dgm:t>
    </dgm:pt>
    <dgm:pt modelId="{ADD7BE51-17CD-4612-B6FD-83A235782442}" type="parTrans" cxnId="{72F01BD5-F06E-4412-AD95-DCCEEDBCF3DE}">
      <dgm:prSet/>
      <dgm:spPr/>
      <dgm:t>
        <a:bodyPr/>
        <a:lstStyle/>
        <a:p>
          <a:endParaRPr lang="hu-HU"/>
        </a:p>
      </dgm:t>
    </dgm:pt>
    <dgm:pt modelId="{37A78AAD-FF8F-41DC-AA1D-A17A18EAC34B}" type="sibTrans" cxnId="{72F01BD5-F06E-4412-AD95-DCCEEDBCF3DE}">
      <dgm:prSet/>
      <dgm:spPr/>
      <dgm:t>
        <a:bodyPr/>
        <a:lstStyle/>
        <a:p>
          <a:endParaRPr lang="hu-HU"/>
        </a:p>
      </dgm:t>
    </dgm:pt>
    <dgm:pt modelId="{88D4D537-9ED4-4E1B-BDBB-44ED61361C4C}">
      <dgm:prSet phldrT="[Szöveg]"/>
      <dgm:spPr/>
      <dgm:t>
        <a:bodyPr/>
        <a:lstStyle/>
        <a:p>
          <a:r>
            <a:rPr lang="hu-HU" b="0" dirty="0" smtClean="0"/>
            <a:t>Memória</a:t>
          </a:r>
        </a:p>
        <a:p>
          <a:r>
            <a:rPr lang="hu-HU" b="0" dirty="0" err="1" smtClean="0"/>
            <a:t>HyperX</a:t>
          </a:r>
          <a:r>
            <a:rPr lang="hu-HU" b="0" dirty="0" smtClean="0"/>
            <a:t> 16GB </a:t>
          </a:r>
          <a:r>
            <a:rPr lang="hu-HU" b="0" dirty="0" err="1" smtClean="0"/>
            <a:t>Predator</a:t>
          </a:r>
          <a:r>
            <a:rPr lang="hu-HU" b="0" dirty="0" smtClean="0"/>
            <a:t> DDR4 3000MHz CL15 KIT</a:t>
          </a:r>
          <a:endParaRPr lang="hu-HU" b="0" dirty="0"/>
        </a:p>
      </dgm:t>
    </dgm:pt>
    <dgm:pt modelId="{D1FF6980-6348-4DC7-8415-9FF12B359B0B}" type="parTrans" cxnId="{1F965956-9994-42D6-9F01-67014EF08925}">
      <dgm:prSet/>
      <dgm:spPr/>
      <dgm:t>
        <a:bodyPr/>
        <a:lstStyle/>
        <a:p>
          <a:endParaRPr lang="hu-HU"/>
        </a:p>
      </dgm:t>
    </dgm:pt>
    <dgm:pt modelId="{53F486BD-1369-4249-82C8-174AD8FDD8A8}" type="sibTrans" cxnId="{1F965956-9994-42D6-9F01-67014EF08925}">
      <dgm:prSet/>
      <dgm:spPr/>
      <dgm:t>
        <a:bodyPr/>
        <a:lstStyle/>
        <a:p>
          <a:endParaRPr lang="hu-HU"/>
        </a:p>
      </dgm:t>
    </dgm:pt>
    <dgm:pt modelId="{3C4BF695-A492-4C8E-969F-293DFF0F16ED}" type="pres">
      <dgm:prSet presAssocID="{F1D852B3-6B14-47D3-9217-3EF85C0FEFEA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97F0C0D-6589-4775-B011-AA17E2CAA865}" type="pres">
      <dgm:prSet presAssocID="{B9321CEA-68EC-4B57-8B9D-5ABB50FAB4C9}" presName="composite" presStyleCnt="0"/>
      <dgm:spPr/>
    </dgm:pt>
    <dgm:pt modelId="{FE72BB02-169E-4FD0-81B6-812F073A0BD5}" type="pres">
      <dgm:prSet presAssocID="{B9321CEA-68EC-4B57-8B9D-5ABB50FAB4C9}" presName="Image" presStyleLbl="alig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hu-HU"/>
        </a:p>
      </dgm:t>
    </dgm:pt>
    <dgm:pt modelId="{F94730E8-959E-464B-B80D-96EA96338F38}" type="pres">
      <dgm:prSet presAssocID="{B9321CEA-68EC-4B57-8B9D-5ABB50FAB4C9}" presName="Accent" presStyleLbl="parChTrans1D1" presStyleIdx="0" presStyleCnt="5"/>
      <dgm:spPr/>
    </dgm:pt>
    <dgm:pt modelId="{DDF22A0A-14F9-45D6-AA04-039D2871DB5D}" type="pres">
      <dgm:prSet presAssocID="{B9321CEA-68EC-4B57-8B9D-5ABB50FAB4C9}" presName="Paren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CDE1DB-0AA1-4448-87C5-425BA2389811}" type="pres">
      <dgm:prSet presAssocID="{B9FFB59E-CAAE-442E-9339-6A330D55AD5E}" presName="sibTrans" presStyleCnt="0"/>
      <dgm:spPr/>
    </dgm:pt>
    <dgm:pt modelId="{01203777-7DBE-4C21-898A-6EB5FEC27DE3}" type="pres">
      <dgm:prSet presAssocID="{E8158F3E-A441-4E9F-A083-26418DB17B8C}" presName="composite" presStyleCnt="0"/>
      <dgm:spPr/>
    </dgm:pt>
    <dgm:pt modelId="{B073B44D-D525-4F57-B0FA-BB9721F0A766}" type="pres">
      <dgm:prSet presAssocID="{E8158F3E-A441-4E9F-A083-26418DB17B8C}" presName="Image" presStyleLbl="align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BFF0949-9E4E-447A-A2CD-2299E3527CBB}" type="pres">
      <dgm:prSet presAssocID="{E8158F3E-A441-4E9F-A083-26418DB17B8C}" presName="Accent" presStyleLbl="parChTrans1D1" presStyleIdx="1" presStyleCnt="5"/>
      <dgm:spPr/>
    </dgm:pt>
    <dgm:pt modelId="{1DDA8311-71D2-415B-B417-5F0646EFF92C}" type="pres">
      <dgm:prSet presAssocID="{E8158F3E-A441-4E9F-A083-26418DB17B8C}" presName="Paren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63F21BB-EA4E-4AFF-930C-E477C996168C}" type="pres">
      <dgm:prSet presAssocID="{CD0781BB-89AD-4480-A9FD-51DEAA4DFBDC}" presName="sibTrans" presStyleCnt="0"/>
      <dgm:spPr/>
    </dgm:pt>
    <dgm:pt modelId="{0C0C5EB5-94B2-4D9D-8CCE-B07EE18A6A14}" type="pres">
      <dgm:prSet presAssocID="{CCCEAD01-7EC5-4313-89D7-8E0FA2FE4D8F}" presName="composite" presStyleCnt="0"/>
      <dgm:spPr/>
    </dgm:pt>
    <dgm:pt modelId="{8504FBE7-F462-4A4B-9AE7-48A79E50F43E}" type="pres">
      <dgm:prSet presAssocID="{CCCEAD01-7EC5-4313-89D7-8E0FA2FE4D8F}" presName="Image" presStyleLbl="align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AC9090CF-E81B-4662-B6EF-9C9EFD72A074}" type="pres">
      <dgm:prSet presAssocID="{CCCEAD01-7EC5-4313-89D7-8E0FA2FE4D8F}" presName="Accent" presStyleLbl="parChTrans1D1" presStyleIdx="2" presStyleCnt="5"/>
      <dgm:spPr/>
    </dgm:pt>
    <dgm:pt modelId="{38EDEAFB-F462-4FA4-BEB5-D76307EBC4B3}" type="pres">
      <dgm:prSet presAssocID="{CCCEAD01-7EC5-4313-89D7-8E0FA2FE4D8F}" presName="Paren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BD0305-9519-4299-9AB9-677E8324943F}" type="pres">
      <dgm:prSet presAssocID="{DC57813C-18F2-41F9-920E-45FC9497210B}" presName="sibTrans" presStyleCnt="0"/>
      <dgm:spPr/>
    </dgm:pt>
    <dgm:pt modelId="{4F31F599-9A91-47ED-8590-374D979AA395}" type="pres">
      <dgm:prSet presAssocID="{36BBE1F4-4EFB-445B-8D74-5DCB6847D022}" presName="composite" presStyleCnt="0"/>
      <dgm:spPr/>
    </dgm:pt>
    <dgm:pt modelId="{3BAC1200-22C2-4923-9554-5B05A3852F73}" type="pres">
      <dgm:prSet presAssocID="{36BBE1F4-4EFB-445B-8D74-5DCB6847D022}" presName="Image" presStyleLbl="align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hu-HU"/>
        </a:p>
      </dgm:t>
    </dgm:pt>
    <dgm:pt modelId="{49D557C2-11D4-4D46-BEB3-016DF1E2A80C}" type="pres">
      <dgm:prSet presAssocID="{36BBE1F4-4EFB-445B-8D74-5DCB6847D022}" presName="Accent" presStyleLbl="parChTrans1D1" presStyleIdx="3" presStyleCnt="5"/>
      <dgm:spPr/>
    </dgm:pt>
    <dgm:pt modelId="{2B0F4E1F-B129-4B61-9CA1-F334FED940B8}" type="pres">
      <dgm:prSet presAssocID="{36BBE1F4-4EFB-445B-8D74-5DCB6847D022}" presName="Parent" presStyleLbl="revTx" presStyleIdx="3" presStyleCnt="5" custScaleY="99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B2898B-1E36-421E-A4D1-42C65117013F}" type="pres">
      <dgm:prSet presAssocID="{37A78AAD-FF8F-41DC-AA1D-A17A18EAC34B}" presName="sibTrans" presStyleCnt="0"/>
      <dgm:spPr/>
    </dgm:pt>
    <dgm:pt modelId="{D0FA5490-619E-4FBF-8576-A0B03D13928A}" type="pres">
      <dgm:prSet presAssocID="{88D4D537-9ED4-4E1B-BDBB-44ED61361C4C}" presName="composite" presStyleCnt="0"/>
      <dgm:spPr/>
    </dgm:pt>
    <dgm:pt modelId="{709F7699-6CE8-4903-989A-B5C7119DE07E}" type="pres">
      <dgm:prSet presAssocID="{88D4D537-9ED4-4E1B-BDBB-44ED61361C4C}" presName="Image" presStyleLbl="align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A5CEF6B2-6467-4531-934D-6DB64D6A269B}" type="pres">
      <dgm:prSet presAssocID="{88D4D537-9ED4-4E1B-BDBB-44ED61361C4C}" presName="Accent" presStyleLbl="parChTrans1D1" presStyleIdx="4" presStyleCnt="5"/>
      <dgm:spPr/>
    </dgm:pt>
    <dgm:pt modelId="{72C87839-ED4F-47A0-8A2B-FF2031D39E4E}" type="pres">
      <dgm:prSet presAssocID="{88D4D537-9ED4-4E1B-BDBB-44ED61361C4C}" presName="Paren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2D79F50-5572-41A7-AC0B-233E0B378C73}" srcId="{F1D852B3-6B14-47D3-9217-3EF85C0FEFEA}" destId="{CCCEAD01-7EC5-4313-89D7-8E0FA2FE4D8F}" srcOrd="2" destOrd="0" parTransId="{146A408A-3F05-4780-8CA2-1BED7F3A679B}" sibTransId="{DC57813C-18F2-41F9-920E-45FC9497210B}"/>
    <dgm:cxn modelId="{36F811E4-F221-4492-83CD-D7D34B353CD0}" type="presOf" srcId="{E8158F3E-A441-4E9F-A083-26418DB17B8C}" destId="{1DDA8311-71D2-415B-B417-5F0646EFF92C}" srcOrd="0" destOrd="0" presId="urn:microsoft.com/office/officeart/2008/layout/PictureLineup"/>
    <dgm:cxn modelId="{321CCBA1-24EB-4FB5-BC56-2E9CFED46B46}" type="presOf" srcId="{36BBE1F4-4EFB-445B-8D74-5DCB6847D022}" destId="{2B0F4E1F-B129-4B61-9CA1-F334FED940B8}" srcOrd="0" destOrd="0" presId="urn:microsoft.com/office/officeart/2008/layout/PictureLineup"/>
    <dgm:cxn modelId="{C66033B8-FA02-4175-A9A9-2DCA3BB8DCFE}" srcId="{F1D852B3-6B14-47D3-9217-3EF85C0FEFEA}" destId="{E8158F3E-A441-4E9F-A083-26418DB17B8C}" srcOrd="1" destOrd="0" parTransId="{8798964A-2FE5-4848-B304-0FE5B28DF6F6}" sibTransId="{CD0781BB-89AD-4480-A9FD-51DEAA4DFBDC}"/>
    <dgm:cxn modelId="{FAC755E4-4608-4B91-BE5B-43C1B02FE745}" srcId="{F1D852B3-6B14-47D3-9217-3EF85C0FEFEA}" destId="{B9321CEA-68EC-4B57-8B9D-5ABB50FAB4C9}" srcOrd="0" destOrd="0" parTransId="{0ED89876-65FB-45AB-8218-948A3B268F2E}" sibTransId="{B9FFB59E-CAAE-442E-9339-6A330D55AD5E}"/>
    <dgm:cxn modelId="{F7E769A1-15DD-4BD8-A8BD-977100836FE4}" type="presOf" srcId="{CCCEAD01-7EC5-4313-89D7-8E0FA2FE4D8F}" destId="{38EDEAFB-F462-4FA4-BEB5-D76307EBC4B3}" srcOrd="0" destOrd="0" presId="urn:microsoft.com/office/officeart/2008/layout/PictureLineup"/>
    <dgm:cxn modelId="{EEC22AAC-DB56-4A3C-B32A-2674CC1CF473}" type="presOf" srcId="{F1D852B3-6B14-47D3-9217-3EF85C0FEFEA}" destId="{3C4BF695-A492-4C8E-969F-293DFF0F16ED}" srcOrd="0" destOrd="0" presId="urn:microsoft.com/office/officeart/2008/layout/PictureLineup"/>
    <dgm:cxn modelId="{72F01BD5-F06E-4412-AD95-DCCEEDBCF3DE}" srcId="{F1D852B3-6B14-47D3-9217-3EF85C0FEFEA}" destId="{36BBE1F4-4EFB-445B-8D74-5DCB6847D022}" srcOrd="3" destOrd="0" parTransId="{ADD7BE51-17CD-4612-B6FD-83A235782442}" sibTransId="{37A78AAD-FF8F-41DC-AA1D-A17A18EAC34B}"/>
    <dgm:cxn modelId="{56ECAB83-D50F-4F2B-849E-0FB5ED1890FD}" type="presOf" srcId="{B9321CEA-68EC-4B57-8B9D-5ABB50FAB4C9}" destId="{DDF22A0A-14F9-45D6-AA04-039D2871DB5D}" srcOrd="0" destOrd="0" presId="urn:microsoft.com/office/officeart/2008/layout/PictureLineup"/>
    <dgm:cxn modelId="{21CB9116-0721-4285-A6F0-5E5A92091F06}" type="presOf" srcId="{88D4D537-9ED4-4E1B-BDBB-44ED61361C4C}" destId="{72C87839-ED4F-47A0-8A2B-FF2031D39E4E}" srcOrd="0" destOrd="0" presId="urn:microsoft.com/office/officeart/2008/layout/PictureLineup"/>
    <dgm:cxn modelId="{1F965956-9994-42D6-9F01-67014EF08925}" srcId="{F1D852B3-6B14-47D3-9217-3EF85C0FEFEA}" destId="{88D4D537-9ED4-4E1B-BDBB-44ED61361C4C}" srcOrd="4" destOrd="0" parTransId="{D1FF6980-6348-4DC7-8415-9FF12B359B0B}" sibTransId="{53F486BD-1369-4249-82C8-174AD8FDD8A8}"/>
    <dgm:cxn modelId="{41ED3735-3306-4B08-B58F-34558981E98E}" type="presParOf" srcId="{3C4BF695-A492-4C8E-969F-293DFF0F16ED}" destId="{097F0C0D-6589-4775-B011-AA17E2CAA865}" srcOrd="0" destOrd="0" presId="urn:microsoft.com/office/officeart/2008/layout/PictureLineup"/>
    <dgm:cxn modelId="{5F060305-989C-4429-B25E-ADF762D1969E}" type="presParOf" srcId="{097F0C0D-6589-4775-B011-AA17E2CAA865}" destId="{FE72BB02-169E-4FD0-81B6-812F073A0BD5}" srcOrd="0" destOrd="0" presId="urn:microsoft.com/office/officeart/2008/layout/PictureLineup"/>
    <dgm:cxn modelId="{3D8B18F6-EDA9-47B6-A634-BD5ED2F047F9}" type="presParOf" srcId="{097F0C0D-6589-4775-B011-AA17E2CAA865}" destId="{F94730E8-959E-464B-B80D-96EA96338F38}" srcOrd="1" destOrd="0" presId="urn:microsoft.com/office/officeart/2008/layout/PictureLineup"/>
    <dgm:cxn modelId="{24F0FB4B-3F9E-46B4-843D-D004D2550067}" type="presParOf" srcId="{097F0C0D-6589-4775-B011-AA17E2CAA865}" destId="{DDF22A0A-14F9-45D6-AA04-039D2871DB5D}" srcOrd="2" destOrd="0" presId="urn:microsoft.com/office/officeart/2008/layout/PictureLineup"/>
    <dgm:cxn modelId="{F0497BF7-5206-46AB-B9CB-99B284FB3661}" type="presParOf" srcId="{3C4BF695-A492-4C8E-969F-293DFF0F16ED}" destId="{21CDE1DB-0AA1-4448-87C5-425BA2389811}" srcOrd="1" destOrd="0" presId="urn:microsoft.com/office/officeart/2008/layout/PictureLineup"/>
    <dgm:cxn modelId="{230572E6-0EA3-48AC-974F-81514A8CBD59}" type="presParOf" srcId="{3C4BF695-A492-4C8E-969F-293DFF0F16ED}" destId="{01203777-7DBE-4C21-898A-6EB5FEC27DE3}" srcOrd="2" destOrd="0" presId="urn:microsoft.com/office/officeart/2008/layout/PictureLineup"/>
    <dgm:cxn modelId="{A320830F-23AA-4917-80A6-1B9948EBFAEF}" type="presParOf" srcId="{01203777-7DBE-4C21-898A-6EB5FEC27DE3}" destId="{B073B44D-D525-4F57-B0FA-BB9721F0A766}" srcOrd="0" destOrd="0" presId="urn:microsoft.com/office/officeart/2008/layout/PictureLineup"/>
    <dgm:cxn modelId="{8ADD5BE9-33E1-4F93-9F2C-703688D3FE02}" type="presParOf" srcId="{01203777-7DBE-4C21-898A-6EB5FEC27DE3}" destId="{6BFF0949-9E4E-447A-A2CD-2299E3527CBB}" srcOrd="1" destOrd="0" presId="urn:microsoft.com/office/officeart/2008/layout/PictureLineup"/>
    <dgm:cxn modelId="{9F13D797-2391-4D93-9BEC-2FEAE395F82E}" type="presParOf" srcId="{01203777-7DBE-4C21-898A-6EB5FEC27DE3}" destId="{1DDA8311-71D2-415B-B417-5F0646EFF92C}" srcOrd="2" destOrd="0" presId="urn:microsoft.com/office/officeart/2008/layout/PictureLineup"/>
    <dgm:cxn modelId="{C031E8A2-4EFD-473C-9570-757A4DDB8952}" type="presParOf" srcId="{3C4BF695-A492-4C8E-969F-293DFF0F16ED}" destId="{863F21BB-EA4E-4AFF-930C-E477C996168C}" srcOrd="3" destOrd="0" presId="urn:microsoft.com/office/officeart/2008/layout/PictureLineup"/>
    <dgm:cxn modelId="{AE36449E-D780-42C2-A4CA-C7A225D9188F}" type="presParOf" srcId="{3C4BF695-A492-4C8E-969F-293DFF0F16ED}" destId="{0C0C5EB5-94B2-4D9D-8CCE-B07EE18A6A14}" srcOrd="4" destOrd="0" presId="urn:microsoft.com/office/officeart/2008/layout/PictureLineup"/>
    <dgm:cxn modelId="{F894D271-05A8-4C12-AFC7-62FB4D0BC805}" type="presParOf" srcId="{0C0C5EB5-94B2-4D9D-8CCE-B07EE18A6A14}" destId="{8504FBE7-F462-4A4B-9AE7-48A79E50F43E}" srcOrd="0" destOrd="0" presId="urn:microsoft.com/office/officeart/2008/layout/PictureLineup"/>
    <dgm:cxn modelId="{D0D2637E-ADDD-41B1-81DC-FA79E085221A}" type="presParOf" srcId="{0C0C5EB5-94B2-4D9D-8CCE-B07EE18A6A14}" destId="{AC9090CF-E81B-4662-B6EF-9C9EFD72A074}" srcOrd="1" destOrd="0" presId="urn:microsoft.com/office/officeart/2008/layout/PictureLineup"/>
    <dgm:cxn modelId="{12A09C1F-CDB2-4FB9-B3DD-70611AF76DDD}" type="presParOf" srcId="{0C0C5EB5-94B2-4D9D-8CCE-B07EE18A6A14}" destId="{38EDEAFB-F462-4FA4-BEB5-D76307EBC4B3}" srcOrd="2" destOrd="0" presId="urn:microsoft.com/office/officeart/2008/layout/PictureLineup"/>
    <dgm:cxn modelId="{89E512FF-E110-4473-B26D-CE7B90058F0C}" type="presParOf" srcId="{3C4BF695-A492-4C8E-969F-293DFF0F16ED}" destId="{34BD0305-9519-4299-9AB9-677E8324943F}" srcOrd="5" destOrd="0" presId="urn:microsoft.com/office/officeart/2008/layout/PictureLineup"/>
    <dgm:cxn modelId="{3EA82569-C9CD-46E9-B8B4-4CA784CE34D1}" type="presParOf" srcId="{3C4BF695-A492-4C8E-969F-293DFF0F16ED}" destId="{4F31F599-9A91-47ED-8590-374D979AA395}" srcOrd="6" destOrd="0" presId="urn:microsoft.com/office/officeart/2008/layout/PictureLineup"/>
    <dgm:cxn modelId="{BE4027FB-1088-4941-9FF2-62F690F602E5}" type="presParOf" srcId="{4F31F599-9A91-47ED-8590-374D979AA395}" destId="{3BAC1200-22C2-4923-9554-5B05A3852F73}" srcOrd="0" destOrd="0" presId="urn:microsoft.com/office/officeart/2008/layout/PictureLineup"/>
    <dgm:cxn modelId="{8E3E5C31-BC20-4DA5-B990-CFE5CC5AFB7B}" type="presParOf" srcId="{4F31F599-9A91-47ED-8590-374D979AA395}" destId="{49D557C2-11D4-4D46-BEB3-016DF1E2A80C}" srcOrd="1" destOrd="0" presId="urn:microsoft.com/office/officeart/2008/layout/PictureLineup"/>
    <dgm:cxn modelId="{1236115C-371E-46C2-95E9-8D4DD437BB37}" type="presParOf" srcId="{4F31F599-9A91-47ED-8590-374D979AA395}" destId="{2B0F4E1F-B129-4B61-9CA1-F334FED940B8}" srcOrd="2" destOrd="0" presId="urn:microsoft.com/office/officeart/2008/layout/PictureLineup"/>
    <dgm:cxn modelId="{B6DACB34-6FBD-4D7E-AB17-2CAB8093A629}" type="presParOf" srcId="{3C4BF695-A492-4C8E-969F-293DFF0F16ED}" destId="{50B2898B-1E36-421E-A4D1-42C65117013F}" srcOrd="7" destOrd="0" presId="urn:microsoft.com/office/officeart/2008/layout/PictureLineup"/>
    <dgm:cxn modelId="{2E05FE6C-3E48-4AAA-85E9-53D06AB1958E}" type="presParOf" srcId="{3C4BF695-A492-4C8E-969F-293DFF0F16ED}" destId="{D0FA5490-619E-4FBF-8576-A0B03D13928A}" srcOrd="8" destOrd="0" presId="urn:microsoft.com/office/officeart/2008/layout/PictureLineup"/>
    <dgm:cxn modelId="{2ED68CD2-6E58-4893-9168-2411A7E0692B}" type="presParOf" srcId="{D0FA5490-619E-4FBF-8576-A0B03D13928A}" destId="{709F7699-6CE8-4903-989A-B5C7119DE07E}" srcOrd="0" destOrd="0" presId="urn:microsoft.com/office/officeart/2008/layout/PictureLineup"/>
    <dgm:cxn modelId="{DBFB684B-A7AD-41FC-A023-33A8B2211473}" type="presParOf" srcId="{D0FA5490-619E-4FBF-8576-A0B03D13928A}" destId="{A5CEF6B2-6467-4531-934D-6DB64D6A269B}" srcOrd="1" destOrd="0" presId="urn:microsoft.com/office/officeart/2008/layout/PictureLineup"/>
    <dgm:cxn modelId="{7DD1E90C-2982-44AD-8082-2F7FD796AB2C}" type="presParOf" srcId="{D0FA5490-619E-4FBF-8576-A0B03D13928A}" destId="{72C87839-ED4F-47A0-8A2B-FF2031D39E4E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6B68A-369C-4A19-BF13-092098A12BEB}" type="datetimeFigureOut">
              <a:rPr lang="hu-HU" smtClean="0"/>
              <a:pPr/>
              <a:t>2015.01.10.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83503-E5DC-47DB-A727-F508B8CA04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49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a feladat pontos leírása:</a:t>
            </a:r>
          </a:p>
          <a:p>
            <a:r>
              <a:rPr lang="hu-HU" dirty="0" smtClean="0"/>
              <a:t>Ilyen számítógépet szeretnék: Írd le, milyen lenne az otthoni számítógéped, ha Te választhatnád meg</a:t>
            </a:r>
          </a:p>
          <a:p>
            <a:r>
              <a:rPr lang="hu-HU" dirty="0" smtClean="0"/>
              <a:t>minden főbb elemét (alaplap, processzor, memória, videokártya….), és milyen perifériákkal</a:t>
            </a:r>
          </a:p>
          <a:p>
            <a:r>
              <a:rPr lang="hu-HU" dirty="0" smtClean="0"/>
              <a:t>egészítenéd ki! Indokold meg, hogy ez egyes részegységeket milyen szempontok alapján választottad</a:t>
            </a:r>
          </a:p>
          <a:p>
            <a:r>
              <a:rPr lang="hu-HU" dirty="0" smtClean="0"/>
              <a:t>ki. A processzor, a memória és a videokártya jellemzőit hasonlítsd össze legalább két másik</a:t>
            </a:r>
          </a:p>
          <a:p>
            <a:r>
              <a:rPr lang="hu-HU" dirty="0" smtClean="0"/>
              <a:t>gyártmány jellemzőivel!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Az első dián tüntesd fel:</a:t>
            </a:r>
          </a:p>
          <a:p>
            <a:r>
              <a:rPr lang="hu-HU" dirty="0" smtClean="0"/>
              <a:t>- a választott téma címét,</a:t>
            </a:r>
          </a:p>
          <a:p>
            <a:r>
              <a:rPr lang="hu-HU" dirty="0" smtClean="0"/>
              <a:t>- a nevedet,</a:t>
            </a:r>
          </a:p>
          <a:p>
            <a:r>
              <a:rPr lang="hu-HU" dirty="0" smtClean="0"/>
              <a:t>- a felkészítő tanárod nevét</a:t>
            </a:r>
          </a:p>
          <a:p>
            <a:r>
              <a:rPr lang="hu-HU" dirty="0" smtClean="0"/>
              <a:t>- és iskolád, nevét címét!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3503-E5DC-47DB-A727-F508B8CA04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20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Pörög, kinagyítódik egy kör, sötét háttér, visszamegy a helyére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3503-E5DC-47DB-A727-F508B8CA0483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07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 is az az UHD?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3503-E5DC-47DB-A727-F508B8CA0483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73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Legyen olvashatóbb színű a szöveg</a:t>
            </a:r>
          </a:p>
          <a:p>
            <a:r>
              <a:rPr lang="hu-HU" dirty="0" smtClean="0"/>
              <a:t>A hetes sejtben egybe, vagy elválasztva kerüljenek a </a:t>
            </a:r>
            <a:r>
              <a:rPr lang="hu-HU" dirty="0" err="1" smtClean="0"/>
              <a:t>szavakl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3503-E5DC-47DB-A727-F508B8CA048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883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rgbClr val="CC3300"/>
          </a:soli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-1"/>
            <a:ext cx="12192003" cy="6858001"/>
          </a:xfrm>
          <a:prstGeom prst="rect">
            <a:avLst/>
          </a:prstGeom>
          <a:noFill/>
          <a:extLst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solidFill>
            <a:srgbClr val="CC330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9" name="Freeform 40"/>
          <p:cNvSpPr>
            <a:spLocks noEditPoints="1"/>
          </p:cNvSpPr>
          <p:nvPr userDrawn="1"/>
        </p:nvSpPr>
        <p:spPr bwMode="auto">
          <a:xfrm>
            <a:off x="535781" y="4871941"/>
            <a:ext cx="190500" cy="188913"/>
          </a:xfrm>
          <a:custGeom>
            <a:avLst/>
            <a:gdLst/>
            <a:ahLst/>
            <a:cxnLst/>
            <a:rect l="0" t="0" r="r" b="b"/>
            <a:pathLst>
              <a:path w="40" h="40">
                <a:moveTo>
                  <a:pt x="20" y="40"/>
                </a:move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0" y="9"/>
                  <a:pt x="40" y="20"/>
                </a:cubicBezTo>
                <a:cubicBezTo>
                  <a:pt x="40" y="31"/>
                  <a:pt x="31" y="40"/>
                  <a:pt x="20" y="40"/>
                </a:cubicBezTo>
                <a:close/>
                <a:moveTo>
                  <a:pt x="20" y="4"/>
                </a:moveTo>
                <a:cubicBezTo>
                  <a:pt x="12" y="4"/>
                  <a:pt x="4" y="11"/>
                  <a:pt x="4" y="20"/>
                </a:cubicBezTo>
                <a:cubicBezTo>
                  <a:pt x="4" y="29"/>
                  <a:pt x="12" y="36"/>
                  <a:pt x="20" y="36"/>
                </a:cubicBezTo>
                <a:cubicBezTo>
                  <a:pt x="29" y="36"/>
                  <a:pt x="36" y="29"/>
                  <a:pt x="36" y="20"/>
                </a:cubicBezTo>
                <a:cubicBezTo>
                  <a:pt x="36" y="11"/>
                  <a:pt x="29" y="4"/>
                  <a:pt x="20" y="4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50" name="Kép 49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0083" y="4017130"/>
            <a:ext cx="188992" cy="188992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0760" y="4481513"/>
            <a:ext cx="188992" cy="188992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04004" y="5252862"/>
            <a:ext cx="188992" cy="188992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10354" y="5759547"/>
            <a:ext cx="188992" cy="188992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87297" y="910041"/>
            <a:ext cx="188992" cy="188992"/>
          </a:xfrm>
          <a:prstGeom prst="rect">
            <a:avLst/>
          </a:prstGeom>
        </p:spPr>
      </p:pic>
      <p:sp>
        <p:nvSpPr>
          <p:cNvPr id="56" name="Freeform 40"/>
          <p:cNvSpPr>
            <a:spLocks noEditPoints="1"/>
          </p:cNvSpPr>
          <p:nvPr userDrawn="1"/>
        </p:nvSpPr>
        <p:spPr bwMode="auto">
          <a:xfrm>
            <a:off x="12001500" y="6569075"/>
            <a:ext cx="190500" cy="188913"/>
          </a:xfrm>
          <a:custGeom>
            <a:avLst/>
            <a:gdLst/>
            <a:ahLst/>
            <a:cxnLst/>
            <a:rect l="0" t="0" r="r" b="b"/>
            <a:pathLst>
              <a:path w="40" h="40">
                <a:moveTo>
                  <a:pt x="20" y="40"/>
                </a:move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0" y="9"/>
                  <a:pt x="40" y="20"/>
                </a:cubicBezTo>
                <a:cubicBezTo>
                  <a:pt x="40" y="31"/>
                  <a:pt x="31" y="40"/>
                  <a:pt x="20" y="40"/>
                </a:cubicBezTo>
                <a:close/>
                <a:moveTo>
                  <a:pt x="20" y="4"/>
                </a:moveTo>
                <a:cubicBezTo>
                  <a:pt x="12" y="4"/>
                  <a:pt x="4" y="11"/>
                  <a:pt x="4" y="20"/>
                </a:cubicBezTo>
                <a:cubicBezTo>
                  <a:pt x="4" y="29"/>
                  <a:pt x="12" y="36"/>
                  <a:pt x="20" y="36"/>
                </a:cubicBezTo>
                <a:cubicBezTo>
                  <a:pt x="29" y="36"/>
                  <a:pt x="36" y="29"/>
                  <a:pt x="36" y="20"/>
                </a:cubicBezTo>
                <a:cubicBezTo>
                  <a:pt x="36" y="11"/>
                  <a:pt x="29" y="4"/>
                  <a:pt x="20" y="4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hyperlink" Target="https://www.cpubenchmark.net/cpu.php?cpu=Intel+Core+i7-5960X+@+3.00GHz&amp;id=2332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17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1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5.png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23.png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slide" Target="slide13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40.png"/><Relationship Id="rId5" Type="http://schemas.openxmlformats.org/officeDocument/2006/relationships/image" Target="../media/image44.jpeg"/><Relationship Id="rId10" Type="http://schemas.openxmlformats.org/officeDocument/2006/relationships/image" Target="../media/image17.png"/><Relationship Id="rId4" Type="http://schemas.openxmlformats.org/officeDocument/2006/relationships/slide" Target="slide16.xml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minf.u-szeged.hu/index.php/hallgatoknak/kisokos/fogalmak/informatikai-fogalomtar" TargetMode="External"/><Relationship Id="rId3" Type="http://schemas.openxmlformats.org/officeDocument/2006/relationships/hyperlink" Target="https://www.cpubenchmark.net/" TargetMode="External"/><Relationship Id="rId7" Type="http://schemas.openxmlformats.org/officeDocument/2006/relationships/hyperlink" Target="http://informatika.gtportal.eu/" TargetMode="External"/><Relationship Id="rId2" Type="http://schemas.openxmlformats.org/officeDocument/2006/relationships/hyperlink" Target="http://prohardver.hu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net.hir24.hu/" TargetMode="External"/><Relationship Id="rId5" Type="http://schemas.openxmlformats.org/officeDocument/2006/relationships/hyperlink" Target="http://wikipedia.hu/" TargetMode="External"/><Relationship Id="rId4" Type="http://schemas.openxmlformats.org/officeDocument/2006/relationships/hyperlink" Target="http://www.anandtech.com/bench/GPU14/815" TargetMode="External"/><Relationship Id="rId9" Type="http://schemas.openxmlformats.org/officeDocument/2006/relationships/hyperlink" Target="http://gisfigyelo.geocentrum.hu/informatika/index_informatika.htmlhttp:/www.rentit.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9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4.png"/><Relationship Id="rId18" Type="http://schemas.microsoft.com/office/2007/relationships/diagramDrawing" Target="../diagrams/drawing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openxmlformats.org/officeDocument/2006/relationships/diagramColors" Target="../diagrams/colors8.xml"/><Relationship Id="rId2" Type="http://schemas.openxmlformats.org/officeDocument/2006/relationships/image" Target="../media/image9.png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Layout" Target="../diagrams/layout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Data" Target="../diagrams/data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slide" Target="slide24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0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1.xml"/><Relationship Id="rId7" Type="http://schemas.openxmlformats.org/officeDocument/2006/relationships/slide" Target="slide2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76424" y="2388860"/>
            <a:ext cx="8010526" cy="1040140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600" dirty="0" smtClean="0"/>
              <a:t>Ilyen számítógépet szeretnék</a:t>
            </a:r>
            <a:endParaRPr lang="hu-HU" sz="3600" dirty="0">
              <a:latin typeface="Imprint MT Shadow" panose="040206050603030302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04998" y="3400425"/>
            <a:ext cx="7981951" cy="78105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hu-HU" dirty="0" smtClean="0"/>
              <a:t>Az ideális számítógép,  Avagy ahogy azt </a:t>
            </a:r>
            <a:r>
              <a:rPr lang="hu-HU" dirty="0" err="1" smtClean="0"/>
              <a:t>mándoki</a:t>
            </a:r>
            <a:r>
              <a:rPr lang="hu-HU" dirty="0" smtClean="0"/>
              <a:t> </a:t>
            </a:r>
            <a:r>
              <a:rPr lang="hu-HU" dirty="0" err="1" smtClean="0"/>
              <a:t>zsolt</a:t>
            </a:r>
            <a:r>
              <a:rPr lang="hu-HU" dirty="0" smtClean="0"/>
              <a:t> elképzeli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94517" y="5559623"/>
            <a:ext cx="5797483" cy="1298377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Felkészítő tanár: Vereb Márta</a:t>
            </a:r>
          </a:p>
          <a:p>
            <a:r>
              <a:rPr lang="hu-HU" dirty="0" smtClean="0"/>
              <a:t>Iskola: Mechatronikai Szakközépiskola</a:t>
            </a:r>
          </a:p>
          <a:p>
            <a:r>
              <a:rPr lang="hu-HU" dirty="0" smtClean="0"/>
              <a:t>1118 Budapest Rétköz utca 39.</a:t>
            </a:r>
            <a:endParaRPr lang="hu-HU" dirty="0"/>
          </a:p>
        </p:txBody>
      </p:sp>
      <p:sp>
        <p:nvSpPr>
          <p:cNvPr id="5" name="Szalag alulnézetben 4"/>
          <p:cNvSpPr/>
          <p:nvPr/>
        </p:nvSpPr>
        <p:spPr>
          <a:xfrm>
            <a:off x="253999" y="5681133"/>
            <a:ext cx="5748867" cy="834002"/>
          </a:xfrm>
          <a:prstGeom prst="ribbon">
            <a:avLst>
              <a:gd name="adj1" fmla="val 16667"/>
              <a:gd name="adj2" fmla="val 7005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Kérem a prezentációt 2010-es vagy </a:t>
            </a:r>
            <a:r>
              <a:rPr lang="hu-HU" sz="200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újabb PowerPointban megnyitni!</a:t>
            </a:r>
            <a:endParaRPr lang="hu-HU" sz="20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922" y="0"/>
            <a:ext cx="11780830" cy="65987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2800" dirty="0" smtClean="0"/>
              <a:t>Ő nyert, pedig csak közép kategóriásnak látszott, vagy mégsem?</a:t>
            </a:r>
            <a:endParaRPr lang="hu-HU" sz="2800" dirty="0">
              <a:latin typeface="Imprint MT Shadow" panose="040206050603030302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725864"/>
            <a:ext cx="9905999" cy="5514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Ezt a választott processzoron fogom bemutatni:</a:t>
            </a:r>
          </a:p>
          <a:p>
            <a:pPr marL="0" lvl="0" indent="0">
              <a:buNone/>
            </a:pP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Választásom a </a:t>
            </a:r>
            <a:r>
              <a:rPr lang="hu-HU" dirty="0">
                <a:solidFill>
                  <a:schemeClr val="tx1">
                    <a:lumMod val="85000"/>
                  </a:schemeClr>
                </a:solidFill>
              </a:rPr>
              <a:t>Intel </a:t>
            </a:r>
            <a:r>
              <a:rPr lang="hu-HU" dirty="0" err="1">
                <a:solidFill>
                  <a:schemeClr val="tx1">
                    <a:lumMod val="85000"/>
                  </a:schemeClr>
                </a:solidFill>
              </a:rPr>
              <a:t>Core</a:t>
            </a:r>
            <a:r>
              <a:rPr lang="hu-HU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i7-5960X-re esett. </a:t>
            </a:r>
          </a:p>
          <a:p>
            <a:pPr marL="0" lvl="0" indent="0">
              <a:buNone/>
            </a:pP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Frekvencia: 3GHz, ami kisebb mint vetélytársaké. </a:t>
            </a:r>
          </a:p>
          <a:p>
            <a:pPr marL="0" lvl="0" indent="0">
              <a:buNone/>
            </a:pP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Magok száma: 8 fizikai mag (2 logikai mag, </a:t>
            </a:r>
            <a:br>
              <a:rPr lang="hu-HU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minden fizikai magban) ami azt jelenti, hogy </a:t>
            </a:r>
            <a:br>
              <a:rPr lang="hu-HU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egyszerre16 szálon tud dolgozni a gép.</a:t>
            </a:r>
          </a:p>
          <a:p>
            <a:pPr marL="0" lvl="0" indent="0">
              <a:buNone/>
            </a:pPr>
            <a:r>
              <a:rPr lang="hu-HU" dirty="0" smtClean="0">
                <a:solidFill>
                  <a:schemeClr val="tx1">
                    <a:lumMod val="85000"/>
                  </a:schemeClr>
                </a:solidFill>
              </a:rPr>
              <a:t>Fogyasztás: 140 W, kicsit soknak tartom, lehetne kevesebb</a:t>
            </a:r>
            <a:r>
              <a:rPr lang="hu-HU" dirty="0" smtClean="0"/>
              <a:t>. </a:t>
            </a:r>
          </a:p>
          <a:p>
            <a:pPr marL="0" lvl="0" indent="0">
              <a:buNone/>
            </a:pPr>
            <a:r>
              <a:rPr lang="hu-HU" dirty="0" smtClean="0"/>
              <a:t>Hogy miért döntöttem mégis mellette? Egyszerű, mert a számok ugyan adnak egy előzetes képet de mindent a tesztek döntenek el és ennek a processzornak kimagasló eredményei vannak. (Jelenleg a világ legerősebb PC processzora).</a:t>
            </a:r>
          </a:p>
          <a:p>
            <a:pPr marL="0" lvl="0" indent="0" algn="ctr">
              <a:buNone/>
            </a:pPr>
            <a:r>
              <a:rPr lang="hu-HU" dirty="0" smtClean="0">
                <a:hlinkClick r:id="rId2"/>
              </a:rPr>
              <a:t>Te is meggyőződhetsz róla ezen a linken: Benchmark</a:t>
            </a:r>
            <a:endParaRPr lang="hu-HU" dirty="0" smtClean="0"/>
          </a:p>
        </p:txBody>
      </p:sp>
      <p:sp>
        <p:nvSpPr>
          <p:cNvPr id="4" name="Lefelé nyíl 3"/>
          <p:cNvSpPr/>
          <p:nvPr/>
        </p:nvSpPr>
        <p:spPr>
          <a:xfrm>
            <a:off x="7159270" y="1789718"/>
            <a:ext cx="484632" cy="518861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907379" y="839766"/>
            <a:ext cx="2826970" cy="241876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Lefelé nyíl 6"/>
          <p:cNvSpPr/>
          <p:nvPr/>
        </p:nvSpPr>
        <p:spPr>
          <a:xfrm rot="10800000">
            <a:off x="7159270" y="2603297"/>
            <a:ext cx="484632" cy="518861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 rot="16200000">
            <a:off x="8607072" y="3678318"/>
            <a:ext cx="484632" cy="518861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pic>
        <p:nvPicPr>
          <p:cNvPr id="6" name="Kép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10" y="5652229"/>
            <a:ext cx="938865" cy="1176630"/>
          </a:xfrm>
          <a:prstGeom prst="rect">
            <a:avLst/>
          </a:prstGeom>
        </p:spPr>
      </p:pic>
      <p:pic>
        <p:nvPicPr>
          <p:cNvPr id="10" name="Kép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3012" y="5879775"/>
            <a:ext cx="2024047" cy="85351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00" y="4958143"/>
            <a:ext cx="725487" cy="731583"/>
          </a:xfrm>
          <a:prstGeom prst="rect">
            <a:avLst/>
          </a:prstGeom>
        </p:spPr>
      </p:pic>
      <p:sp>
        <p:nvSpPr>
          <p:cNvPr id="13" name="Ellipszis 12"/>
          <p:cNvSpPr/>
          <p:nvPr/>
        </p:nvSpPr>
        <p:spPr>
          <a:xfrm>
            <a:off x="270000" y="4068000"/>
            <a:ext cx="711200" cy="7112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alibri" panose="020F0502020204030204" pitchFamily="34" charset="0"/>
              </a:rPr>
              <a:t>??</a:t>
            </a:r>
            <a:endParaRPr lang="hu-HU" sz="2400" b="1" dirty="0">
              <a:latin typeface="Calibri" panose="020F0502020204030204" pitchFamily="34" charset="0"/>
            </a:endParaRPr>
          </a:p>
        </p:txBody>
      </p:sp>
      <p:sp>
        <p:nvSpPr>
          <p:cNvPr id="12" name="Lekerekített téglalapbuborék 11"/>
          <p:cNvSpPr/>
          <p:nvPr/>
        </p:nvSpPr>
        <p:spPr>
          <a:xfrm>
            <a:off x="900000" y="3780000"/>
            <a:ext cx="4626894" cy="2009524"/>
          </a:xfrm>
          <a:prstGeom prst="wedgeRoundRectCallout">
            <a:avLst>
              <a:gd name="adj1" fmla="val -48966"/>
              <a:gd name="adj2" fmla="val 6796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Én mondtam </a:t>
            </a:r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:) 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Összehasonlításból nem hiszem hogy tudtad volna hogy ő lenne a legjobb választás.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valamit nem értesz klikkelj a kérdőjelre!</a:t>
            </a:r>
          </a:p>
        </p:txBody>
      </p:sp>
    </p:spTree>
    <p:extLst>
      <p:ext uri="{BB962C8B-B14F-4D97-AF65-F5344CB8AC3E}">
        <p14:creationId xmlns:p14="http://schemas.microsoft.com/office/powerpoint/2010/main" val="7735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65987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2800" dirty="0" smtClean="0">
                <a:latin typeface="Imprint MT Shadow" panose="04020605060303030202" pitchFamily="82" charset="0"/>
              </a:rPr>
              <a:t>Szép kis deszka, azaz a nyerő alaplapom</a:t>
            </a:r>
            <a:endParaRPr lang="hu-HU" sz="2800" dirty="0">
              <a:latin typeface="Imprint MT Shadow" panose="040206050603030302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659876"/>
            <a:ext cx="9905999" cy="5439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700" dirty="0" smtClean="0"/>
              <a:t>Választásom ezúttal a MSI X99S GAMING 9 </a:t>
            </a:r>
            <a:r>
              <a:rPr lang="hu-HU" sz="1700" dirty="0" err="1" smtClean="0"/>
              <a:t>AC-ra</a:t>
            </a:r>
            <a:r>
              <a:rPr lang="hu-HU" sz="1700" dirty="0" smtClean="0"/>
              <a:t> esett.</a:t>
            </a:r>
          </a:p>
          <a:p>
            <a:pPr marL="0" indent="0">
              <a:buNone/>
            </a:pPr>
            <a:r>
              <a:rPr lang="hu-HU" sz="1700" dirty="0" smtClean="0"/>
              <a:t>CPU foglalat: LGA2011-V3</a:t>
            </a:r>
            <a:br>
              <a:rPr lang="hu-HU" sz="1700" dirty="0" smtClean="0"/>
            </a:br>
            <a:r>
              <a:rPr lang="hu-HU" sz="1700" dirty="0" smtClean="0"/>
              <a:t>Memória foglalat: DDR4(3333/2600/2400/2200Mhz)</a:t>
            </a:r>
            <a:br>
              <a:rPr lang="hu-HU" sz="1700" dirty="0" smtClean="0"/>
            </a:br>
            <a:r>
              <a:rPr lang="hu-HU" sz="1700" dirty="0" smtClean="0"/>
              <a:t>A DDR4-es szabvány támogatja és a fönt leírt RAM frekvenciákat</a:t>
            </a:r>
            <a:br>
              <a:rPr lang="hu-HU" sz="1700" dirty="0" smtClean="0"/>
            </a:br>
            <a:r>
              <a:rPr lang="hu-HU" sz="1700" dirty="0" smtClean="0"/>
              <a:t>Chip készlet: Intel X99 Express </a:t>
            </a:r>
            <a:br>
              <a:rPr lang="hu-HU" sz="1700" dirty="0" smtClean="0"/>
            </a:br>
            <a:r>
              <a:rPr lang="hu-HU" sz="1700" dirty="0" smtClean="0"/>
              <a:t>Csatlakozók: 	10xSATA 3.0</a:t>
            </a:r>
            <a:br>
              <a:rPr lang="hu-HU" sz="1700" dirty="0" smtClean="0"/>
            </a:br>
            <a:r>
              <a:rPr lang="hu-HU" sz="1700" dirty="0" smtClean="0"/>
              <a:t>		8xUSB 3.0 ÉS 2xUSB 2.0</a:t>
            </a:r>
            <a:br>
              <a:rPr lang="hu-HU" sz="1700" dirty="0" smtClean="0"/>
            </a:br>
            <a:r>
              <a:rPr lang="hu-HU" sz="1700" dirty="0" smtClean="0"/>
              <a:t>		5xPCIe 3.0x16 csatlakozó </a:t>
            </a:r>
            <a:br>
              <a:rPr lang="hu-HU" sz="1700" dirty="0" smtClean="0"/>
            </a:br>
            <a:r>
              <a:rPr lang="hu-HU" sz="1700" dirty="0" smtClean="0"/>
              <a:t>Integrált elemek:	</a:t>
            </a:r>
            <a:r>
              <a:rPr lang="hu-HU" sz="1700" dirty="0" err="1" smtClean="0"/>
              <a:t>Realtek</a:t>
            </a:r>
            <a:r>
              <a:rPr lang="hu-HU" sz="1700" dirty="0" smtClean="0"/>
              <a:t> ALC1150 8CH HD Hangkártya</a:t>
            </a:r>
            <a:br>
              <a:rPr lang="hu-HU" sz="1700" dirty="0" smtClean="0"/>
            </a:br>
            <a:r>
              <a:rPr lang="hu-HU" sz="1700" dirty="0" smtClean="0"/>
              <a:t>		</a:t>
            </a:r>
            <a:r>
              <a:rPr lang="hu-HU" sz="1700" dirty="0" err="1" smtClean="0"/>
              <a:t>Killer</a:t>
            </a:r>
            <a:r>
              <a:rPr lang="hu-HU" sz="1700" dirty="0" smtClean="0"/>
              <a:t> E2205 </a:t>
            </a:r>
            <a:r>
              <a:rPr lang="hu-HU" sz="1700" dirty="0" err="1" smtClean="0"/>
              <a:t>Gygabite</a:t>
            </a:r>
            <a:r>
              <a:rPr lang="hu-HU" sz="1700" dirty="0" smtClean="0"/>
              <a:t> NET csatlakozáshoz</a:t>
            </a:r>
            <a:br>
              <a:rPr lang="hu-HU" sz="1700" dirty="0" smtClean="0"/>
            </a:br>
            <a:r>
              <a:rPr lang="hu-HU" sz="1700" dirty="0" smtClean="0"/>
              <a:t>		Beépített WIFI 802.11b,g,n,c</a:t>
            </a:r>
            <a:br>
              <a:rPr lang="hu-HU" sz="1700" dirty="0" smtClean="0"/>
            </a:br>
            <a:r>
              <a:rPr lang="hu-HU" sz="1700" dirty="0" smtClean="0"/>
              <a:t>Méret: </a:t>
            </a:r>
            <a:r>
              <a:rPr lang="hu-HU" sz="1700" dirty="0" err="1" smtClean="0"/>
              <a:t>Extenden</a:t>
            </a:r>
            <a:r>
              <a:rPr lang="hu-HU" sz="1700" dirty="0" smtClean="0"/>
              <a:t> ATX</a:t>
            </a:r>
          </a:p>
          <a:p>
            <a:pPr marL="0" indent="0">
              <a:buNone/>
            </a:pPr>
            <a:r>
              <a:rPr lang="hu-HU" sz="2600" dirty="0" smtClean="0"/>
              <a:t>Választásom azért esett erre az alaplapra, mivel kompatibilis minden olyan alkatrésszel amelyet a  saját szuper PC-be szeretnék helyezni. Ezen felül a jelenlegi technológiától elvárható minden extrával felszerelt.</a:t>
            </a:r>
            <a:endParaRPr lang="hu-HU" sz="2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04" y="659876"/>
            <a:ext cx="2713408" cy="1938148"/>
          </a:xfrm>
          <a:prstGeom prst="rect">
            <a:avLst/>
          </a:prstGeom>
        </p:spPr>
      </p:pic>
      <p:pic>
        <p:nvPicPr>
          <p:cNvPr id="5" name="Kép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386" y="5905504"/>
            <a:ext cx="2024047" cy="85351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0" y="4821271"/>
            <a:ext cx="725487" cy="731583"/>
          </a:xfrm>
          <a:prstGeom prst="rect">
            <a:avLst/>
          </a:prstGeom>
        </p:spPr>
      </p:pic>
      <p:pic>
        <p:nvPicPr>
          <p:cNvPr id="8" name="Kép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10" y="5537905"/>
            <a:ext cx="938865" cy="1176630"/>
          </a:xfrm>
          <a:prstGeom prst="rect">
            <a:avLst/>
          </a:prstGeom>
        </p:spPr>
      </p:pic>
      <p:sp>
        <p:nvSpPr>
          <p:cNvPr id="9" name="Lekerekített téglalapbuborék 8"/>
          <p:cNvSpPr/>
          <p:nvPr/>
        </p:nvSpPr>
        <p:spPr>
          <a:xfrm>
            <a:off x="936000" y="3780000"/>
            <a:ext cx="4626894" cy="2009524"/>
          </a:xfrm>
          <a:prstGeom prst="wedgeRoundRectCallout">
            <a:avLst>
              <a:gd name="adj1" fmla="val -48966"/>
              <a:gd name="adj2" fmla="val 6796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Fontos hogy a csatlakozókra odafigyeljünk, mivel rossz csatlakozó esetén nem garantált a hardver teljesítménye.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valamit nem értesz klikkelj a kérdőjelre!</a:t>
            </a:r>
          </a:p>
        </p:txBody>
      </p:sp>
    </p:spTree>
    <p:extLst>
      <p:ext uri="{BB962C8B-B14F-4D97-AF65-F5344CB8AC3E}">
        <p14:creationId xmlns:p14="http://schemas.microsoft.com/office/powerpoint/2010/main" val="38304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6663" y="66675"/>
            <a:ext cx="9905998" cy="8382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>
                <a:latin typeface="Imprint MT Shadow" panose="04020605060303030202" pitchFamily="82" charset="0"/>
              </a:rPr>
              <a:t>Videokártya</a:t>
            </a:r>
            <a:endParaRPr lang="hu-HU" dirty="0">
              <a:latin typeface="Imprint MT Shadow" panose="04020605060303030202" pitchFamily="82" charset="0"/>
            </a:endParaRP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483374"/>
              </p:ext>
            </p:extLst>
          </p:nvPr>
        </p:nvGraphicFramePr>
        <p:xfrm>
          <a:off x="1141413" y="981075"/>
          <a:ext cx="9906000" cy="542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486" y="4818250"/>
            <a:ext cx="725487" cy="731583"/>
          </a:xfrm>
          <a:prstGeom prst="rect">
            <a:avLst/>
          </a:prstGeom>
        </p:spPr>
      </p:pic>
      <p:pic>
        <p:nvPicPr>
          <p:cNvPr id="5" name="Kép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798" y="5681370"/>
            <a:ext cx="938865" cy="1176630"/>
          </a:xfrm>
          <a:prstGeom prst="rect">
            <a:avLst/>
          </a:prstGeom>
        </p:spPr>
      </p:pic>
      <p:sp>
        <p:nvSpPr>
          <p:cNvPr id="7" name="Lekerekített téglalapbuborék 6"/>
          <p:cNvSpPr/>
          <p:nvPr/>
        </p:nvSpPr>
        <p:spPr>
          <a:xfrm>
            <a:off x="900000" y="3780000"/>
            <a:ext cx="4626894" cy="2009524"/>
          </a:xfrm>
          <a:prstGeom prst="wedgeRoundRectCallout">
            <a:avLst>
              <a:gd name="adj1" fmla="val -48966"/>
              <a:gd name="adj2" fmla="val 6796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Figyeljünk oda a különböző gyártok eltérő teljesítményű de azonos referenciájú darabjaira! 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valamit nem értesz klikkelj a kérdőjelre!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8" name="Kép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5981" y="6094888"/>
            <a:ext cx="95715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187522"/>
            <a:ext cx="9905998" cy="700484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latin typeface="Imprint MT Shadow" panose="04020605060303030202" pitchFamily="82" charset="0"/>
              </a:rPr>
              <a:t>MSI </a:t>
            </a:r>
            <a:r>
              <a:rPr lang="hu-HU" dirty="0">
                <a:latin typeface="Imprint MT Shadow" panose="04020605060303030202" pitchFamily="82" charset="0"/>
              </a:rPr>
              <a:t>GTX 980 GAMING 4G</a:t>
            </a:r>
            <a:br>
              <a:rPr lang="hu-HU" dirty="0">
                <a:latin typeface="Imprint MT Shadow" panose="04020605060303030202" pitchFamily="82" charset="0"/>
              </a:rPr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776836"/>
            <a:ext cx="9905999" cy="5014365"/>
          </a:xfrm>
        </p:spPr>
        <p:txBody>
          <a:bodyPr/>
          <a:lstStyle/>
          <a:p>
            <a:endParaRPr lang="hu-HU" sz="2000" dirty="0" smtClean="0"/>
          </a:p>
          <a:p>
            <a:pPr marL="0" indent="0">
              <a:buNone/>
            </a:pPr>
            <a:r>
              <a:rPr lang="hu-HU" sz="1800" dirty="0" err="1" smtClean="0"/>
              <a:t>Gpu</a:t>
            </a:r>
            <a:r>
              <a:rPr lang="hu-HU" sz="1800" dirty="0" smtClean="0"/>
              <a:t>:1216Mhz </a:t>
            </a:r>
          </a:p>
          <a:p>
            <a:r>
              <a:rPr lang="hu-HU" sz="1800" dirty="0" smtClean="0"/>
              <a:t>VRAM: GDDR5 4GB 7010MHz</a:t>
            </a:r>
          </a:p>
          <a:p>
            <a:r>
              <a:rPr lang="hu-HU" sz="1800" dirty="0" smtClean="0"/>
              <a:t>Csatlakozás: PCIEx16 3.0 256bits </a:t>
            </a:r>
          </a:p>
          <a:p>
            <a:r>
              <a:rPr lang="hu-HU" sz="1800" dirty="0" smtClean="0"/>
              <a:t>Csatlakozók: 1xHDMI 3xDisplayPort</a:t>
            </a:r>
          </a:p>
          <a:p>
            <a:r>
              <a:rPr lang="hu-HU" sz="1800" dirty="0" smtClean="0"/>
              <a:t>Fogyasztás: 165W Tesztek alapján 288W környéke </a:t>
            </a:r>
          </a:p>
          <a:p>
            <a:r>
              <a:rPr lang="hu-HU" dirty="0" smtClean="0"/>
              <a:t>Hogy miért választottam ezt a videokártyát? Jelenleg szerintem a legerősebb videokártyák egyike. Hasonló videokártyák esetén csak az igazi apróságok döntik el, hogy melyiket válasszuk.  Például a dizájn, vagy a kártya csöndessége (mert senki se szereti ha </a:t>
            </a:r>
            <a:r>
              <a:rPr lang="hu-HU" dirty="0" err="1" smtClean="0"/>
              <a:t>cicereg</a:t>
            </a:r>
            <a:r>
              <a:rPr lang="hu-HU" dirty="0" smtClean="0"/>
              <a:t> az induktivitás).</a:t>
            </a:r>
          </a:p>
        </p:txBody>
      </p:sp>
      <p:pic>
        <p:nvPicPr>
          <p:cNvPr id="5" name="Kép 4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499" y="1298693"/>
            <a:ext cx="2572735" cy="2200847"/>
          </a:xfrm>
          <a:prstGeom prst="rect">
            <a:avLst/>
          </a:prstGeom>
        </p:spPr>
      </p:pic>
      <p:sp>
        <p:nvSpPr>
          <p:cNvPr id="6" name="Lefelé nyíl 5"/>
          <p:cNvSpPr/>
          <p:nvPr/>
        </p:nvSpPr>
        <p:spPr>
          <a:xfrm>
            <a:off x="7054855" y="1180163"/>
            <a:ext cx="484632" cy="518861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958" y="3986276"/>
            <a:ext cx="536494" cy="5425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11" y="3302818"/>
            <a:ext cx="542591" cy="5425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10" y="1680345"/>
            <a:ext cx="542591" cy="54259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410" y="2238519"/>
            <a:ext cx="542591" cy="54259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855" y="2792975"/>
            <a:ext cx="542591" cy="542591"/>
          </a:xfrm>
          <a:prstGeom prst="rect">
            <a:avLst/>
          </a:prstGeom>
        </p:spPr>
      </p:pic>
      <p:pic>
        <p:nvPicPr>
          <p:cNvPr id="11" name="Kép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5387" y="5909433"/>
            <a:ext cx="2024047" cy="85351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47" y="4880138"/>
            <a:ext cx="725487" cy="731583"/>
          </a:xfrm>
          <a:prstGeom prst="rect">
            <a:avLst/>
          </a:prstGeom>
        </p:spPr>
      </p:pic>
      <p:pic>
        <p:nvPicPr>
          <p:cNvPr id="13" name="Kép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957" y="5681370"/>
            <a:ext cx="938865" cy="1176630"/>
          </a:xfrm>
          <a:prstGeom prst="rect">
            <a:avLst/>
          </a:prstGeom>
        </p:spPr>
      </p:pic>
      <p:sp>
        <p:nvSpPr>
          <p:cNvPr id="14" name="Lekerekített téglalapbuborék 13"/>
          <p:cNvSpPr/>
          <p:nvPr/>
        </p:nvSpPr>
        <p:spPr>
          <a:xfrm>
            <a:off x="900000" y="3780000"/>
            <a:ext cx="4626894" cy="2009524"/>
          </a:xfrm>
          <a:prstGeom prst="wedgeRoundRectCallout">
            <a:avLst>
              <a:gd name="adj1" fmla="val -48966"/>
              <a:gd name="adj2" fmla="val 6796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Figyeljünk oda, hogy a gyártó által meghirdetett fogyasztás nagy mértékben el tud térni a tényleges fogyasztástól.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valamit nem értesz klikkelj a kérdőjelre!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28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876" y="95250"/>
            <a:ext cx="9905998" cy="6477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F0"/>
                </a:solidFill>
                <a:latin typeface="Imprint MT Shadow" panose="04020605060303030202" pitchFamily="82" charset="0"/>
              </a:rPr>
              <a:t>Kell egy gyors,  rövid adattároló </a:t>
            </a:r>
            <a:endParaRPr lang="hu-HU" dirty="0">
              <a:solidFill>
                <a:srgbClr val="00B0F0"/>
              </a:solidFill>
              <a:latin typeface="Imprint MT Shadow" panose="04020605060303030202" pitchFamily="82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001774"/>
              </p:ext>
            </p:extLst>
          </p:nvPr>
        </p:nvGraphicFramePr>
        <p:xfrm>
          <a:off x="1141412" y="841572"/>
          <a:ext cx="9905999" cy="4949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14" y="4859445"/>
            <a:ext cx="725487" cy="731583"/>
          </a:xfrm>
          <a:prstGeom prst="rect">
            <a:avLst/>
          </a:prstGeom>
        </p:spPr>
      </p:pic>
      <p:pic>
        <p:nvPicPr>
          <p:cNvPr id="5" name="Kép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224" y="5591028"/>
            <a:ext cx="938865" cy="1176630"/>
          </a:xfrm>
          <a:prstGeom prst="rect">
            <a:avLst/>
          </a:prstGeom>
        </p:spPr>
      </p:pic>
      <p:sp>
        <p:nvSpPr>
          <p:cNvPr id="6" name="Lekerekített téglalapbuborék 5"/>
          <p:cNvSpPr/>
          <p:nvPr/>
        </p:nvSpPr>
        <p:spPr>
          <a:xfrm>
            <a:off x="900000" y="3780000"/>
            <a:ext cx="4626894" cy="2009524"/>
          </a:xfrm>
          <a:prstGeom prst="wedgeRoundRectCallout">
            <a:avLst>
              <a:gd name="adj1" fmla="val -48966"/>
              <a:gd name="adj2" fmla="val 6796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smtClean="0">
              <a:solidFill>
                <a:schemeClr val="bg1"/>
              </a:solidFill>
              <a:latin typeface="Baskerville Old Face" panose="02020602080505020303" pitchFamily="18" charset="0"/>
              <a:sym typeface="Wingdings" panose="05000000000000000000" pitchFamily="2" charset="2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Ajánlatos a processzor memória támogatási listáját átfutni.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valamit nem értesz klikkelj a kérdőjelre!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.</a:t>
            </a:r>
          </a:p>
          <a:p>
            <a:pPr algn="ctr"/>
            <a:endParaRPr lang="hu-HU" sz="2000" dirty="0" smtClean="0">
              <a:solidFill>
                <a:schemeClr val="bg1"/>
              </a:solidFill>
              <a:latin typeface="Baskerville Old Face" panose="02020602080505020303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Kép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5981" y="6094888"/>
            <a:ext cx="95715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149179"/>
            <a:ext cx="9905998" cy="546735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rgbClr val="00B0F0"/>
                </a:solidFill>
                <a:latin typeface="Imprint MT Shadow" panose="04020605060303030202" pitchFamily="82" charset="0"/>
              </a:rPr>
              <a:t>Hyperx</a:t>
            </a:r>
            <a:endParaRPr lang="hu-HU" dirty="0">
              <a:solidFill>
                <a:srgbClr val="00B0F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841572"/>
            <a:ext cx="9905999" cy="4949629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Hypex</a:t>
            </a:r>
            <a:r>
              <a:rPr lang="hu-HU" dirty="0" smtClean="0"/>
              <a:t> </a:t>
            </a:r>
            <a:r>
              <a:rPr lang="hu-HU" dirty="0" err="1" smtClean="0"/>
              <a:t>Dominator</a:t>
            </a:r>
            <a:endParaRPr lang="hu-HU" dirty="0" smtClean="0"/>
          </a:p>
          <a:p>
            <a:r>
              <a:rPr lang="hu-HU" dirty="0" smtClean="0"/>
              <a:t>Frekvencia: 3000MHz</a:t>
            </a:r>
          </a:p>
          <a:p>
            <a:r>
              <a:rPr lang="hu-HU" dirty="0" smtClean="0"/>
              <a:t>Méret:16Gb</a:t>
            </a:r>
          </a:p>
          <a:p>
            <a:r>
              <a:rPr lang="hu-HU" dirty="0" smtClean="0"/>
              <a:t>Késleltetés: CL15</a:t>
            </a:r>
          </a:p>
          <a:p>
            <a:r>
              <a:rPr lang="hu-HU" dirty="0" smtClean="0"/>
              <a:t>KIT: 4x4Gb</a:t>
            </a:r>
          </a:p>
          <a:p>
            <a:pPr marL="0" indent="0">
              <a:buNone/>
            </a:pPr>
            <a:r>
              <a:rPr lang="hu-HU" dirty="0" smtClean="0"/>
              <a:t>A memóriáknál nehéz a döntés mivel  ugyanazon a teljesítményen is rengeteg vetélytárs van így itt legfőképpen a kompatibilitás győz. Magasabb frekvencia gyorsabb adatátvitelt eredményez, viszont nagyon fontos hogy ezek a modulok késleltetve vannak (Lásd:CL9.CL10.CL15).  Nagy késleltetés enyhén visszafogja a memória teljesítményét 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096" y="1115211"/>
            <a:ext cx="2347163" cy="2005758"/>
          </a:xfrm>
          <a:prstGeom prst="rect">
            <a:avLst/>
          </a:prstGeom>
        </p:spPr>
      </p:pic>
      <p:pic>
        <p:nvPicPr>
          <p:cNvPr id="5" name="Kép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387" y="5891033"/>
            <a:ext cx="2024047" cy="85351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92" y="4836334"/>
            <a:ext cx="725487" cy="731583"/>
          </a:xfrm>
          <a:prstGeom prst="rect">
            <a:avLst/>
          </a:prstGeom>
        </p:spPr>
      </p:pic>
      <p:pic>
        <p:nvPicPr>
          <p:cNvPr id="7" name="Kép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202" y="5567917"/>
            <a:ext cx="938865" cy="1176630"/>
          </a:xfrm>
          <a:prstGeom prst="rect">
            <a:avLst/>
          </a:prstGeom>
        </p:spPr>
      </p:pic>
      <p:sp>
        <p:nvSpPr>
          <p:cNvPr id="8" name="Lekerekített téglalapbuborék 7"/>
          <p:cNvSpPr/>
          <p:nvPr/>
        </p:nvSpPr>
        <p:spPr>
          <a:xfrm>
            <a:off x="900000" y="3780000"/>
            <a:ext cx="4626894" cy="2163600"/>
          </a:xfrm>
          <a:prstGeom prst="wedgeRoundRectCallout">
            <a:avLst>
              <a:gd name="adj1" fmla="val -48966"/>
              <a:gd name="adj2" fmla="val 6796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Figyeljünk oda hogy az összes memóriánk egy késleltetésen legyen és azonos frekvencián, ellenkező esetben a legkisebb frekvenciára áll be a rendszer.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valamit nem értesz klikkelj a kérdőjelre!</a:t>
            </a:r>
            <a:endParaRPr lang="hu-HU" sz="2000" dirty="0" smtClean="0">
              <a:solidFill>
                <a:schemeClr val="bg1"/>
              </a:solidFill>
              <a:latin typeface="Baskerville Old Face" panose="02020602080505020303" pitchFamily="18" charset="0"/>
              <a:sym typeface="Wingdings" panose="05000000000000000000" pitchFamily="2" charset="2"/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5107521" y="1332563"/>
            <a:ext cx="484632" cy="518861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659" y="2352319"/>
            <a:ext cx="536494" cy="542591"/>
          </a:xfrm>
          <a:prstGeom prst="rect">
            <a:avLst/>
          </a:prstGeom>
        </p:spPr>
      </p:pic>
      <p:sp>
        <p:nvSpPr>
          <p:cNvPr id="11" name="Lefelé nyíl 10"/>
          <p:cNvSpPr/>
          <p:nvPr/>
        </p:nvSpPr>
        <p:spPr>
          <a:xfrm rot="16200000">
            <a:off x="5158198" y="1850572"/>
            <a:ext cx="484632" cy="518861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2" name="Lefelé nyíl 11"/>
          <p:cNvSpPr/>
          <p:nvPr/>
        </p:nvSpPr>
        <p:spPr>
          <a:xfrm rot="16200000">
            <a:off x="5124635" y="3023453"/>
            <a:ext cx="484632" cy="518861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116593"/>
            <a:ext cx="9905998" cy="600075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C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hu-HU" dirty="0">
                <a:latin typeface="Imprint MT Shadow" panose="04020605060303030202" pitchFamily="82" charset="0"/>
              </a:rPr>
              <a:t>COOLERMASTER V850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0839" y="790809"/>
            <a:ext cx="9905999" cy="5074533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Tápegység</a:t>
            </a:r>
          </a:p>
          <a:p>
            <a:r>
              <a:rPr lang="hu-HU" dirty="0" smtClean="0"/>
              <a:t>Teljesítmény: 850W</a:t>
            </a:r>
          </a:p>
          <a:p>
            <a:r>
              <a:rPr lang="hu-HU" dirty="0" smtClean="0"/>
              <a:t>Hatékonyság:  80+Gold</a:t>
            </a:r>
          </a:p>
          <a:p>
            <a:r>
              <a:rPr lang="hu-HU" dirty="0" smtClean="0"/>
              <a:t>Modularitás: Teljesen moduláris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Tápegységnél nagyon oda kell figyelni a hatékonyságra,  mivel csak ez különbözteti meg a felső kategóriás megbízható tápegységet a bóvli vetélytársaktól. Az én választásom egy teljesen moduláris tápegységre esett.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Fontos! A feltüntetett teljesítmény csak névleges, ebből le kell vonni a veszteséget,  ami ennél a tápnál 12%, így 748W lesz ténylegesen a teljesítménye.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446" y="757997"/>
            <a:ext cx="2671003" cy="2671003"/>
          </a:xfrm>
          <a:prstGeom prst="rect">
            <a:avLst/>
          </a:prstGeom>
        </p:spPr>
      </p:pic>
      <p:pic>
        <p:nvPicPr>
          <p:cNvPr id="5" name="Kép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387" y="5791201"/>
            <a:ext cx="2024047" cy="85351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67" y="4730008"/>
            <a:ext cx="725487" cy="731583"/>
          </a:xfrm>
          <a:prstGeom prst="rect">
            <a:avLst/>
          </a:prstGeom>
        </p:spPr>
      </p:pic>
      <p:pic>
        <p:nvPicPr>
          <p:cNvPr id="7" name="Kép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377" y="5629643"/>
            <a:ext cx="938865" cy="1176630"/>
          </a:xfrm>
          <a:prstGeom prst="rect">
            <a:avLst/>
          </a:prstGeom>
        </p:spPr>
      </p:pic>
      <p:sp>
        <p:nvSpPr>
          <p:cNvPr id="8" name="Lekerekített téglalapbuborék 7"/>
          <p:cNvSpPr/>
          <p:nvPr/>
        </p:nvSpPr>
        <p:spPr>
          <a:xfrm>
            <a:off x="900000" y="3780000"/>
            <a:ext cx="4626894" cy="2009524"/>
          </a:xfrm>
          <a:prstGeom prst="wedgeRoundRectCallout">
            <a:avLst>
              <a:gd name="adj1" fmla="val -48966"/>
              <a:gd name="adj2" fmla="val 6796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Gondoljunk a természetre!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Tápegység vásárláskor legalább 80+Silver minősítésű tápot vegyünk.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valamit nem értesz klikkelj a kérdőjelre!</a:t>
            </a:r>
            <a:endParaRPr lang="hu-HU" sz="2000" dirty="0" smtClean="0">
              <a:solidFill>
                <a:schemeClr val="bg1"/>
              </a:solidFill>
              <a:latin typeface="Baskerville Old Face" panose="02020602080505020303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843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9242" y="98283"/>
            <a:ext cx="9906000" cy="72710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latin typeface="Imprint MT Shadow" panose="04020605060303030202" pitchFamily="82" charset="0"/>
              </a:rPr>
              <a:t>SSD/HDD</a:t>
            </a:r>
            <a:endParaRPr lang="hu-HU" dirty="0">
              <a:latin typeface="Imprint MT Shadow" panose="04020605060303030202" pitchFamily="82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1255713" y="1465934"/>
            <a:ext cx="4649783" cy="823912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bg1"/>
                </a:solidFill>
              </a:rPr>
              <a:t>SAMSUNG 1TB 850 EVO </a:t>
            </a:r>
            <a:r>
              <a:rPr lang="hu-HU" dirty="0" smtClean="0">
                <a:solidFill>
                  <a:schemeClr val="bg1"/>
                </a:solidFill>
              </a:rPr>
              <a:t>PRO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1141410" y="2289846"/>
            <a:ext cx="4878391" cy="3866405"/>
          </a:xfrm>
        </p:spPr>
        <p:txBody>
          <a:bodyPr>
            <a:normAutofit/>
          </a:bodyPr>
          <a:lstStyle/>
          <a:p>
            <a:r>
              <a:rPr lang="hu-HU" sz="2000" dirty="0" smtClean="0"/>
              <a:t>Írás: 520Mb</a:t>
            </a:r>
          </a:p>
          <a:p>
            <a:r>
              <a:rPr lang="hu-HU" sz="2000" dirty="0" smtClean="0"/>
              <a:t>Olvasás: 550Mb</a:t>
            </a:r>
          </a:p>
          <a:p>
            <a:r>
              <a:rPr lang="hu-HU" sz="2000" dirty="0" smtClean="0"/>
              <a:t>Technológia: TLC</a:t>
            </a:r>
          </a:p>
          <a:p>
            <a:r>
              <a:rPr lang="hu-HU" sz="2000" dirty="0" smtClean="0"/>
              <a:t>Méret: 2,5”</a:t>
            </a:r>
          </a:p>
          <a:p>
            <a:r>
              <a:rPr lang="hu-HU" sz="2000" dirty="0"/>
              <a:t>Tároló kapacitás:  </a:t>
            </a:r>
            <a:r>
              <a:rPr lang="hu-HU" sz="2000" dirty="0" smtClean="0"/>
              <a:t>1TB</a:t>
            </a:r>
          </a:p>
          <a:p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>
          <a:xfrm>
            <a:off x="6400808" y="1425574"/>
            <a:ext cx="4646602" cy="823912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bg1"/>
                </a:solidFill>
              </a:rPr>
              <a:t>SEAGATE </a:t>
            </a:r>
            <a:r>
              <a:rPr lang="hu-HU" dirty="0" err="1">
                <a:solidFill>
                  <a:schemeClr val="bg1"/>
                </a:solidFill>
              </a:rPr>
              <a:t>Barracuda</a:t>
            </a:r>
            <a:r>
              <a:rPr lang="hu-HU" dirty="0">
                <a:solidFill>
                  <a:schemeClr val="bg1"/>
                </a:solidFill>
              </a:rPr>
              <a:t> 2TB </a:t>
            </a:r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6172200" y="2289846"/>
            <a:ext cx="4875210" cy="3866405"/>
          </a:xfrm>
        </p:spPr>
        <p:txBody>
          <a:bodyPr>
            <a:normAutofit/>
          </a:bodyPr>
          <a:lstStyle/>
          <a:p>
            <a:r>
              <a:rPr lang="hu-HU" sz="2200" dirty="0" smtClean="0"/>
              <a:t>Tároló </a:t>
            </a:r>
            <a:r>
              <a:rPr lang="hu-HU" sz="2200" dirty="0"/>
              <a:t>kapacitás: 2TB</a:t>
            </a:r>
          </a:p>
          <a:p>
            <a:r>
              <a:rPr lang="hu-HU" sz="2200" dirty="0"/>
              <a:t>Fordulat: 7200rpm</a:t>
            </a:r>
          </a:p>
          <a:p>
            <a:r>
              <a:rPr lang="hu-HU" sz="2200" dirty="0" smtClean="0"/>
              <a:t>Méret</a:t>
            </a:r>
            <a:r>
              <a:rPr lang="hu-HU" sz="2200" dirty="0"/>
              <a:t>: </a:t>
            </a:r>
            <a:r>
              <a:rPr lang="hu-HU" sz="2200" dirty="0" smtClean="0"/>
              <a:t> 3,5</a:t>
            </a:r>
            <a:r>
              <a:rPr lang="hu-HU" sz="2200" dirty="0"/>
              <a:t>" </a:t>
            </a:r>
            <a:endParaRPr lang="hu-HU" sz="2200" dirty="0" smtClean="0"/>
          </a:p>
          <a:p>
            <a:r>
              <a:rPr lang="hu-HU" sz="2200" dirty="0" smtClean="0"/>
              <a:t>Írás: 100Mb</a:t>
            </a:r>
            <a:endParaRPr lang="hu-HU" sz="2200" dirty="0"/>
          </a:p>
          <a:p>
            <a:r>
              <a:rPr lang="hu-HU" sz="2200" dirty="0" smtClean="0"/>
              <a:t>Olvasás: 150Mb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45" y="2564975"/>
            <a:ext cx="1918847" cy="15650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67" y="4751274"/>
            <a:ext cx="725487" cy="731583"/>
          </a:xfrm>
          <a:prstGeom prst="rect">
            <a:avLst/>
          </a:prstGeom>
        </p:spPr>
      </p:pic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77" y="5574727"/>
            <a:ext cx="938865" cy="117663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82" y="3447755"/>
            <a:ext cx="1669310" cy="1669310"/>
          </a:xfrm>
          <a:prstGeom prst="rect">
            <a:avLst/>
          </a:prstGeom>
        </p:spPr>
      </p:pic>
      <p:sp>
        <p:nvSpPr>
          <p:cNvPr id="12" name="Lekerekített téglalapbuborék 11"/>
          <p:cNvSpPr/>
          <p:nvPr/>
        </p:nvSpPr>
        <p:spPr>
          <a:xfrm>
            <a:off x="900000" y="3780000"/>
            <a:ext cx="4626894" cy="2009524"/>
          </a:xfrm>
          <a:prstGeom prst="wedgeRoundRectCallout">
            <a:avLst>
              <a:gd name="adj1" fmla="val -48966"/>
              <a:gd name="adj2" fmla="val 6796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Ha gyors adatátvitelt szeretnél, figyelj hogy SATA3.0 csatlakozókat használj!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valamit nem értesz klikkelj a kérdőjelre!</a:t>
            </a:r>
            <a:endParaRPr lang="hu-HU" sz="2000" dirty="0" smtClean="0">
              <a:solidFill>
                <a:schemeClr val="bg1"/>
              </a:solidFill>
              <a:latin typeface="Baskerville Old Face" panose="02020602080505020303" pitchFamily="18" charset="0"/>
              <a:sym typeface="Wingdings" panose="05000000000000000000" pitchFamily="2" charset="2"/>
            </a:endParaRPr>
          </a:p>
        </p:txBody>
      </p:sp>
      <p:pic>
        <p:nvPicPr>
          <p:cNvPr id="13" name="Kép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5981" y="6094888"/>
            <a:ext cx="95715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2" y="165464"/>
            <a:ext cx="9905998" cy="63572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latin typeface="Imprint MT Shadow" panose="04020605060303030202" pitchFamily="82" charset="0"/>
              </a:rPr>
              <a:t>HDD </a:t>
            </a:r>
            <a:r>
              <a:rPr lang="hu-HU" dirty="0" err="1" smtClean="0">
                <a:latin typeface="Imprint MT Shadow" panose="04020605060303030202" pitchFamily="82" charset="0"/>
              </a:rPr>
              <a:t>vs</a:t>
            </a:r>
            <a:r>
              <a:rPr lang="hu-HU" dirty="0" smtClean="0">
                <a:latin typeface="Imprint MT Shadow" panose="04020605060303030202" pitchFamily="82" charset="0"/>
              </a:rPr>
              <a:t> </a:t>
            </a:r>
            <a:r>
              <a:rPr lang="hu-HU" dirty="0" err="1" smtClean="0">
                <a:latin typeface="Imprint MT Shadow" panose="04020605060303030202" pitchFamily="82" charset="0"/>
              </a:rPr>
              <a:t>ssd</a:t>
            </a:r>
            <a:endParaRPr lang="hu-HU" dirty="0">
              <a:latin typeface="Imprint MT Shadow" panose="040206050603030302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1114697"/>
            <a:ext cx="5748485" cy="467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Hogy miért pont SSD?  A HDD kora lejárt. Egy SSD a közhiedelmekkel ellentétben több ideig bír helytállni mint egy HDD. Sokkal gyorsabb, mint bármely HDD és kisebb is. Manapság lehet kapni olyan </a:t>
            </a:r>
            <a:r>
              <a:rPr lang="hu-HU" dirty="0" err="1" smtClean="0"/>
              <a:t>SSD-t</a:t>
            </a:r>
            <a:r>
              <a:rPr lang="hu-HU" dirty="0" smtClean="0"/>
              <a:t> amik a HDD-k kapacitásaival egyenértékűek.</a:t>
            </a:r>
          </a:p>
          <a:p>
            <a:pPr marL="0" indent="0">
              <a:buNone/>
            </a:pPr>
            <a:r>
              <a:rPr lang="hu-HU" dirty="0" smtClean="0"/>
              <a:t>Persze ez mind szép, de miért is használunk még akkor HDD-t? Erre nagyon egyszerű a válasz: az olcsósága miatt. Míg egy 1Tb-os SSD 100.000Ft-nál kezdődik egy HDD 10.000Ft-nál.</a:t>
            </a:r>
          </a:p>
          <a:p>
            <a:endParaRPr lang="hu-HU" dirty="0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970640537"/>
              </p:ext>
            </p:extLst>
          </p:nvPr>
        </p:nvGraphicFramePr>
        <p:xfrm>
          <a:off x="7442792" y="907515"/>
          <a:ext cx="3873794" cy="533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Kép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814" y="6092052"/>
            <a:ext cx="2024047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152400"/>
            <a:ext cx="9905998" cy="762000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dirty="0" smtClean="0">
                <a:latin typeface="Imprint MT Shadow" panose="04020605060303030202" pitchFamily="82" charset="0"/>
              </a:rPr>
              <a:t>Gépház</a:t>
            </a:r>
            <a:endParaRPr lang="hu-HU" dirty="0">
              <a:latin typeface="Imprint MT Shadow" panose="04020605060303030202" pitchFamily="82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Corsair</a:t>
            </a:r>
            <a:r>
              <a:rPr lang="hu-HU" dirty="0" smtClean="0"/>
              <a:t> </a:t>
            </a:r>
            <a:r>
              <a:rPr lang="hu-HU" dirty="0" err="1" smtClean="0"/>
              <a:t>Obsidian</a:t>
            </a:r>
            <a:r>
              <a:rPr lang="hu-HU" dirty="0" smtClean="0"/>
              <a:t> 750D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gépház kiválasztásánál a következő szempontokra fontos odafigyelni:</a:t>
            </a:r>
            <a:br>
              <a:rPr lang="hu-HU" dirty="0" smtClean="0"/>
            </a:br>
            <a:r>
              <a:rPr lang="hu-HU" dirty="0" smtClean="0"/>
              <a:t>férjen bele az alaplap és a tápegység, legyen benne elég hely a videokártyának és rendelkezzen elegendő hellyel a ventilátor számára is. Ezen felül csak a ízlésünk (és a pénztárcánk </a:t>
            </a:r>
            <a:r>
              <a:rPr lang="hu-HU" dirty="0" smtClean="0">
                <a:sym typeface="Wingdings" pitchFamily="2" charset="2"/>
              </a:rPr>
              <a:t></a:t>
            </a:r>
            <a:r>
              <a:rPr lang="hu-HU" dirty="0" smtClean="0"/>
              <a:t>) szab határt.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921" y="1026125"/>
            <a:ext cx="1979808" cy="2841025"/>
          </a:xfrm>
          <a:prstGeom prst="rect">
            <a:avLst/>
          </a:prstGeom>
        </p:spPr>
      </p:pic>
      <p:sp>
        <p:nvSpPr>
          <p:cNvPr id="7" name="Lekerekített téglalapbuborék 6"/>
          <p:cNvSpPr/>
          <p:nvPr/>
        </p:nvSpPr>
        <p:spPr>
          <a:xfrm>
            <a:off x="900000" y="3780000"/>
            <a:ext cx="4626894" cy="2009524"/>
          </a:xfrm>
          <a:prstGeom prst="wedgeRoundRectCallout">
            <a:avLst>
              <a:gd name="adj1" fmla="val -48966"/>
              <a:gd name="adj2" fmla="val 67967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Itt szinte csak a saját stílusod számít. Én szeretem a letisztult vonalakat és a plexis kinézetet. 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valamit nem értesz klikkelj a kérdőjelre!</a:t>
            </a:r>
            <a:endParaRPr lang="hu-HU" sz="2000" dirty="0" smtClean="0">
              <a:solidFill>
                <a:schemeClr val="bg1"/>
              </a:solidFill>
              <a:latin typeface="Baskerville Old Face" panose="02020602080505020303" pitchFamily="18" charset="0"/>
              <a:sym typeface="Wingdings" panose="05000000000000000000" pitchFamily="2" charset="2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9" y="5681370"/>
            <a:ext cx="938865" cy="1176630"/>
          </a:xfrm>
          <a:prstGeom prst="rect">
            <a:avLst/>
          </a:prstGeom>
        </p:spPr>
      </p:pic>
      <p:pic>
        <p:nvPicPr>
          <p:cNvPr id="10" name="Kép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5981" y="6094888"/>
            <a:ext cx="95715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7550" y="322689"/>
            <a:ext cx="11053721" cy="645378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latin typeface="Imprint MT Shadow" panose="04020605060303030202" pitchFamily="82" charset="0"/>
              </a:rPr>
              <a:t>De miért is fontos hogy jó gépünk legyen?</a:t>
            </a:r>
            <a:endParaRPr lang="hu-HU" dirty="0">
              <a:latin typeface="Imprint MT Shadow" panose="040206050603030302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628503"/>
            <a:ext cx="9905999" cy="416269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Mosolygó arc 3"/>
          <p:cNvSpPr/>
          <p:nvPr/>
        </p:nvSpPr>
        <p:spPr>
          <a:xfrm>
            <a:off x="2081348" y="2611628"/>
            <a:ext cx="2673531" cy="2196448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54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Mosolygó arc 5"/>
          <p:cNvSpPr/>
          <p:nvPr/>
        </p:nvSpPr>
        <p:spPr>
          <a:xfrm>
            <a:off x="7415348" y="2611628"/>
            <a:ext cx="2673531" cy="2196448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54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621176" y="511497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Átlag PC tempója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126467" y="5144980"/>
            <a:ext cx="374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Jól összeállított, szuper PC gyorsasága</a:t>
            </a:r>
            <a:endParaRPr lang="hu-HU" dirty="0"/>
          </a:p>
        </p:txBody>
      </p:sp>
      <p:pic>
        <p:nvPicPr>
          <p:cNvPr id="9" name="Kép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411" y="6047572"/>
            <a:ext cx="95715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142875"/>
            <a:ext cx="9905998" cy="75255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latin typeface="Imprint MT Shadow" panose="04020605060303030202" pitchFamily="82" charset="0"/>
              </a:rPr>
              <a:t>Hangkártya</a:t>
            </a:r>
            <a:endParaRPr lang="hu-HU" dirty="0">
              <a:latin typeface="Imprint MT Shadow" panose="040206050603030302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359462"/>
            <a:ext cx="9905999" cy="4431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ROG </a:t>
            </a:r>
            <a:r>
              <a:rPr lang="hu-HU" b="1" dirty="0" err="1"/>
              <a:t>Xonar</a:t>
            </a:r>
            <a:r>
              <a:rPr lang="hu-HU" b="1" dirty="0"/>
              <a:t> Phoebus </a:t>
            </a:r>
            <a:r>
              <a:rPr lang="hu-HU" b="1" dirty="0" err="1" smtClean="0"/>
              <a:t>Solo</a:t>
            </a:r>
            <a:endParaRPr lang="hu-HU" b="1" dirty="0" smtClean="0"/>
          </a:p>
          <a:p>
            <a:pPr marL="0" indent="0">
              <a:buNone/>
            </a:pPr>
            <a:r>
              <a:rPr lang="hu-HU" sz="2000" b="1" dirty="0" smtClean="0"/>
              <a:t>Hogy miért fontos a hangkártya?</a:t>
            </a:r>
            <a:r>
              <a:rPr lang="hu-HU" sz="2000" b="1" dirty="0"/>
              <a:t/>
            </a:r>
            <a:br>
              <a:rPr lang="hu-HU" sz="2000" b="1" dirty="0"/>
            </a:br>
            <a:r>
              <a:rPr lang="hu-HU" sz="2000" b="1" dirty="0" smtClean="0"/>
              <a:t>Igazából nekem is csak fél éve mutatták</a:t>
            </a:r>
            <a:br>
              <a:rPr lang="hu-HU" sz="2000" b="1" dirty="0" smtClean="0"/>
            </a:br>
            <a:r>
              <a:rPr lang="hu-HU" sz="2000" b="1" dirty="0" smtClean="0"/>
              <a:t>meg hogy mekkora a különbség az alaplapi</a:t>
            </a:r>
            <a:br>
              <a:rPr lang="hu-HU" sz="2000" b="1" dirty="0" smtClean="0"/>
            </a:br>
            <a:r>
              <a:rPr lang="hu-HU" sz="2000" b="1" dirty="0" smtClean="0"/>
              <a:t>és hardveri hangkártya között. A következő ábra </a:t>
            </a:r>
            <a:br>
              <a:rPr lang="hu-HU" sz="2000" b="1" dirty="0" smtClean="0"/>
            </a:br>
            <a:r>
              <a:rPr lang="hu-HU" sz="2000" b="1" dirty="0" smtClean="0"/>
              <a:t>szemlélteti hogy egy hangkártya mennyivel tisztább jelet tud közvetíteni.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324" y="975091"/>
            <a:ext cx="2453909" cy="24539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444" y="4136716"/>
            <a:ext cx="3810000" cy="2209800"/>
          </a:xfrm>
          <a:prstGeom prst="rect">
            <a:avLst/>
          </a:prstGeom>
        </p:spPr>
      </p:pic>
      <p:pic>
        <p:nvPicPr>
          <p:cNvPr id="6" name="Kép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526" y="5897843"/>
            <a:ext cx="2024047" cy="853514"/>
          </a:xfrm>
          <a:prstGeom prst="rect">
            <a:avLst/>
          </a:prstGeom>
        </p:spPr>
      </p:pic>
      <p:pic>
        <p:nvPicPr>
          <p:cNvPr id="7" name="Kép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2079" y="5791201"/>
            <a:ext cx="639993" cy="734538"/>
          </a:xfrm>
          <a:prstGeom prst="rect">
            <a:avLst/>
          </a:prstGeom>
        </p:spPr>
      </p:pic>
      <p:sp>
        <p:nvSpPr>
          <p:cNvPr id="8" name="Lekerekített téglalapbuborék 7"/>
          <p:cNvSpPr/>
          <p:nvPr/>
        </p:nvSpPr>
        <p:spPr>
          <a:xfrm>
            <a:off x="7994931" y="4522573"/>
            <a:ext cx="2235410" cy="1321949"/>
          </a:xfrm>
          <a:prstGeom prst="wedgeRoundRectCallout">
            <a:avLst>
              <a:gd name="adj1" fmla="val 38459"/>
              <a:gd name="adj2" fmla="val 6910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minden értettél, akkor klikkelj a kérdésekre!</a:t>
            </a:r>
          </a:p>
        </p:txBody>
      </p:sp>
    </p:spTree>
    <p:extLst>
      <p:ext uri="{BB962C8B-B14F-4D97-AF65-F5344CB8AC3E}">
        <p14:creationId xmlns:p14="http://schemas.microsoft.com/office/powerpoint/2010/main" val="14474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9988" y="-142875"/>
            <a:ext cx="9905998" cy="930584"/>
          </a:xfrm>
        </p:spPr>
        <p:txBody>
          <a:bodyPr/>
          <a:lstStyle/>
          <a:p>
            <a:r>
              <a:rPr lang="hu-HU" dirty="0" smtClean="0"/>
              <a:t>KISOKOS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06" y="5857876"/>
            <a:ext cx="725487" cy="731583"/>
          </a:xfrm>
          <a:prstGeom prst="rect">
            <a:avLst/>
          </a:prstGeom>
        </p:spPr>
      </p:pic>
      <p:pic>
        <p:nvPicPr>
          <p:cNvPr id="10" name="Kép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164" y="201020"/>
            <a:ext cx="1297002" cy="729564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20822"/>
              </p:ext>
            </p:extLst>
          </p:nvPr>
        </p:nvGraphicFramePr>
        <p:xfrm>
          <a:off x="1704974" y="552599"/>
          <a:ext cx="86487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175"/>
                <a:gridCol w="2162175"/>
                <a:gridCol w="2162175"/>
                <a:gridCol w="2162175"/>
              </a:tblGrid>
              <a:tr h="617192">
                <a:tc>
                  <a:txBody>
                    <a:bodyPr/>
                    <a:lstStyle/>
                    <a:p>
                      <a:r>
                        <a:rPr lang="hu-HU" dirty="0" smtClean="0"/>
                        <a:t>Chipkészlet: </a:t>
                      </a:r>
                    </a:p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Frekvencia:</a:t>
                      </a:r>
                    </a:p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Magok száma:</a:t>
                      </a:r>
                    </a:p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Hypertrading: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468766">
                <a:tc>
                  <a:txBody>
                    <a:bodyPr/>
                    <a:lstStyle/>
                    <a:p>
                      <a:r>
                        <a:rPr lang="hu-HU" dirty="0" smtClean="0"/>
                        <a:t>Az a mikroprocesszor, amely különböző hardverek irányításában segít.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 másodpercen belül hány kört tud leírni a processzor.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Ez mutatja meg hogy egy processzor lapkára hány CPU magot tudtak beágyazni.</a:t>
                      </a:r>
                    </a:p>
                    <a:p>
                      <a:r>
                        <a:rPr lang="hu-HU" dirty="0" smtClean="0"/>
                        <a:t>A mai világba </a:t>
                      </a:r>
                      <a:r>
                        <a:rPr lang="hu-HU" dirty="0" err="1" smtClean="0"/>
                        <a:t>Hypertrading-esek</a:t>
                      </a:r>
                      <a:r>
                        <a:rPr lang="hu-HU" dirty="0" smtClean="0"/>
                        <a:t> a processzorok.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Egy fizikai mag akár két szálon is tud egy időben programot futatni.</a:t>
                      </a:r>
                    </a:p>
                  </a:txBody>
                  <a:tcPr/>
                </a:tc>
              </a:tr>
              <a:tr h="617192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CPU: </a:t>
                      </a:r>
                      <a:endParaRPr lang="hu-HU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Foglalat</a:t>
                      </a:r>
                    </a:p>
                    <a:p>
                      <a:endParaRPr lang="hu-HU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Fogyasztás/</a:t>
                      </a:r>
                      <a:r>
                        <a:rPr lang="hu-HU" b="1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hőleadás</a:t>
                      </a:r>
                      <a:r>
                        <a:rPr lang="hu-HU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04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Központi számító egység avagy processzor.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Az alaplapon lévő kapcsolódási CPU pont kialakítása. 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Mennyit eszik az eszközünk, azaz mennyit fűt el számítás közben. (Mégsem kellene a gatyánkat is ráfizetni!)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8106" y="552599"/>
            <a:ext cx="951058" cy="755970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723106" y="5035704"/>
            <a:ext cx="711200" cy="7112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latin typeface="Calibri" panose="020F0502020204030204" pitchFamily="34" charset="0"/>
              </a:rPr>
              <a:t>!!</a:t>
            </a:r>
            <a:endParaRPr lang="hu-HU" sz="3600" b="1" dirty="0">
              <a:latin typeface="Calibri" panose="020F050202020403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57" y="4193149"/>
            <a:ext cx="7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076242"/>
            <a:ext cx="9905999" cy="5721068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1" y="5848351"/>
            <a:ext cx="725487" cy="731583"/>
          </a:xfrm>
          <a:prstGeom prst="rect">
            <a:avLst/>
          </a:prstGeom>
        </p:spPr>
      </p:pic>
      <p:pic>
        <p:nvPicPr>
          <p:cNvPr id="10" name="Kép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42" y="157515"/>
            <a:ext cx="1309113" cy="736376"/>
          </a:xfrm>
          <a:prstGeom prst="rect">
            <a:avLst/>
          </a:prstGeom>
        </p:spPr>
      </p:pic>
      <p:pic>
        <p:nvPicPr>
          <p:cNvPr id="12" name="Kép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42" y="926539"/>
            <a:ext cx="1323499" cy="744468"/>
          </a:xfrm>
          <a:prstGeom prst="rect">
            <a:avLst/>
          </a:prstGeom>
        </p:spPr>
      </p:pic>
      <p:sp>
        <p:nvSpPr>
          <p:cNvPr id="13" name="Ellipszis buborék 12"/>
          <p:cNvSpPr/>
          <p:nvPr/>
        </p:nvSpPr>
        <p:spPr>
          <a:xfrm>
            <a:off x="9593788" y="336931"/>
            <a:ext cx="914400" cy="612648"/>
          </a:xfrm>
          <a:prstGeom prst="wedgeEllipseCallout">
            <a:avLst>
              <a:gd name="adj1" fmla="val 60583"/>
              <a:gd name="adj2" fmla="val 5325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Vissza a diára.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8399"/>
              </p:ext>
            </p:extLst>
          </p:nvPr>
        </p:nvGraphicFramePr>
        <p:xfrm>
          <a:off x="1599355" y="1076242"/>
          <a:ext cx="8908833" cy="501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611"/>
                <a:gridCol w="2969611"/>
                <a:gridCol w="2969611"/>
              </a:tblGrid>
              <a:tr h="87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Integrált elemek: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Memóriafoglalat: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Csatlakozók: </a:t>
                      </a:r>
                    </a:p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629248"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Különböző hardverek (kicsinyített) változata az alaplapon.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Meghatározza milyen memóriát tehetünk Az</a:t>
                      </a:r>
                      <a:r>
                        <a:rPr lang="hu-HU" baseline="0" dirty="0" smtClean="0"/>
                        <a:t> alaplapba.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Kábel/hardver csatlakozási pontok . </a:t>
                      </a:r>
                      <a:br>
                        <a:rPr lang="hu-HU" dirty="0" smtClean="0"/>
                      </a:br>
                      <a:r>
                        <a:rPr lang="hu-HU" dirty="0" smtClean="0"/>
                        <a:t>Ez szabványosítva van mint például USB, PCI, SATA.</a:t>
                      </a:r>
                    </a:p>
                  </a:txBody>
                  <a:tcPr/>
                </a:tc>
              </a:tr>
              <a:tr h="87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GPU: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VRAM:</a:t>
                      </a:r>
                    </a:p>
                    <a:p>
                      <a:endParaRPr lang="hu-HU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62924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Grafikus processzor, csak grafikával kapcsolatos számításokat végez.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Grafikus memória csak grafikával kapcsolatos adatok rövid elérése.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llipszis 7"/>
          <p:cNvSpPr/>
          <p:nvPr/>
        </p:nvSpPr>
        <p:spPr>
          <a:xfrm>
            <a:off x="694531" y="5073820"/>
            <a:ext cx="711200" cy="7112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latin typeface="Calibri" panose="020F0502020204030204" pitchFamily="34" charset="0"/>
              </a:rPr>
              <a:t>!!</a:t>
            </a:r>
            <a:endParaRPr lang="hu-HU" sz="3600" b="1" dirty="0">
              <a:latin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31" y="4267385"/>
            <a:ext cx="7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108609"/>
            <a:ext cx="9905999" cy="4682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7" name="Kép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70" y="87959"/>
            <a:ext cx="1322947" cy="744158"/>
          </a:xfrm>
          <a:prstGeom prst="rect">
            <a:avLst/>
          </a:prstGeom>
        </p:spPr>
      </p:pic>
      <p:pic>
        <p:nvPicPr>
          <p:cNvPr id="9" name="Kép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9" y="937622"/>
            <a:ext cx="1322947" cy="744158"/>
          </a:xfrm>
          <a:prstGeom prst="rect">
            <a:avLst/>
          </a:prstGeom>
        </p:spPr>
      </p:pic>
      <p:pic>
        <p:nvPicPr>
          <p:cNvPr id="10" name="Kép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61" y="1787285"/>
            <a:ext cx="1322947" cy="744158"/>
          </a:xfrm>
          <a:prstGeom prst="rect">
            <a:avLst/>
          </a:prstGeom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43841"/>
              </p:ext>
            </p:extLst>
          </p:nvPr>
        </p:nvGraphicFramePr>
        <p:xfrm>
          <a:off x="1639965" y="341867"/>
          <a:ext cx="8908892" cy="6034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325"/>
                <a:gridCol w="1720121"/>
                <a:gridCol w="2227223"/>
                <a:gridCol w="2227223"/>
              </a:tblGrid>
              <a:tr h="620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Hatékonyság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KIT:</a:t>
                      </a:r>
                    </a:p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Moduláris:</a:t>
                      </a:r>
                    </a:p>
                    <a:p>
                      <a:endParaRPr lang="hu-H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82826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Minden tápegységnél van veszteség (hőenergiává alakulás), a hatékonyság </a:t>
                      </a:r>
                      <a:br>
                        <a:rPr lang="hu-HU" dirty="0" smtClean="0"/>
                      </a:br>
                      <a:r>
                        <a:rPr lang="hu-HU" dirty="0" smtClean="0"/>
                        <a:t>megmutatja hogy egy adott eszköznél mekkora ez a szám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Iker memóriák (azonos gyártás frekvencia és késleltetés) kiszerelése.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Mi szabhatjuk meg hogy hány kábel legyen csatlakoztatva a tápegységhez.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</a:txBody>
                  <a:tcPr/>
                </a:tc>
              </a:tr>
              <a:tr h="652952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Írás/Olvasás maximuma:</a:t>
                      </a:r>
                    </a:p>
                    <a:p>
                      <a:endParaRPr lang="hu-HU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HDD</a:t>
                      </a:r>
                    </a:p>
                    <a:p>
                      <a:endParaRPr lang="hu-HU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SSD</a:t>
                      </a:r>
                    </a:p>
                    <a:p>
                      <a:endParaRPr lang="hu-HU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Tényleges teljesítmény:</a:t>
                      </a:r>
                    </a:p>
                    <a:p>
                      <a:endParaRPr lang="hu-HU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220039">
                <a:tc>
                  <a:txBody>
                    <a:bodyPr/>
                    <a:lstStyle/>
                    <a:p>
                      <a:pPr lvl="1"/>
                      <a:r>
                        <a:rPr lang="hu-HU" dirty="0" smtClean="0"/>
                        <a:t>Milyen gyorsan tud az adott termék írni illetve az kiolvasni az adat tárolóról.</a:t>
                      </a:r>
                    </a:p>
                    <a:p>
                      <a:pPr lvl="1"/>
                      <a:r>
                        <a:rPr lang="hu-HU" dirty="0" smtClean="0"/>
                        <a:t>A gyártok mindig a maximális írás/olvasást adják meg.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(</a:t>
                      </a:r>
                      <a:r>
                        <a:rPr lang="hu-HU" dirty="0" err="1" smtClean="0"/>
                        <a:t>Hard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Disk</a:t>
                      </a:r>
                      <a:r>
                        <a:rPr lang="hu-HU" dirty="0" smtClean="0"/>
                        <a:t> Drive) Merevlemez meghajtó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(</a:t>
                      </a:r>
                      <a:r>
                        <a:rPr lang="hu-HU" dirty="0" err="1" smtClean="0"/>
                        <a:t>Solid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State</a:t>
                      </a:r>
                      <a:r>
                        <a:rPr lang="hu-HU" baseline="0" dirty="0" smtClean="0"/>
                        <a:t> Drive)</a:t>
                      </a:r>
                    </a:p>
                    <a:p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szilárdtest-meghajtó</a:t>
                      </a:r>
                    </a:p>
                    <a:p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SSD egy olyan, mozgó alkatrészek nélküli </a:t>
                      </a:r>
                      <a:r>
                        <a:rPr lang="hu-H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adattároló</a:t>
                      </a:r>
                      <a:r>
                        <a:rPr lang="hu-H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eszköz, ami memóriában tárolja az adatot</a:t>
                      </a:r>
                      <a:endParaRPr lang="hu-HU" b="0" baseline="0" dirty="0" smtClean="0"/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  <a:p>
                      <a:r>
                        <a:rPr lang="hu-HU" dirty="0" smtClean="0"/>
                        <a:t>Az adott eszköz teljesítménye 100% terhelésen.</a:t>
                      </a:r>
                    </a:p>
                    <a:p>
                      <a:endParaRPr lang="hu-HU" dirty="0"/>
                    </a:p>
                  </a:txBody>
                  <a:tcPr/>
                </a:tc>
              </a:tr>
              <a:tr h="354504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0328" y="832117"/>
            <a:ext cx="981541" cy="7620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565" y="4856525"/>
            <a:ext cx="847417" cy="96325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31" y="5848351"/>
            <a:ext cx="725487" cy="73158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435" y="4039448"/>
            <a:ext cx="7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838807"/>
          </a:xfrm>
        </p:spPr>
        <p:txBody>
          <a:bodyPr/>
          <a:lstStyle/>
          <a:p>
            <a:r>
              <a:rPr lang="hu-HU" dirty="0" smtClean="0">
                <a:latin typeface="Imprint MT Shadow" panose="04020605060303030202" pitchFamily="82" charset="0"/>
              </a:rPr>
              <a:t>ASK THE QUESTION</a:t>
            </a:r>
            <a:endParaRPr lang="hu-HU" dirty="0">
              <a:latin typeface="Imprint MT Shadow" panose="040206050603030302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65212" y="1546774"/>
            <a:ext cx="4866250" cy="440769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Mi mutatja meg a processzorok tényleges tudását?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073149" y="2276168"/>
            <a:ext cx="485831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A, Frekvencia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073149" y="4464350"/>
            <a:ext cx="485831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D, Magonként számítás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073149" y="3734956"/>
            <a:ext cx="485831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C, Cache memória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065212" y="3005562"/>
            <a:ext cx="4866250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B, Magok száma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1065212" y="5193744"/>
            <a:ext cx="4866250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E, Tesztek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310874" y="1546774"/>
            <a:ext cx="4866250" cy="440769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CHIP készlet miért felelős?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355900" y="2276168"/>
            <a:ext cx="485831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A, Grafikáért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355900" y="4464350"/>
            <a:ext cx="485831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D, A gyors betöltésért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347963" y="5188661"/>
            <a:ext cx="485831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E, A tápegység teljesítményének irányításáért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347963" y="3005562"/>
            <a:ext cx="4866250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B, Számításért  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355900" y="3740039"/>
            <a:ext cx="4866250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C, Különböző hardverek </a:t>
            </a:r>
            <a:r>
              <a:rPr lang="hu-HU" dirty="0" smtClean="0"/>
              <a:t>irányításáért</a:t>
            </a:r>
            <a:endParaRPr lang="hu-HU" dirty="0"/>
          </a:p>
        </p:txBody>
      </p:sp>
      <p:pic>
        <p:nvPicPr>
          <p:cNvPr id="20" name="Kép 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216" y="6004486"/>
            <a:ext cx="2024047" cy="853514"/>
          </a:xfrm>
          <a:prstGeom prst="rect">
            <a:avLst/>
          </a:prstGeom>
        </p:spPr>
      </p:pic>
      <p:sp>
        <p:nvSpPr>
          <p:cNvPr id="21" name="Átellenes sarkain levágott téglalap 20"/>
          <p:cNvSpPr/>
          <p:nvPr/>
        </p:nvSpPr>
        <p:spPr>
          <a:xfrm>
            <a:off x="2588306" y="729390"/>
            <a:ext cx="1958273" cy="616749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Processzor</a:t>
            </a:r>
          </a:p>
        </p:txBody>
      </p:sp>
      <p:sp>
        <p:nvSpPr>
          <p:cNvPr id="22" name="Átellenes sarkain levágott téglalap 21"/>
          <p:cNvSpPr/>
          <p:nvPr/>
        </p:nvSpPr>
        <p:spPr>
          <a:xfrm>
            <a:off x="7805919" y="734473"/>
            <a:ext cx="1958273" cy="616749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Alaplap</a:t>
            </a:r>
          </a:p>
        </p:txBody>
      </p:sp>
    </p:spTree>
    <p:extLst>
      <p:ext uri="{BB962C8B-B14F-4D97-AF65-F5344CB8AC3E}">
        <p14:creationId xmlns:p14="http://schemas.microsoft.com/office/powerpoint/2010/main" val="42195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971044"/>
            <a:ext cx="9905999" cy="482015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41412" y="1562958"/>
            <a:ext cx="4860000" cy="440769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Mit mutat meg a tényleges teljesítmény?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49349" y="2292352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A, Menyi átlagba a fogyasztás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49349" y="5082032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E,Hardverünk 50% terhelés melletti fogyasztását.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49349" y="3751140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C, Az adott termék minimum fogyasztását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41412" y="3021746"/>
            <a:ext cx="4860000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B, Hardverünk 75% </a:t>
            </a:r>
            <a:r>
              <a:rPr lang="hu-HU" dirty="0"/>
              <a:t>terhelés melletti </a:t>
            </a:r>
            <a:r>
              <a:rPr lang="hu-HU" dirty="0" smtClean="0"/>
              <a:t>fogyasztását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149349" y="4416586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D, Hardverünk100</a:t>
            </a:r>
            <a:r>
              <a:rPr lang="hu-HU" dirty="0"/>
              <a:t>% terhelés </a:t>
            </a:r>
            <a:r>
              <a:rPr lang="hu-HU" dirty="0" smtClean="0"/>
              <a:t>melletti fogyasztását</a:t>
            </a:r>
            <a:endParaRPr lang="hu-HU" dirty="0"/>
          </a:p>
        </p:txBody>
      </p:sp>
      <p:pic>
        <p:nvPicPr>
          <p:cNvPr id="10" name="Kép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387" y="5936859"/>
            <a:ext cx="2024047" cy="85351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195348" y="1562958"/>
            <a:ext cx="4860000" cy="440769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Mit jelent a hatékonyság?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195347" y="2287764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A, Menyire gyors a PC-nk adat feldolgozásba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203285" y="5082032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E, A tápegység teljesítményét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203285" y="3751140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C, </a:t>
            </a:r>
            <a:r>
              <a:rPr lang="hu-HU" dirty="0"/>
              <a:t>Hardvereink </a:t>
            </a:r>
            <a:r>
              <a:rPr lang="hu-HU" dirty="0" smtClean="0"/>
              <a:t>teljesítményét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187409" y="4434234"/>
            <a:ext cx="4860000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D, Processzorunk teljesítményét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195346" y="3048650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B</a:t>
            </a:r>
            <a:r>
              <a:rPr lang="hu-HU" dirty="0" smtClean="0"/>
              <a:t>,Tápegységünk veszteségét</a:t>
            </a:r>
            <a:endParaRPr lang="hu-HU" dirty="0"/>
          </a:p>
        </p:txBody>
      </p:sp>
      <p:sp>
        <p:nvSpPr>
          <p:cNvPr id="17" name="Átellenes sarkain levágott téglalap 16"/>
          <p:cNvSpPr/>
          <p:nvPr/>
        </p:nvSpPr>
        <p:spPr>
          <a:xfrm>
            <a:off x="2592275" y="650252"/>
            <a:ext cx="1958273" cy="616749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Videokártya</a:t>
            </a:r>
          </a:p>
        </p:txBody>
      </p:sp>
      <p:sp>
        <p:nvSpPr>
          <p:cNvPr id="18" name="Átellenes sarkain levágott téglalap 17"/>
          <p:cNvSpPr/>
          <p:nvPr/>
        </p:nvSpPr>
        <p:spPr>
          <a:xfrm>
            <a:off x="7646211" y="684488"/>
            <a:ext cx="1958273" cy="616749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Tápegység</a:t>
            </a:r>
          </a:p>
        </p:txBody>
      </p:sp>
    </p:spTree>
    <p:extLst>
      <p:ext uri="{BB962C8B-B14F-4D97-AF65-F5344CB8AC3E}">
        <p14:creationId xmlns:p14="http://schemas.microsoft.com/office/powerpoint/2010/main" val="30818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49504" y="1562958"/>
            <a:ext cx="4860000" cy="440769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gyártó milyen írás/olvasási sebességet ad meg?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49349" y="4416586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D, Átlag írási/olvasási sebességet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49349" y="5082032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E, Nem is adnak meg írási/olvasási sebességet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49349" y="3751140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C, Viszonyított sebességet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41412" y="3021746"/>
            <a:ext cx="4860000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B, Minimum írási/olvasási sebességet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141412" y="2281806"/>
            <a:ext cx="4852063" cy="440769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, Maximális írási/olvasási sebességet </a:t>
            </a:r>
            <a:endParaRPr lang="hu-HU" dirty="0"/>
          </a:p>
        </p:txBody>
      </p:sp>
      <p:pic>
        <p:nvPicPr>
          <p:cNvPr id="16" name="Tartalom helye 1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88766" y="5241374"/>
            <a:ext cx="2024047" cy="853514"/>
          </a:xfrm>
          <a:prstGeom prst="rect">
            <a:avLst/>
          </a:prstGeom>
        </p:spPr>
      </p:pic>
      <p:sp>
        <p:nvSpPr>
          <p:cNvPr id="17" name="Átellenes sarkain levágott téglalap 16"/>
          <p:cNvSpPr/>
          <p:nvPr/>
        </p:nvSpPr>
        <p:spPr>
          <a:xfrm>
            <a:off x="2588306" y="623813"/>
            <a:ext cx="1958273" cy="616749"/>
          </a:xfrm>
          <a:prstGeom prst="snip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SSD/HDD</a:t>
            </a:r>
          </a:p>
        </p:txBody>
      </p:sp>
      <p:sp>
        <p:nvSpPr>
          <p:cNvPr id="18" name="Lekerekített téglalapbuborék 17"/>
          <p:cNvSpPr/>
          <p:nvPr/>
        </p:nvSpPr>
        <p:spPr>
          <a:xfrm>
            <a:off x="7227296" y="2813158"/>
            <a:ext cx="4021742" cy="2044197"/>
          </a:xfrm>
          <a:prstGeom prst="wedgeRoundRectCallout">
            <a:avLst>
              <a:gd name="adj1" fmla="val 40334"/>
              <a:gd name="adj2" fmla="val 7607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bármelyik kérdés problémát okozott akkor böngészd át még egyszer a prezentációt., viszont ha jól ment, kattints a tovább nyílra!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7227296" y="347958"/>
            <a:ext cx="4021742" cy="23067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Értékelés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 4-5 jó válaszod volt akkor gratulálok.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1-3, akkor ajánlom az újraolvasást.</a:t>
            </a:r>
          </a:p>
        </p:txBody>
      </p:sp>
      <p:pic>
        <p:nvPicPr>
          <p:cNvPr id="20" name="Kép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232" y="6094888"/>
            <a:ext cx="95715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2946" y="0"/>
            <a:ext cx="9905998" cy="787400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/>
              <a:t>Az én Pc-m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04" y="2015808"/>
            <a:ext cx="4722282" cy="3541712"/>
          </a:xfrm>
        </p:spPr>
      </p:pic>
      <p:sp>
        <p:nvSpPr>
          <p:cNvPr id="7" name="Vonalas buborék 1 6"/>
          <p:cNvSpPr/>
          <p:nvPr/>
        </p:nvSpPr>
        <p:spPr>
          <a:xfrm>
            <a:off x="9428480" y="3423920"/>
            <a:ext cx="1879600" cy="679228"/>
          </a:xfrm>
          <a:prstGeom prst="borderCallout1">
            <a:avLst>
              <a:gd name="adj1" fmla="val 39691"/>
              <a:gd name="adj2" fmla="val -765"/>
              <a:gd name="adj3" fmla="val 81999"/>
              <a:gd name="adj4" fmla="val -161006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Videokártya</a:t>
            </a:r>
          </a:p>
        </p:txBody>
      </p:sp>
      <p:sp>
        <p:nvSpPr>
          <p:cNvPr id="8" name="Vonalas buborék 1 7"/>
          <p:cNvSpPr/>
          <p:nvPr/>
        </p:nvSpPr>
        <p:spPr>
          <a:xfrm>
            <a:off x="1662324" y="4672758"/>
            <a:ext cx="1879600" cy="679228"/>
          </a:xfrm>
          <a:prstGeom prst="borderCallout1">
            <a:avLst>
              <a:gd name="adj1" fmla="val 51658"/>
              <a:gd name="adj2" fmla="val 99775"/>
              <a:gd name="adj3" fmla="val 83494"/>
              <a:gd name="adj4" fmla="val 161696"/>
            </a:avLst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Tápegység</a:t>
            </a:r>
          </a:p>
        </p:txBody>
      </p:sp>
      <p:sp>
        <p:nvSpPr>
          <p:cNvPr id="9" name="Vonalas buborék 1 8"/>
          <p:cNvSpPr/>
          <p:nvPr/>
        </p:nvSpPr>
        <p:spPr>
          <a:xfrm>
            <a:off x="9428480" y="4551680"/>
            <a:ext cx="1879600" cy="679228"/>
          </a:xfrm>
          <a:prstGeom prst="borderCallout1">
            <a:avLst>
              <a:gd name="adj1" fmla="val 36700"/>
              <a:gd name="adj2" fmla="val -2387"/>
              <a:gd name="adj3" fmla="val 102940"/>
              <a:gd name="adj4" fmla="val -10587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HDD</a:t>
            </a:r>
          </a:p>
        </p:txBody>
      </p:sp>
      <p:sp>
        <p:nvSpPr>
          <p:cNvPr id="10" name="Vonalas buborék 1 9"/>
          <p:cNvSpPr/>
          <p:nvPr/>
        </p:nvSpPr>
        <p:spPr>
          <a:xfrm>
            <a:off x="7741920" y="1086818"/>
            <a:ext cx="1879600" cy="679228"/>
          </a:xfrm>
          <a:prstGeom prst="borderCallout1">
            <a:avLst>
              <a:gd name="adj1" fmla="val 53154"/>
              <a:gd name="adj2" fmla="val -1306"/>
              <a:gd name="adj3" fmla="val 240555"/>
              <a:gd name="adj4" fmla="val -950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Memória</a:t>
            </a:r>
          </a:p>
        </p:txBody>
      </p:sp>
      <p:sp>
        <p:nvSpPr>
          <p:cNvPr id="11" name="Vonalas buborék 1 10"/>
          <p:cNvSpPr/>
          <p:nvPr/>
        </p:nvSpPr>
        <p:spPr>
          <a:xfrm>
            <a:off x="1662324" y="2189370"/>
            <a:ext cx="1879600" cy="679228"/>
          </a:xfrm>
          <a:prstGeom prst="borderCallout1">
            <a:avLst>
              <a:gd name="adj1" fmla="val 101020"/>
              <a:gd name="adj2" fmla="val 97613"/>
              <a:gd name="adj3" fmla="val 126874"/>
              <a:gd name="adj4" fmla="val 14223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Vízhűtés</a:t>
            </a:r>
          </a:p>
        </p:txBody>
      </p:sp>
      <p:sp>
        <p:nvSpPr>
          <p:cNvPr id="12" name="Vonalas buborék 1 11"/>
          <p:cNvSpPr/>
          <p:nvPr/>
        </p:nvSpPr>
        <p:spPr>
          <a:xfrm>
            <a:off x="4953000" y="1061990"/>
            <a:ext cx="1879600" cy="679228"/>
          </a:xfrm>
          <a:prstGeom prst="borderCallout1">
            <a:avLst>
              <a:gd name="adj1" fmla="val 99524"/>
              <a:gd name="adj2" fmla="val 40315"/>
              <a:gd name="adj3" fmla="val 280942"/>
              <a:gd name="adj4" fmla="val 2223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Processzor</a:t>
            </a:r>
          </a:p>
        </p:txBody>
      </p:sp>
      <p:sp>
        <p:nvSpPr>
          <p:cNvPr id="13" name="Vonalas buborék 1 12"/>
          <p:cNvSpPr/>
          <p:nvPr/>
        </p:nvSpPr>
        <p:spPr>
          <a:xfrm>
            <a:off x="1662324" y="3423920"/>
            <a:ext cx="1879600" cy="679228"/>
          </a:xfrm>
          <a:prstGeom prst="borderCallout1">
            <a:avLst>
              <a:gd name="adj1" fmla="val 96533"/>
              <a:gd name="adj2" fmla="val 99234"/>
              <a:gd name="adj3" fmla="val 126874"/>
              <a:gd name="adj4" fmla="val 180616"/>
            </a:avLst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Videokártya</a:t>
            </a:r>
          </a:p>
        </p:txBody>
      </p:sp>
      <p:sp>
        <p:nvSpPr>
          <p:cNvPr id="14" name="Vonalas buborék 1 13"/>
          <p:cNvSpPr/>
          <p:nvPr/>
        </p:nvSpPr>
        <p:spPr>
          <a:xfrm>
            <a:off x="5892800" y="6106700"/>
            <a:ext cx="1879600" cy="679228"/>
          </a:xfrm>
          <a:prstGeom prst="borderCallout1">
            <a:avLst>
              <a:gd name="adj1" fmla="val -12662"/>
              <a:gd name="adj2" fmla="val 49505"/>
              <a:gd name="adj3" fmla="val -93011"/>
              <a:gd name="adj4" fmla="val 72508"/>
            </a:avLst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SSD</a:t>
            </a:r>
          </a:p>
        </p:txBody>
      </p:sp>
      <p:pic>
        <p:nvPicPr>
          <p:cNvPr id="15" name="Kép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232" y="6094888"/>
            <a:ext cx="95715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833480"/>
            <a:ext cx="9905999" cy="49577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A PC amit összeállítottam, körülbelül 750 000 Ft-ra jön ki a Magyarországi árak mellett. </a:t>
            </a:r>
          </a:p>
          <a:p>
            <a:pPr marL="0" indent="0">
              <a:buNone/>
            </a:pPr>
            <a:r>
              <a:rPr lang="hu-HU" dirty="0" smtClean="0"/>
              <a:t>Minden hardveradatot/képet az adott gyártó hónlapjáról töltöttem le.</a:t>
            </a:r>
          </a:p>
          <a:p>
            <a:pPr marL="0" indent="0">
              <a:buNone/>
            </a:pPr>
            <a:r>
              <a:rPr lang="hu-HU" dirty="0" smtClean="0"/>
              <a:t>A teszteket véleményeztem a </a:t>
            </a:r>
            <a:r>
              <a:rPr lang="hu-HU" dirty="0" smtClean="0">
                <a:hlinkClick r:id="rId2"/>
              </a:rPr>
              <a:t>Prohardver.hu</a:t>
            </a:r>
            <a:r>
              <a:rPr lang="hu-HU" dirty="0" smtClean="0"/>
              <a:t> illetve </a:t>
            </a:r>
            <a:r>
              <a:rPr lang="hu-HU" dirty="0" smtClean="0">
                <a:hlinkClick r:id="rId3"/>
              </a:rPr>
              <a:t>Benchmark</a:t>
            </a:r>
            <a:r>
              <a:rPr lang="hu-HU" dirty="0" smtClean="0"/>
              <a:t> és </a:t>
            </a:r>
            <a:r>
              <a:rPr lang="hu-HU" dirty="0" smtClean="0">
                <a:hlinkClick r:id="rId4"/>
              </a:rPr>
              <a:t>Benchmark</a:t>
            </a:r>
            <a:r>
              <a:rPr lang="hu-HU" dirty="0" smtClean="0"/>
              <a:t> oldalakról.</a:t>
            </a:r>
          </a:p>
          <a:p>
            <a:pPr marL="0" indent="0">
              <a:buNone/>
            </a:pPr>
            <a:r>
              <a:rPr lang="hu-HU" dirty="0" smtClean="0"/>
              <a:t>Minden szövegbuborékban a saját véleményem található.</a:t>
            </a:r>
          </a:p>
          <a:p>
            <a:pPr marL="0" indent="0">
              <a:buNone/>
            </a:pPr>
            <a:r>
              <a:rPr lang="hu-HU" dirty="0" smtClean="0"/>
              <a:t>Egyéb források: </a:t>
            </a:r>
          </a:p>
          <a:p>
            <a:pPr marL="285750" indent="-285750">
              <a:buNone/>
            </a:pPr>
            <a:r>
              <a:rPr lang="hu-HU" dirty="0" smtClean="0"/>
              <a:t>Iskolában tanultak, saját ismeretek</a:t>
            </a:r>
          </a:p>
          <a:p>
            <a:pPr marL="285750" indent="-285750"/>
            <a:r>
              <a:rPr lang="hu-HU" dirty="0" smtClean="0"/>
              <a:t>Holczer József: Informatika szóbeli érettségi közép- és emelt szinten Kiadó: J.O.S. Budapest 2008</a:t>
            </a:r>
          </a:p>
          <a:p>
            <a:pPr marL="285750" indent="-285750"/>
            <a:r>
              <a:rPr lang="hu-HU" dirty="0" smtClean="0">
                <a:hlinkClick r:id="rId5"/>
              </a:rPr>
              <a:t>http://wikipedia.hu</a:t>
            </a:r>
            <a:endParaRPr lang="hu-HU" dirty="0" smtClean="0"/>
          </a:p>
          <a:p>
            <a:pPr marL="285750" indent="-285750"/>
            <a:r>
              <a:rPr lang="hu-HU" dirty="0" smtClean="0">
                <a:hlinkClick r:id="rId6"/>
              </a:rPr>
              <a:t>http://technet.hir24.hu</a:t>
            </a:r>
            <a:endParaRPr lang="hu-HU" dirty="0" smtClean="0"/>
          </a:p>
          <a:p>
            <a:pPr marL="285750" indent="-285750"/>
            <a:r>
              <a:rPr lang="hu-HU" dirty="0" smtClean="0">
                <a:hlinkClick r:id="rId7"/>
              </a:rPr>
              <a:t>http://informatika.gtportal.eu</a:t>
            </a:r>
            <a:endParaRPr lang="hu-HU" dirty="0" smtClean="0">
              <a:hlinkClick r:id="rId5"/>
            </a:endParaRPr>
          </a:p>
          <a:p>
            <a:pPr marL="285750" indent="-285750"/>
            <a:r>
              <a:rPr lang="hu-HU" dirty="0" smtClean="0">
                <a:hlinkClick r:id="rId8"/>
              </a:rPr>
              <a:t>http://www.huminf.u-szeged.hu/index.php/hallgatoknak/kisokos/fogalmak/informatikai-fogalomtar</a:t>
            </a:r>
            <a:endParaRPr lang="hu-HU" dirty="0" smtClean="0"/>
          </a:p>
          <a:p>
            <a:pPr marL="285750" indent="-285750"/>
            <a:r>
              <a:rPr lang="hu-HU" dirty="0" smtClean="0">
                <a:hlinkClick r:id="rId9"/>
              </a:rPr>
              <a:t>http://gisfigyelo.geocentrum.hu/informatika/index_informatika.htmlhttp://www.rentit.hu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B62">
              <a:alpha val="69804"/>
            </a:srgb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54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217831" y="2086351"/>
            <a:ext cx="7756339" cy="26852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5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Köszönöm a figyelmet!</a:t>
            </a:r>
          </a:p>
          <a:p>
            <a:pPr algn="r"/>
            <a:r>
              <a:rPr lang="hu-HU" sz="5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Mándoki Zsolt</a:t>
            </a:r>
          </a:p>
        </p:txBody>
      </p:sp>
    </p:spTree>
    <p:extLst>
      <p:ext uri="{BB962C8B-B14F-4D97-AF65-F5344CB8AC3E}">
        <p14:creationId xmlns:p14="http://schemas.microsoft.com/office/powerpoint/2010/main" val="4016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473606" y="1446027"/>
            <a:ext cx="5636878" cy="3392347"/>
          </a:xfrm>
          <a:prstGeom prst="rect">
            <a:avLst/>
          </a:prstGeom>
          <a:solidFill>
            <a:srgbClr val="FFFFFF">
              <a:alpha val="25098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54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93073" y="0"/>
            <a:ext cx="2954338" cy="742950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latin typeface="Imprint MT Shadow" panose="04020605060303030202" pitchFamily="82" charset="0"/>
              </a:rPr>
              <a:t>Jelölések</a:t>
            </a:r>
            <a:endParaRPr lang="hu-HU" dirty="0">
              <a:latin typeface="Imprint MT Shadow" panose="04020605060303030202" pitchFamily="8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00" y="1280035"/>
            <a:ext cx="938865" cy="117663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09398" y="1549826"/>
            <a:ext cx="4638675" cy="569357"/>
          </a:xfrm>
          <a:prstGeom prst="snip2DiagRect">
            <a:avLst>
              <a:gd name="adj1" fmla="val 0"/>
              <a:gd name="adj2" fmla="val 357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Csak kattints rá ha nem értesz valamit!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28" y="2098539"/>
            <a:ext cx="859611" cy="117663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528293" y="2402333"/>
            <a:ext cx="4638675" cy="569357"/>
          </a:xfrm>
          <a:prstGeom prst="snip2DiagRect">
            <a:avLst>
              <a:gd name="adj1" fmla="val 0"/>
              <a:gd name="adj2" fmla="val 357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Fontos! Csak vess rá egy két pillantást.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663634" y="3044979"/>
            <a:ext cx="711200" cy="7112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latin typeface="Calibri" panose="020F0502020204030204" pitchFamily="34" charset="0"/>
              </a:rPr>
              <a:t>!!</a:t>
            </a:r>
            <a:endParaRPr lang="hu-HU" sz="3600" b="1" dirty="0">
              <a:latin typeface="Calibri" panose="020F050202020403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523245" y="3214753"/>
            <a:ext cx="4638675" cy="569357"/>
          </a:xfrm>
          <a:prstGeom prst="snip2DiagRect">
            <a:avLst>
              <a:gd name="adj1" fmla="val 0"/>
              <a:gd name="adj2" fmla="val 357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Fontos! Jobb ha részletesen átolvasod!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>
            <a:off x="663634" y="3847572"/>
            <a:ext cx="711200" cy="7112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latin typeface="Calibri" panose="020F0502020204030204" pitchFamily="34" charset="0"/>
              </a:rPr>
              <a:t>??</a:t>
            </a:r>
            <a:endParaRPr lang="hu-HU" sz="2400" b="1" dirty="0">
              <a:latin typeface="Calibri" panose="020F050202020403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532633" y="4021988"/>
            <a:ext cx="4638675" cy="569357"/>
          </a:xfrm>
          <a:prstGeom prst="snip2DiagRect">
            <a:avLst>
              <a:gd name="adj1" fmla="val 0"/>
              <a:gd name="adj2" fmla="val 357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Akár kérdés is lehet belőle.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" y="4838375"/>
            <a:ext cx="2024047" cy="853514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1528292" y="4866306"/>
            <a:ext cx="4638675" cy="569357"/>
          </a:xfrm>
          <a:prstGeom prst="snip2DiagRect">
            <a:avLst>
              <a:gd name="adj1" fmla="val 0"/>
              <a:gd name="adj2" fmla="val 357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Vissza a menübe.</a:t>
            </a:r>
            <a:endParaRPr lang="hu-HU" dirty="0"/>
          </a:p>
        </p:txBody>
      </p:sp>
      <p:sp>
        <p:nvSpPr>
          <p:cNvPr id="16" name="Ellipszis 15"/>
          <p:cNvSpPr/>
          <p:nvPr/>
        </p:nvSpPr>
        <p:spPr>
          <a:xfrm>
            <a:off x="663631" y="5640968"/>
            <a:ext cx="711200" cy="711200"/>
          </a:xfrm>
          <a:prstGeom prst="ellipse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Calibri" panose="020F0502020204030204" pitchFamily="34" charset="0"/>
                <a:sym typeface="Wingdings" panose="05000000000000000000" pitchFamily="2" charset="2"/>
              </a:rPr>
              <a:t></a:t>
            </a:r>
            <a:endParaRPr lang="hu-HU" sz="2400" b="1" dirty="0">
              <a:latin typeface="Calibri" panose="020F050202020403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531080" y="5702232"/>
            <a:ext cx="4638675" cy="569357"/>
          </a:xfrm>
          <a:prstGeom prst="snip2DiagRect">
            <a:avLst>
              <a:gd name="adj1" fmla="val 0"/>
              <a:gd name="adj2" fmla="val 357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Kérlek csak az egeret használd!</a:t>
            </a:r>
            <a:endParaRPr lang="hu-HU" dirty="0"/>
          </a:p>
        </p:txBody>
      </p:sp>
      <p:pic>
        <p:nvPicPr>
          <p:cNvPr id="18" name="Kép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5160" y="6090479"/>
            <a:ext cx="957155" cy="530398"/>
          </a:xfrm>
          <a:prstGeom prst="rect">
            <a:avLst/>
          </a:prstGeom>
        </p:spPr>
      </p:pic>
      <p:sp>
        <p:nvSpPr>
          <p:cNvPr id="19" name="Lefelé nyíl 18"/>
          <p:cNvSpPr/>
          <p:nvPr/>
        </p:nvSpPr>
        <p:spPr>
          <a:xfrm rot="10800000">
            <a:off x="6574122" y="1565066"/>
            <a:ext cx="484632" cy="518861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20" name="Lefelé nyíl 19"/>
          <p:cNvSpPr/>
          <p:nvPr/>
        </p:nvSpPr>
        <p:spPr>
          <a:xfrm>
            <a:off x="6561896" y="2456665"/>
            <a:ext cx="484632" cy="518861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122" y="3275169"/>
            <a:ext cx="542591" cy="542591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7332403" y="1609675"/>
            <a:ext cx="4638675" cy="569357"/>
          </a:xfrm>
          <a:prstGeom prst="snip2DiagRect">
            <a:avLst>
              <a:gd name="adj1" fmla="val 0"/>
              <a:gd name="adj2" fmla="val 357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Átlagon felüli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332403" y="3303062"/>
            <a:ext cx="4638675" cy="569357"/>
          </a:xfrm>
          <a:prstGeom prst="snip2DiagRect">
            <a:avLst>
              <a:gd name="adj1" fmla="val 0"/>
              <a:gd name="adj2" fmla="val 357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Átlagos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313640" y="2459840"/>
            <a:ext cx="4638675" cy="569357"/>
          </a:xfrm>
          <a:prstGeom prst="snip2DiagRect">
            <a:avLst>
              <a:gd name="adj1" fmla="val 0"/>
              <a:gd name="adj2" fmla="val 357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Átlagon aluli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7332403" y="4112413"/>
            <a:ext cx="4638675" cy="569357"/>
          </a:xfrm>
          <a:prstGeom prst="snip2DiagRect">
            <a:avLst>
              <a:gd name="adj1" fmla="val 0"/>
              <a:gd name="adj2" fmla="val 357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Szigorúan csak az összehasonlításra értendő.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0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1924396" y="0"/>
            <a:ext cx="8248435" cy="371475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hu-HU" sz="7200" dirty="0" smtClean="0">
              <a:solidFill>
                <a:schemeClr val="bg1"/>
              </a:solidFill>
            </a:endParaRPr>
          </a:p>
          <a:p>
            <a:pPr lvl="0"/>
            <a:r>
              <a:rPr lang="hu-HU" sz="72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Mit </a:t>
            </a:r>
            <a:r>
              <a:rPr lang="hu-HU" sz="7200" dirty="0">
                <a:solidFill>
                  <a:schemeClr val="bg1"/>
                </a:solidFill>
                <a:latin typeface="Imprint MT Shadow" panose="04020605060303030202" pitchFamily="82" charset="0"/>
              </a:rPr>
              <a:t>is kell figyelembe venni </a:t>
            </a:r>
            <a:r>
              <a:rPr lang="hu-HU" sz="72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Hardverek vásárlásánál?? </a:t>
            </a:r>
            <a:endParaRPr lang="hu-HU" sz="7200" dirty="0">
              <a:solidFill>
                <a:schemeClr val="bg1"/>
              </a:solidFill>
              <a:latin typeface="Imprint MT Shadow" panose="04020605060303030202" pitchFamily="82" charset="0"/>
            </a:endParaRPr>
          </a:p>
          <a:p>
            <a:endParaRPr lang="hu-HU" dirty="0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73829"/>
              </p:ext>
            </p:extLst>
          </p:nvPr>
        </p:nvGraphicFramePr>
        <p:xfrm>
          <a:off x="584014" y="3084585"/>
          <a:ext cx="521208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260933"/>
              </p:ext>
            </p:extLst>
          </p:nvPr>
        </p:nvGraphicFramePr>
        <p:xfrm>
          <a:off x="8030688" y="464388"/>
          <a:ext cx="4284285" cy="323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517722"/>
              </p:ext>
            </p:extLst>
          </p:nvPr>
        </p:nvGraphicFramePr>
        <p:xfrm>
          <a:off x="5761855" y="3592864"/>
          <a:ext cx="4822633" cy="326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961065"/>
              </p:ext>
            </p:extLst>
          </p:nvPr>
        </p:nvGraphicFramePr>
        <p:xfrm>
          <a:off x="4263775" y="466717"/>
          <a:ext cx="3664447" cy="322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0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120881"/>
              </p:ext>
            </p:extLst>
          </p:nvPr>
        </p:nvGraphicFramePr>
        <p:xfrm>
          <a:off x="0" y="419793"/>
          <a:ext cx="3596843" cy="300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1" name="Tartalom helye 2"/>
          <p:cNvSpPr txBox="1">
            <a:spLocks/>
          </p:cNvSpPr>
          <p:nvPr/>
        </p:nvSpPr>
        <p:spPr>
          <a:xfrm>
            <a:off x="7242806" y="5259723"/>
            <a:ext cx="1860733" cy="7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Videokártya</a:t>
            </a:r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9242465" y="2079706"/>
            <a:ext cx="1860733" cy="7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Alaplap</a:t>
            </a:r>
            <a:endParaRPr lang="hu-HU" dirty="0"/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5165633" y="1943779"/>
            <a:ext cx="1860733" cy="7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Memória</a:t>
            </a:r>
            <a:endParaRPr lang="hu-HU" dirty="0"/>
          </a:p>
        </p:txBody>
      </p:sp>
      <p:sp>
        <p:nvSpPr>
          <p:cNvPr id="14" name="Tartalom helye 2"/>
          <p:cNvSpPr txBox="1">
            <a:spLocks/>
          </p:cNvSpPr>
          <p:nvPr/>
        </p:nvSpPr>
        <p:spPr>
          <a:xfrm>
            <a:off x="2317161" y="4751161"/>
            <a:ext cx="1860733" cy="7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Processzor</a:t>
            </a:r>
            <a:endParaRPr lang="hu-HU" dirty="0"/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904876" y="2038274"/>
            <a:ext cx="1860733" cy="7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 smtClean="0"/>
              <a:t>Tápegység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60000" y="360000"/>
            <a:ext cx="859611" cy="1176630"/>
          </a:xfrm>
          <a:prstGeom prst="rect">
            <a:avLst/>
          </a:prstGeom>
        </p:spPr>
      </p:pic>
      <p:pic>
        <p:nvPicPr>
          <p:cNvPr id="16" name="Kép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164782" y="6237927"/>
            <a:ext cx="95715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10" grpId="0">
        <p:bldAsOne/>
      </p:bldGraphic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29066" y="0"/>
            <a:ext cx="5102312" cy="744718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latin typeface="Imprint MT Shadow" panose="04020605060303030202" pitchFamily="82" charset="0"/>
              </a:rPr>
              <a:t>És ami még fontos </a:t>
            </a:r>
            <a:endParaRPr lang="hu-HU" dirty="0">
              <a:latin typeface="Imprint MT Shadow" panose="04020605060303030202" pitchFamily="82" charset="0"/>
            </a:endParaRPr>
          </a:p>
        </p:txBody>
      </p:sp>
      <p:sp>
        <p:nvSpPr>
          <p:cNvPr id="5" name="Tartalom helye 4"/>
          <p:cNvSpPr txBox="1">
            <a:spLocks/>
          </p:cNvSpPr>
          <p:nvPr/>
        </p:nvSpPr>
        <p:spPr>
          <a:xfrm>
            <a:off x="2536580" y="2186894"/>
            <a:ext cx="1384972" cy="62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SSD</a:t>
            </a:r>
            <a:endParaRPr lang="hu-HU" dirty="0"/>
          </a:p>
        </p:txBody>
      </p:sp>
      <p:sp>
        <p:nvSpPr>
          <p:cNvPr id="6" name="Tartalom helye 4"/>
          <p:cNvSpPr txBox="1">
            <a:spLocks/>
          </p:cNvSpPr>
          <p:nvPr/>
        </p:nvSpPr>
        <p:spPr>
          <a:xfrm>
            <a:off x="8195919" y="2186893"/>
            <a:ext cx="1384972" cy="62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 smtClean="0"/>
              <a:t>HDD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60000"/>
            <a:ext cx="859611" cy="1176630"/>
          </a:xfrm>
          <a:prstGeom prst="rect">
            <a:avLst/>
          </a:prstGeom>
        </p:spPr>
      </p:pic>
      <p:graphicFrame>
        <p:nvGraphicFramePr>
          <p:cNvPr id="10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837781"/>
              </p:ext>
            </p:extLst>
          </p:nvPr>
        </p:nvGraphicFramePr>
        <p:xfrm>
          <a:off x="6442774" y="744718"/>
          <a:ext cx="4284285" cy="323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66170"/>
              </p:ext>
            </p:extLst>
          </p:nvPr>
        </p:nvGraphicFramePr>
        <p:xfrm>
          <a:off x="760062" y="744718"/>
          <a:ext cx="4284285" cy="323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Kép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47411" y="6142132"/>
            <a:ext cx="957155" cy="530398"/>
          </a:xfrm>
          <a:prstGeom prst="rect">
            <a:avLst/>
          </a:prstGeom>
        </p:spPr>
      </p:pic>
      <p:graphicFrame>
        <p:nvGraphicFramePr>
          <p:cNvPr id="15" name="Tartalom helye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187387"/>
              </p:ext>
            </p:extLst>
          </p:nvPr>
        </p:nvGraphicFramePr>
        <p:xfrm>
          <a:off x="3335973" y="3130818"/>
          <a:ext cx="5093924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4959532" y="5016137"/>
            <a:ext cx="227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Hangkártya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1977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10" grpId="0">
        <p:bldAsOne/>
      </p:bldGraphic>
      <p:bldGraphic spid="13" grpId="0">
        <p:bldAsOne/>
      </p:bldGraphic>
      <p:bldGraphic spid="15" grpId="0">
        <p:bldAsOne/>
      </p:bldGraphic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925904"/>
            <a:ext cx="9905999" cy="4427271"/>
          </a:xfrm>
        </p:spPr>
        <p:txBody>
          <a:bodyPr/>
          <a:lstStyle/>
          <a:p>
            <a:pPr algn="ctr"/>
            <a:r>
              <a:rPr lang="hu-HU" dirty="0" smtClean="0"/>
              <a:t>És ez persze nem minden ahhoz hogy egy </a:t>
            </a:r>
            <a:r>
              <a:rPr lang="hu-HU" dirty="0" smtClean="0">
                <a:solidFill>
                  <a:srgbClr val="FF0000"/>
                </a:solidFill>
              </a:rPr>
              <a:t>működő</a:t>
            </a:r>
            <a:r>
              <a:rPr lang="hu-HU" dirty="0" smtClean="0"/>
              <a:t> gépet összerakjunk rengeteg tesztet illetve támogatási listát át kell böngészni, melyek mind megtalálhatók a gyártó honlapján.</a:t>
            </a:r>
          </a:p>
          <a:p>
            <a:pPr algn="ctr"/>
            <a:r>
              <a:rPr lang="hu-HU" dirty="0" smtClean="0"/>
              <a:t>Persze nem árt a saját igényünknek megfelelően alakítani a gépet. Jelen esetben én egy olyan gépet terveztem meg ami minden játékot képes a legmagasabb beálltások mellet is </a:t>
            </a:r>
            <a:r>
              <a:rPr lang="hu-HU" dirty="0" smtClean="0">
                <a:solidFill>
                  <a:srgbClr val="FF0000"/>
                </a:solidFill>
              </a:rPr>
              <a:t>4KUHD*</a:t>
            </a:r>
            <a:r>
              <a:rPr lang="hu-HU" dirty="0" err="1" smtClean="0"/>
              <a:t>-ban</a:t>
            </a:r>
            <a:r>
              <a:rPr lang="hu-HU" dirty="0" smtClean="0"/>
              <a:t> futtatni.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7924800" y="6353175"/>
            <a:ext cx="302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4kUHD*:4096x2160 felbontás</a:t>
            </a:r>
            <a:endParaRPr lang="hu-HU" dirty="0"/>
          </a:p>
        </p:txBody>
      </p:sp>
      <p:pic>
        <p:nvPicPr>
          <p:cNvPr id="5" name="Kép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9" y="6087976"/>
            <a:ext cx="957155" cy="53039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360000"/>
            <a:ext cx="85961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6019" y="323850"/>
            <a:ext cx="9859962" cy="714375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Imprint MT Shadow" panose="04020605060303030202" pitchFamily="82" charset="0"/>
              </a:rPr>
              <a:t>Az én  PC-m ALAPJAI</a:t>
            </a:r>
            <a:endParaRPr lang="hu-HU" dirty="0">
              <a:latin typeface="Imprint MT Shadow" panose="04020605060303030202" pitchFamily="82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332070"/>
              </p:ext>
            </p:extLst>
          </p:nvPr>
        </p:nvGraphicFramePr>
        <p:xfrm>
          <a:off x="1141412" y="1027688"/>
          <a:ext cx="9905999" cy="459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Kép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5981" y="6094888"/>
            <a:ext cx="957155" cy="530398"/>
          </a:xfrm>
          <a:prstGeom prst="rect">
            <a:avLst/>
          </a:prstGeom>
        </p:spPr>
      </p:pic>
      <p:pic>
        <p:nvPicPr>
          <p:cNvPr id="8" name="Kép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5382" y="6004486"/>
            <a:ext cx="2024047" cy="8535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000" y="360000"/>
            <a:ext cx="85961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1" y="399443"/>
            <a:ext cx="9905998" cy="1478570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latin typeface="Imprint MT Shadow" panose="04020605060303030202" pitchFamily="82" charset="0"/>
              </a:rPr>
              <a:t>Egy gyors összegzés: mi is kell egy számítógéphez</a:t>
            </a:r>
            <a:endParaRPr lang="hu-HU" dirty="0">
              <a:latin typeface="Imprint MT Shadow" panose="04020605060303030202" pitchFamily="82" charset="0"/>
            </a:endParaRPr>
          </a:p>
        </p:txBody>
      </p:sp>
      <p:graphicFrame>
        <p:nvGraphicFramePr>
          <p:cNvPr id="46" name="Tartalom helye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09326"/>
              </p:ext>
            </p:extLst>
          </p:nvPr>
        </p:nvGraphicFramePr>
        <p:xfrm>
          <a:off x="0" y="2384981"/>
          <a:ext cx="12191999" cy="514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6281" y="5834983"/>
            <a:ext cx="725487" cy="731583"/>
          </a:xfrm>
          <a:prstGeom prst="rect">
            <a:avLst/>
          </a:prstGeom>
        </p:spPr>
      </p:pic>
      <p:pic>
        <p:nvPicPr>
          <p:cNvPr id="5" name="Kép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9749" y="5834983"/>
            <a:ext cx="551175" cy="63259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659749" y="2505670"/>
            <a:ext cx="4371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Minden témánál megtalálod 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 err="1" smtClean="0"/>
              <a:t>KisOkos</a:t>
            </a:r>
            <a:r>
              <a:rPr lang="hu-HU" dirty="0" smtClean="0"/>
              <a:t> hivatkozást,  ha bármit nem értesz </a:t>
            </a:r>
            <a:br>
              <a:rPr lang="hu-HU" dirty="0" smtClean="0"/>
            </a:br>
            <a:r>
              <a:rPr lang="hu-HU" dirty="0" smtClean="0"/>
              <a:t>nyugodtan klikkelj rá . </a:t>
            </a:r>
            <a:endParaRPr lang="hu-HU" dirty="0"/>
          </a:p>
        </p:txBody>
      </p:sp>
      <p:pic>
        <p:nvPicPr>
          <p:cNvPr id="6" name="Kép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6288" y="3689388"/>
            <a:ext cx="639993" cy="7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66675"/>
            <a:ext cx="9905998" cy="581025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Imprint MT Shadow" panose="04020605060303030202" pitchFamily="82" charset="0"/>
              </a:rPr>
              <a:t>Számok harca!</a:t>
            </a:r>
            <a:endParaRPr lang="hu-HU" dirty="0">
              <a:latin typeface="Imprint MT Shadow" panose="04020605060303030202" pitchFamily="82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233591"/>
              </p:ext>
            </p:extLst>
          </p:nvPr>
        </p:nvGraphicFramePr>
        <p:xfrm>
          <a:off x="1141412" y="546754"/>
          <a:ext cx="9905999" cy="631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10" y="5674526"/>
            <a:ext cx="938865" cy="11766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00" y="4949787"/>
            <a:ext cx="725487" cy="731583"/>
          </a:xfrm>
          <a:prstGeom prst="rect">
            <a:avLst/>
          </a:prstGeom>
        </p:spPr>
      </p:pic>
      <p:sp>
        <p:nvSpPr>
          <p:cNvPr id="7" name="Lekerekített téglalapbuborék 6"/>
          <p:cNvSpPr/>
          <p:nvPr/>
        </p:nvSpPr>
        <p:spPr>
          <a:xfrm>
            <a:off x="900000" y="3780001"/>
            <a:ext cx="4887249" cy="1950240"/>
          </a:xfrm>
          <a:prstGeom prst="wedgeRoundRectCallout">
            <a:avLst>
              <a:gd name="adj1" fmla="val -46249"/>
              <a:gd name="adj2" fmla="val 71833"/>
              <a:gd name="adj3" fmla="val 16667"/>
            </a:avLst>
          </a:prstGeom>
          <a:solidFill>
            <a:schemeClr val="tx1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KisOkos</a:t>
            </a:r>
            <a:endParaRPr lang="hu-HU" sz="20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Soha ne dőljünk be a nagy számoknak, nem mindig az a legjobb ami mellet a legnagyobb számok szerepelnek.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Ha valamit nem értesz klikkelj a kérdőjelre!</a:t>
            </a:r>
          </a:p>
        </p:txBody>
      </p:sp>
      <p:pic>
        <p:nvPicPr>
          <p:cNvPr id="8" name="Kép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5981" y="6094888"/>
            <a:ext cx="95715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>
    <a:spDef>
      <a:spPr>
        <a:solidFill>
          <a:srgbClr val="FF0000"/>
        </a:solidFill>
        <a:ln>
          <a:solidFill>
            <a:schemeClr val="bg2">
              <a:lumMod val="75000"/>
              <a:lumOff val="25000"/>
            </a:schemeClr>
          </a:solidFill>
        </a:ln>
        <a:effectLst/>
        <a:scene3d>
          <a:camera prst="orthographicFront"/>
          <a:lightRig rig="threePt" dir="t"/>
        </a:scene3d>
        <a:sp3d prstMaterial="dkEdge">
          <a:bevelT/>
        </a:sp3d>
      </a:spPr>
      <a:bodyPr rtlCol="0" anchor="ctr"/>
      <a:lstStyle>
        <a:defPPr algn="ctr">
          <a:defRPr sz="5400" dirty="0" smtClean="0">
            <a:solidFill>
              <a:schemeClr val="bg1"/>
            </a:solidFill>
            <a:latin typeface="Baskerville Old Face" panose="02020602080505020303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1471</TotalTime>
  <Words>1746</Words>
  <Application>Microsoft Office PowerPoint</Application>
  <PresentationFormat>Szélesvásznú</PresentationFormat>
  <Paragraphs>363</Paragraphs>
  <Slides>28</Slides>
  <Notes>4</Notes>
  <HiddenSlides>3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6" baseType="lpstr">
      <vt:lpstr>Arial</vt:lpstr>
      <vt:lpstr>Baskerville Old Face</vt:lpstr>
      <vt:lpstr>Calibri</vt:lpstr>
      <vt:lpstr>Imprint MT Shadow</vt:lpstr>
      <vt:lpstr>Trebuchet MS</vt:lpstr>
      <vt:lpstr>Tw Cen MT</vt:lpstr>
      <vt:lpstr>Wingdings</vt:lpstr>
      <vt:lpstr>Áramkör</vt:lpstr>
      <vt:lpstr>Ilyen számítógépet szeretnék</vt:lpstr>
      <vt:lpstr>De miért is fontos hogy jó gépünk legyen?</vt:lpstr>
      <vt:lpstr>Jelölések</vt:lpstr>
      <vt:lpstr>PowerPoint bemutató</vt:lpstr>
      <vt:lpstr>És ami még fontos </vt:lpstr>
      <vt:lpstr>PowerPoint bemutató</vt:lpstr>
      <vt:lpstr>Az én  PC-m ALAPJAI</vt:lpstr>
      <vt:lpstr>Egy gyors összegzés: mi is kell egy számítógéphez</vt:lpstr>
      <vt:lpstr>Számok harca!</vt:lpstr>
      <vt:lpstr>Ő nyert, pedig csak közép kategóriásnak látszott, vagy mégsem?</vt:lpstr>
      <vt:lpstr>Szép kis deszka, azaz a nyerő alaplapom</vt:lpstr>
      <vt:lpstr>Videokártya</vt:lpstr>
      <vt:lpstr>  MSI GTX 980 GAMING 4G  </vt:lpstr>
      <vt:lpstr>Kell egy gyors,  rövid adattároló </vt:lpstr>
      <vt:lpstr>Hyperx</vt:lpstr>
      <vt:lpstr>COOLERMASTER V850 </vt:lpstr>
      <vt:lpstr>SSD/HDD</vt:lpstr>
      <vt:lpstr>HDD vs ssd</vt:lpstr>
      <vt:lpstr>Gépház</vt:lpstr>
      <vt:lpstr>Hangkártya</vt:lpstr>
      <vt:lpstr>KISOKOS</vt:lpstr>
      <vt:lpstr>PowerPoint bemutató</vt:lpstr>
      <vt:lpstr>PowerPoint bemutató</vt:lpstr>
      <vt:lpstr>ASK THE QUESTION</vt:lpstr>
      <vt:lpstr>PowerPoint bemutató</vt:lpstr>
      <vt:lpstr>PowerPoint bemutató</vt:lpstr>
      <vt:lpstr>Az én Pc-m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mándoki zsolt</dc:creator>
  <cp:lastModifiedBy>mándoki zsolt</cp:lastModifiedBy>
  <cp:revision>163</cp:revision>
  <dcterms:created xsi:type="dcterms:W3CDTF">2015-01-06T18:08:01Z</dcterms:created>
  <dcterms:modified xsi:type="dcterms:W3CDTF">2015-01-10T13:14:15Z</dcterms:modified>
</cp:coreProperties>
</file>