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redný štý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35" autoAdjust="0"/>
    <p:restoredTop sz="93728" autoAdjust="0"/>
  </p:normalViewPr>
  <p:slideViewPr>
    <p:cSldViewPr>
      <p:cViewPr varScale="1">
        <p:scale>
          <a:sx n="70" d="100"/>
          <a:sy n="70" d="100"/>
        </p:scale>
        <p:origin x="124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0D48C3-D0CD-41FD-976F-A99FE9263744}" type="datetimeFigureOut">
              <a:rPr lang="hu-HU" smtClean="0"/>
              <a:pPr/>
              <a:t>2015.01.09.</a:t>
            </a:fld>
            <a:endParaRPr lang="hu-HU" dirty="0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 dirty="0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hu-HU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6CC326-6835-4DE2-8529-40FFCF3FF2C3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46220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CC326-6835-4DE2-8529-40FFCF3FF2C3}" type="slidenum">
              <a:rPr lang="hu-HU" smtClean="0"/>
              <a:pPr/>
              <a:t>20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27229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hu-HU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hu-HU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3814C-8880-478E-A66E-C31C99B4E7EA}" type="datetimeFigureOut">
              <a:rPr lang="hu-HU" smtClean="0"/>
              <a:pPr/>
              <a:t>2015.01.09.</a:t>
            </a:fld>
            <a:endParaRPr lang="hu-HU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E32A2-5F15-41F0-A1F0-42AAE9B5E310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hu-HU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hu-HU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3814C-8880-478E-A66E-C31C99B4E7EA}" type="datetimeFigureOut">
              <a:rPr lang="hu-HU" smtClean="0"/>
              <a:pPr/>
              <a:t>2015.01.09.</a:t>
            </a:fld>
            <a:endParaRPr lang="hu-HU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E32A2-5F15-41F0-A1F0-42AAE9B5E310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hu-HU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hu-HU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3814C-8880-478E-A66E-C31C99B4E7EA}" type="datetimeFigureOut">
              <a:rPr lang="hu-HU" smtClean="0"/>
              <a:pPr/>
              <a:t>2015.01.09.</a:t>
            </a:fld>
            <a:endParaRPr lang="hu-HU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E32A2-5F15-41F0-A1F0-42AAE9B5E310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hu-HU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hu-HU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3814C-8880-478E-A66E-C31C99B4E7EA}" type="datetimeFigureOut">
              <a:rPr lang="hu-HU" smtClean="0"/>
              <a:pPr/>
              <a:t>2015.01.09.</a:t>
            </a:fld>
            <a:endParaRPr lang="hu-HU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E32A2-5F15-41F0-A1F0-42AAE9B5E310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hu-HU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3814C-8880-478E-A66E-C31C99B4E7EA}" type="datetimeFigureOut">
              <a:rPr lang="hu-HU" smtClean="0"/>
              <a:pPr/>
              <a:t>2015.01.09.</a:t>
            </a:fld>
            <a:endParaRPr lang="hu-HU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E32A2-5F15-41F0-A1F0-42AAE9B5E310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hu-HU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hu-HU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hu-HU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3814C-8880-478E-A66E-C31C99B4E7EA}" type="datetimeFigureOut">
              <a:rPr lang="hu-HU" smtClean="0"/>
              <a:pPr/>
              <a:t>2015.01.09.</a:t>
            </a:fld>
            <a:endParaRPr lang="hu-HU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E32A2-5F15-41F0-A1F0-42AAE9B5E310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hu-HU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hu-HU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hu-HU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3814C-8880-478E-A66E-C31C99B4E7EA}" type="datetimeFigureOut">
              <a:rPr lang="hu-HU" smtClean="0"/>
              <a:pPr/>
              <a:t>2015.01.09.</a:t>
            </a:fld>
            <a:endParaRPr lang="hu-HU" dirty="0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E32A2-5F15-41F0-A1F0-42AAE9B5E310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hu-HU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3814C-8880-478E-A66E-C31C99B4E7EA}" type="datetimeFigureOut">
              <a:rPr lang="hu-HU" smtClean="0"/>
              <a:pPr/>
              <a:t>2015.01.09.</a:t>
            </a:fld>
            <a:endParaRPr lang="hu-HU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E32A2-5F15-41F0-A1F0-42AAE9B5E310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3814C-8880-478E-A66E-C31C99B4E7EA}" type="datetimeFigureOut">
              <a:rPr lang="hu-HU" smtClean="0"/>
              <a:pPr/>
              <a:t>2015.01.09.</a:t>
            </a:fld>
            <a:endParaRPr lang="hu-HU" dirty="0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E32A2-5F15-41F0-A1F0-42AAE9B5E310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hu-HU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hu-HU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3814C-8880-478E-A66E-C31C99B4E7EA}" type="datetimeFigureOut">
              <a:rPr lang="hu-HU" smtClean="0"/>
              <a:pPr/>
              <a:t>2015.01.09.</a:t>
            </a:fld>
            <a:endParaRPr lang="hu-HU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E32A2-5F15-41F0-A1F0-42AAE9B5E310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hu-HU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3814C-8880-478E-A66E-C31C99B4E7EA}" type="datetimeFigureOut">
              <a:rPr lang="hu-HU" smtClean="0"/>
              <a:pPr/>
              <a:t>2015.01.09.</a:t>
            </a:fld>
            <a:endParaRPr lang="hu-HU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E32A2-5F15-41F0-A1F0-42AAE9B5E310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3000">
              <a:srgbClr val="92D050"/>
            </a:gs>
            <a:gs pos="50000">
              <a:srgbClr val="9CB86E"/>
            </a:gs>
            <a:gs pos="100000">
              <a:srgbClr val="156B13"/>
            </a:gs>
          </a:gsLst>
          <a:path path="rect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hu-HU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hu-HU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3814C-8880-478E-A66E-C31C99B4E7EA}" type="datetimeFigureOut">
              <a:rPr lang="hu-HU" smtClean="0"/>
              <a:pPr/>
              <a:t>2015.01.09.</a:t>
            </a:fld>
            <a:endParaRPr lang="hu-HU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E32A2-5F15-41F0-A1F0-42AAE9B5E310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hyperlink" Target="http://www.arukereso.hu/memoria-modul-c3577/kingston/16gb-2x8gb-ddr3-2400mhz-khx24c11t3k2-16x-p132067015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hyperlink" Target="http://www.arukereso.hu/videokartya-c3142/gigabyte/gf-gtx780-ti-oc-3gb-384bit-ddr5-pci-e-gv-n78toc-3gd-p209555900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arukereso.hu/tapegyseg-c3158/corsair/cx850m-cp-9020099-p252843357/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hyperlink" Target="http://www.arukereso.hu/monitor-c3126/samsung/t22d390ew-p232535031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arukereso.hu/billentyuzet-c3111/roccat/ryos-mk-glow-p203071545/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eger.arukereso.hu/roccat/kone-xtd-p128594609/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1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mikrofonos-fejhallgato.arukereso.hu/razer/tiamat-expert-2-2-rz04-00590100-r3m1-p80804289/" TargetMode="Externa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5.xml"/><Relationship Id="rId5" Type="http://schemas.openxmlformats.org/officeDocument/2006/relationships/slide" Target="slide12.xml"/><Relationship Id="rId4" Type="http://schemas.openxmlformats.org/officeDocument/2006/relationships/slide" Target="slide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arukereso.hu/alaplap-c3128/asus/sabertooth-990fx-p48376619/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hyperlink" Target="http://www.arukereso.hu/processzor-c3139/fn:termekek-osszehasonlitasa:amd-x6-fx-6300-3-5ghz-am3-p127672217,amd-x6-fx-6350-3-9ghz-am3-p162158444,amd-x8-fx-8350-4ghz-am3-p128129051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 rot="20598724">
            <a:off x="46057" y="709708"/>
            <a:ext cx="7344816" cy="1398017"/>
          </a:xfrm>
        </p:spPr>
        <p:txBody>
          <a:bodyPr>
            <a:normAutofit/>
          </a:bodyPr>
          <a:lstStyle/>
          <a:p>
            <a:r>
              <a:rPr lang="sk-SK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Ilyen számítógépet szeretnék</a:t>
            </a:r>
            <a:endParaRPr lang="hu-HU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3645024"/>
            <a:ext cx="8280920" cy="2592288"/>
          </a:xfrm>
        </p:spPr>
        <p:txBody>
          <a:bodyPr vert="horz" anchor="t" anchorCtr="0">
            <a:normAutofit lnSpcReduction="10000"/>
          </a:bodyPr>
          <a:lstStyle/>
          <a:p>
            <a:r>
              <a:rPr lang="hu-HU" dirty="0" smtClean="0">
                <a:solidFill>
                  <a:srgbClr val="7030A0"/>
                </a:solidFill>
              </a:rPr>
              <a:t>NÉV: </a:t>
            </a:r>
            <a:r>
              <a:rPr lang="hu-HU" b="1" dirty="0" smtClean="0">
                <a:solidFill>
                  <a:srgbClr val="7030A0"/>
                </a:solidFill>
              </a:rPr>
              <a:t>Madari Bálint</a:t>
            </a:r>
          </a:p>
          <a:p>
            <a:r>
              <a:rPr lang="hu-HU" dirty="0" smtClean="0">
                <a:solidFill>
                  <a:srgbClr val="7030A0"/>
                </a:solidFill>
              </a:rPr>
              <a:t>FELKÉSZÍTŐ TANÁR: </a:t>
            </a:r>
            <a:r>
              <a:rPr lang="hu-HU" b="1" dirty="0" smtClean="0">
                <a:solidFill>
                  <a:srgbClr val="7030A0"/>
                </a:solidFill>
              </a:rPr>
              <a:t>Beták Norbert, </a:t>
            </a:r>
            <a:r>
              <a:rPr lang="hu-HU" b="1" dirty="0">
                <a:solidFill>
                  <a:srgbClr val="7030A0"/>
                </a:solidFill>
              </a:rPr>
              <a:t>PhD</a:t>
            </a:r>
            <a:r>
              <a:rPr lang="hu-HU" b="1" dirty="0" smtClean="0">
                <a:solidFill>
                  <a:srgbClr val="7030A0"/>
                </a:solidFill>
              </a:rPr>
              <a:t>., Ing.</a:t>
            </a:r>
            <a:endParaRPr lang="hu-HU" b="1" dirty="0" smtClean="0">
              <a:solidFill>
                <a:srgbClr val="7030A0"/>
              </a:solidFill>
            </a:endParaRPr>
          </a:p>
          <a:p>
            <a:pPr>
              <a:lnSpc>
                <a:spcPct val="90000"/>
              </a:lnSpc>
            </a:pPr>
            <a:r>
              <a:rPr lang="hu-HU" dirty="0" smtClean="0">
                <a:solidFill>
                  <a:srgbClr val="7030A0"/>
                </a:solidFill>
              </a:rPr>
              <a:t>ISKOLA</a:t>
            </a:r>
            <a:r>
              <a:rPr lang="hu-HU" dirty="0" smtClean="0">
                <a:solidFill>
                  <a:srgbClr val="7030A0"/>
                </a:solidFill>
              </a:rPr>
              <a:t>: </a:t>
            </a:r>
            <a:r>
              <a:rPr lang="hu-HU" b="1" i="1" dirty="0" smtClean="0">
                <a:solidFill>
                  <a:srgbClr val="7030A0"/>
                </a:solidFill>
              </a:rPr>
              <a:t>Jedlik</a:t>
            </a:r>
            <a:r>
              <a:rPr lang="hu-HU" i="1" dirty="0" smtClean="0">
                <a:solidFill>
                  <a:srgbClr val="7030A0"/>
                </a:solidFill>
              </a:rPr>
              <a:t> </a:t>
            </a:r>
            <a:r>
              <a:rPr lang="hu-HU" b="1" i="1" dirty="0" smtClean="0">
                <a:solidFill>
                  <a:srgbClr val="7030A0"/>
                </a:solidFill>
              </a:rPr>
              <a:t>Ányos Elektrotechnikai Szakközépiskola</a:t>
            </a:r>
          </a:p>
          <a:p>
            <a:pPr>
              <a:lnSpc>
                <a:spcPct val="90000"/>
              </a:lnSpc>
            </a:pPr>
            <a:r>
              <a:rPr lang="hu-HU" b="1" i="1" dirty="0" smtClean="0">
                <a:solidFill>
                  <a:srgbClr val="7030A0"/>
                </a:solidFill>
              </a:rPr>
              <a:t>Komáromi út 28, Érsekújvár – Szlovákia </a:t>
            </a:r>
            <a:endParaRPr lang="sk-SK" b="1" i="1" dirty="0" smtClean="0">
              <a:solidFill>
                <a:srgbClr val="7030A0"/>
              </a:solidFill>
            </a:endParaRPr>
          </a:p>
          <a:p>
            <a:endParaRPr lang="hu-HU" dirty="0">
              <a:solidFill>
                <a:srgbClr val="7030A0"/>
              </a:solidFill>
            </a:endParaRPr>
          </a:p>
        </p:txBody>
      </p:sp>
      <p:pic>
        <p:nvPicPr>
          <p:cNvPr id="5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252" y="0"/>
            <a:ext cx="1338748" cy="16561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612576" y="0"/>
            <a:ext cx="8229600" cy="1143000"/>
          </a:xfrm>
        </p:spPr>
        <p:txBody>
          <a:bodyPr>
            <a:normAutofit/>
          </a:bodyPr>
          <a:lstStyle/>
          <a:p>
            <a:r>
              <a:rPr lang="hu-HU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Memória(RAM)</a:t>
            </a:r>
            <a:endParaRPr lang="hu-HU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2052" name="AutoShape 4" descr="data:image/jpeg;base64,/9j/4AAQSkZJRgABAQAAAQABAAD/2wCEAAkGBhQSEBUUEhQVFRQVFRQUFBcWFxgUFhQVFBUVFRQUFxcXHCYeFxkkGRUUHy8gJCcpLCwsFR4xNTAqNSYrLSkBCQoKDgwOFw8PGikcHBwsKSksKSwpLCwpLCksLCwsKSksLCwsKSwsKSwpLCksKSksLCwsLCksLCwpLCwpLCksLP/AABEIAIUBfAMBIgACEQEDEQH/xAAcAAAABwEBAAAAAAAAAAAAAAAAAQIDBAUHBgj/xABPEAACAAMEBQcHCAkCBAYDAAABAgADEQQSITEFBhNBUQcUIlJhcZEjMkKBkrHRFRYzVHKTocEXJENTYoKi0/Cy0gjC4eJzdKOks8M0NWP/xAAYAQEBAQEBAAAAAAAAAAAAAAAAAQIDBP/EACsRAQABAwMDBAEDBQAAAAAAAAABAgMRExRREiFSBDGhsUEiYdFCcYGRwf/aAAwDAQACEQMRAD8A3GBAgQHAcquvz2BZUmSPKz1mG/hWSqXRfAIILEtQAimB7jmH6TNI/XZvsWf+zDvKppeTa9IbWQzsUlmzveW6FMqY9Lh9JWLMa93HDkLpjOWsOr/SXpH67N+7s/8AZg/0laR+uzvYs/8AZjlAIMwMOr/STpD67O9iz/2YH6R9I/XZvsWf+1HJiHBAdT+kfSH12d7Fn/sxqGiNO2rSOhy9nmpKtgN0lQp6Ut60o4IUzJYGYIBfsjB6xe6na1zLBaBNSrIaLNStA6V/1DMH8iYphYzdf9JKxVrZPVlJVlMuzgqymhUjY4EGE/pE0h9enfd2b+zA181isltmLPs8qbKnnCdeCBJigUVjdYnaCgFd64HJacvWIOo/SHpD67O9iz/2Y2nUnTptlhlTnKmYQVmXcBfQlTgSaVoDTtEebwY7fkt1t5ratlMNJM8hTwSZkj9x8094O6ESTDtOVjTVqs3N2s89pKNtFe6stqv0CgO0RtwfKmUcFJ5Q7erAm2TWAIJUpZwGANSpuygaHLAxp/Kro7a6MmtQVklZwruCGkw/ds8YTWEkPSmgNPSrZIWdKNQcCD5yNvRhuI/6xZR501U1rmWCdtE6SGgmS9zqPcwxoe3gTHoWyWpZktJiGququp4qwBB8DFQ9Ajm9YdfbPYpwlThOLFBM6Esut1iyjEb6qcO6KxuV6xD0bT9y0VMO3gQ3Z54dFdcmUMO5hUe+OZ0zykWWzT3kzFnl0u1uyiy9JQwoa44MIDqoEcXK5WbGzKoW0AsQorJNKsQATjgMc47SAECKLWbXKTYTLE5ZpMy+V2aX6XLtb2OHninr4RS/pesfUtP3P/dAdvAiHojSiWmQk6WGCOKgMLrZkYjccIqNY9e5FimiVNSczFA/k0DAAkgVJIx6JgOjgRw36X7J+6tX3Q/3x2lktImS0da0dVcVwNGAIr24wDsZJyh8ozGaJNimuglk7SbLK9Nsri3lYFRx3nLAYz+VnXN5JFjkm6Xlh5rjMIxZQincTdNTwpxjJAYkysQ6Oxa2aQmzZctbbab0x0lj6I0LsFBpsshWvqj0JGCclejttpSWaG7JSZOPCoAlqCeN6YGH2DGncpGt3MbIbhG3m1SUN65X5n8oPiVG+BLi+UflAmc72VlnTJayao5lsAHmEi8DUGoWlO8tHKfPm2/W7R7a/wCyOeJ4/EwVYiug+fVt+t2j21/2R13JhpW3Wy23ntE97PJVjNLFTLZytEknoipoxfDK6K+cIzCnGoG+mdOyu+Oz0jyiBbALFYZBs0ql13L3pjKfPyAozkkl61xNM6iiw5QOUaY9ruWSdNlypQKFpbBRNevSYYElRS6D3nIgnmTrxbPrdp+9Pwjn4EQXx13tn1u0/en4QXz2tn1u0/etFCRApAXnz1tn1u0/fNBHXS1/W7T988UZWCKmAv5HKNbbO21SfNmMoPQnO82W1RTFaivZjnHozRlvWfJlzkNUmy0mKf4XUMPwMeUGQxv3JFrHJn2JbPKDhrIkuW20ZWZgwNHF30bwcCuNFEWEl3cCBAioEc7r9rFzKwTZwFXoJcsfxzCEU9y1LHsUx0UY/wAvOmOlZrKDletD45Zy5VRwNZvsxJWGRizpkAwp1XYQsSRueYPWG94hmdPulVALMxAAAqSThgN5qRh2xItFnmSvpZM6XTO/KmIB3llFIigJZ/et60U+6D2b/vJZ70Ye4xHW3p1h4j4w+k0HIwCykzdsj/MV94gwJn7oH7Lg/CEFoSJg4wU5tGGcmaPUD7jBm1KMw4/kJ9whAmnjC1tTD0j4wQYtUvrgd4K++Fo6HJ0PcwhPPG30PeAfeIBnA5oh/lH5RFSBIrlT1GA8qmYiKsqV+7UfZqPcYde0XAKVKZHeV7e2KNs1I1zk2uwNItc1FmKhkvtGVdrLZbofpHpGmB7RXeIxp0ukrUNdJWoyahpeHYaV9cI7RiDiDArBCgY3jkp0ltdGSlqKyS0k03BDWWPu2SMFrHZcnuvq6PE5ZiPMSYUZQl2quoYMTeIqCLg/l7YQSv8AlqstJ1nmD0kmIT9hlYf6zGb347HX/X+VpCVKSXKmI0uYXJe7ipRlKi6TvKn+WOJvQHoPk7tom6MsxBrdl7I98lmlH/RGZcrKXdJt/HJlTPG/L/8AriTqPymS7FZdhMlTHo7spQrSj4kG8RjevH1xTa+62y7fPlzJct5d2XcN+7VukWHmk4C8fGA555hoaHGhp37o9N2K0CZKRxk6Kw/mAP5x5gvRp+gOV6VIssmS8mazSpaSywKUa4oWoqa7oQSi8sttrbJUvqSb3rmOw/5BHAbaLXXLWMW21tPVSilUVVYgkBRvphmTFDMxBHEEeMB6O1Msxl6Osqtgws8ov9pkDN+JMZDyl6Rv6TnDdLuSx/KgY/1M0dZJ5a7OqhRZp2AApVNwpxjLNK6QM6fNmnAzJkyZThfYsF9QIHqhJAIWchF85iEX7TG6v4kR6bkSQiKoyUBR3AUEeZNFWtZVokzHUusqbKmlQaFtm6uBXvURp9p5cJRRrlnm3yDdJZKBqYE03VhBLgdedKbfSNomA1G0MtfsyqSxTsN0n1xRXoSuWZPacSe08TArBWlckWlbLZktM20T5UqYzIiq7hWMuWt68qk1ILTCMMyscfrbrG9vtbzjUL5kperLUm7/ADGt49ppuEUsDa0a6uebHco+MELMimdB34Q20xBm6j1iGp82XWpUOeLY+AyEI+UKZKg7lEA9t061e4E+4QazAclc/wApHvhg6TfjTuw90NNbmObHxgJtG3Sn9ZUfnCWD9RB3zPyAiAbRxMNm1DeR4wFi17rSh6maCunfN9lPjECXaQciDD4mgCpIHeae+Ae2Y3zJh9ke6EFE/jPe5p4RGbSKcR4j8jDlmSZN+ilzJn2EmP8A6VgFFU6g9dTHackmnOb6UlIAqpaA0h6YY0Ly27TeW6P/ABDHH2zRVqlS2mzLJaElpdvO8l0QXmCjpMBvIHeRCbLa2lsk1POlskxPtS2Dr+IEB65gRG0dblnSZc1DVJiJMU8VdQw/AxJjTIR5r5RtMc50paXBqqPsE+zJ6DD7zaH1x6E1g0sLNZZ09spUp5nfdUkD1mg9ceVLxPnGrHFid7HFie81MSVh0HJbonnWnJAIBSzhrQ1f/wCY6BHbtHleEemiIwTkY0vZrDKtlotM1VnMQqSby7V0RS/k1JF68zgZ0qmYoY7P9Odm+q2v/wBv/egO+tWiJMwETJMpwcw6KwPiIy/lh0DYbLY02NkkSp02cqq8qUktlVAZjnogYG6F/ni70dy1WOZMCTEnWcH9pN2dwHDBjLmMV7yKYYmOA5XtaJVstkoSJiTZUmUQHRgyl5rVmAEYGgly/wAYSQz23GoCjNjT1DE/hBDRqcPxPxiRzW8wYEYAihNM6YivdDuwbh/UvxiKhfJ4G9h/MYPmJ3O/iD7xEzm7cPxX4wewb/CvxgIXNZm6Z4qD7jAuTRvU+oiJ3N2/xk+MDm7f4yf7oCAbRMXzlBG+6cfAxMkWgEVGIP4iF82bh/Un+6GJdmuV7TWmdMBXLtr4wE2zWYgG4LycB5y9w3jsgbRd5Yd6N8IjpOIyNId5+/WMFOCcnE+y3wgc4TifZb4Q38oP1jBfKD9aAe26dY+y3wgc4l9Y+y3whn5QfrGC+UH6xgJHOZfWPsN8IHOZfWPsN8Ij/KD9Ywfyg/WMA/zmX1j7DfCBzuXxb2G+EMfKD9Ywfyg/WMA8bVL4t7DfCC51L4t7DfCGflB+sYHyg/WMA8bVL4t7DfCC5ynF/Yb4QydIv1jCflF+sfGAkbdP4/Yb4QNqn8fsN8IjHST9c+MEdJv1z4wEq+v8XsN8IIsv8XsN8IiHST9c+MJOkn658YIsUkMQSoI/icXQPUcTFfPnBQVXHrNvYw09tZhixPrhsCsBHeezGiCtMycu7tMHsZhzIHqiZI0cQMCvtAV7cYd5i3FfaWCK3mj73/AD84MWDi7H1xYGwtxHtCC5ieI9oQXCF8nr/lYULEnAeESzYW4j2hBcyPEe2ICBOkBSrAUxod2B/wCtIvNVrRKS22dp6JMk7VFmI6hkKvWWSwbAhb17HqxAew1HSKgd9T4AQxMXAjcaj1GKPWtj0FZ5QpKs8mWBkElogHqUROAjN7Dy02NbBLd2L2kSkvyQrKxmgAOA7C7StTWtKRCHLwv1M/fp/tistH09opbTZZ0hspsp5Z7LykA+o0PqjyZZ1ZQUcUdCUYHMMhukHtwjd9FcuNneZdtEo2eXdJ2l/bdIEUW6i1xBOPZ2xkGuU6Q2kbTNsrh5E19qhAI6UwAzQQwBHTqeGIpEWG38jOmNtotEJ6Vnd5B7FFHl/wBDqPVHdxhXIPpoJbJ8hjQTpQmLU4X5LUPrKzP6OyN1iksj/wCIW0XbPZ1G93I4VUyzj6qxhgtzDgY27/iDkMeZtTyYM9ScPPYSyq8cVWYfVGNTLKDGI7ZUci2BuwxIBimnoVPuMWdkn3lB8Y0FT7SEFTENre5yoBEafNvOfAe6J0ix8YBkWp+tB87frRNFlHCD5svCIIPO360DnUzrfhE/m68ILm68ICDzt+tA53M60Tubrwg9ivCAgc6mdaBzh+tE/YLwgbBeEBX7d+tBbZ+tFjsF4QNgvCArtq/WgbR+tFjsF4QWwXhAV20frQL79aLHm68IHN14QFdebrGAWbrGLHm68IPm68ICsvN1jAvN14s+brwg+brwgKurdYwKt1jFnsF4QNgvCArOl1jBdLrGLPYrwgtisBW3W6xgrrdYxYmUsEZKxTCvuHrGCunrGJ5lLA2SwRAuHrGAEPWMTtisDYLAQ+l1z4wKt1z4xL2CwObrAQ6t1z4wKt1z4xM5sO38YHNVgIfS658YLpdc+MTeaL2wOaL2wEHHrnxgsetE/mQ7YbexcD+cBHl2ojBvGJizIr7QlBjD9kfowEibPoMYhtPY5YQma9WhSSiYCXoaZdtEsk1Abf2grwPGPYlm8xfsr7hHjqTY2YgISXJAQVpVyQEHAYkR7Gs6kIoOYUA99IzEd8jLf+ICaBZrKK5T2c8QolOt49lWAr2xignqciI3blc0XMnTJFyVNmAJMrs5bTKVZMDdBplGRab0YBeojggU8xlKsuDBxQEZEUIzjGp+qYkpnPZz1vl1Qw1og4Hvh+2HomI+iD0W7/yjqp6boxkcOAXTPoYkYZEd8SUnjerjvA9wJMV063lqgUArvgknzPRY+on4wF0JRIqAad3+UhFYgyZ07e5pvHHsiYDECoMCEwtciYzVOIdrNvUqxPaPcmFXDwMGCOB/z1wGbGM9c5xEO0enpinqqqjGYjt3JIgXDwMLJGdICtXHhEm5OMxDcekjr6aqvf2xxzPHYnZHgfAwCh4HwhQccT4f9IMPU90TrnhqPS257RV3n29v+TJGzPA+BgjLPA+EOvXd7xC5UpTS+5X+S8MO5q/hCLkz37Fz0lNE9P6p/fHYxszwPgYBlngfAxaS9DF/opsuZxAN1vZI/OIFsszy8HVlPbke4jAxeurhmbFmImev2/t/OfhHg4VZ5DOwVBVjkPz7okaVQI4lqaiWLpPF83Piafyx1eFFgQmsFWAVBQV6BWAOCgr0FWCAYIiBWCJgBSBSBWCJgBSBABgVggQcFWBWAOBBVgVgFQITegqwEqzWZnNFBJ7IXNs5X0WJ7B760/CsVr2h18w0ho22Yc3MFSbXY3mClwjtYhAO3pZ+MFOsaywqqwY06RGVeAiHMtBpQkeuDs80nOKhmWtTExMIjSczFvomzh3xUsACaKCTWooaDgcT2AxJnCxGR6JmfrUlaG8J0omuFAsxSxJOVACfVHrpHBAIxBFQeIOUeb7PoWZNwkyJ0y6SrGXKYqDSt2oF2tCDSuRHGPRWj1IlSwcCEQEcCFEYor6pnsznvg5NtCrgzKCeJA98efddmWZarTdc0MydWl2hALUunu4R1fLBbglrkg3vob3RpltGBzI7IzTTM+pqcLyNTAnBpYHDcDxjFdU1VY4Kc5y5y3HoGGdEjot3/lDtv8ww1oo9E9/5R3aEtlMuaBMFBiQaVBqMDhFgtwnBlrwqK+ERp+lCVugk94BH4wytvYZBfZH5UgiyKUgRGk6VmHo3EunMhaU7RD96IpUWmrOjBaLXKlPW4zVmUNOggLsK5ioF3DHpYRU1gMoOBFR24wXv+GjtqdYqy1cbJps9USjzUcS1Vpky8Js5waqoS8AvSYUiNpTUyThdEuzy71Zk6Y0wGVKFctpaXV3JurS4MTXCM/WUorRQK54DGAshQahQD2ARU7tAbVayTJkiZIXa2fysuekm0ByHX6Fy0x0bpKyllUil2g3ktroqzpb7PJdLK0t1d593bIZShWaj/rUxb9EwxPn4jKOEeWDmAe8Vg6DKmETsuZ5SbbalmOWSWspD5qJfwFSQWvsxLUIBxAwyEMVgqwqWF9JmHcob/mEDOBXoK9EuXIk75z/df9xiRLSxjN5z9lAo+P4xML11cqsPTGtKY1yp646nQdonzBdmpflEec+B7M/P8PXEGXpqzy/orPUjIuRXx6RiNbtZp0yoBCDgmBp9rPwpBlf2uQtmku9nSrHAmt64N5xxoOHjHGl/8ziXovSzSHqMVPnrubt+12+MFpayqrBpf0UwXk3U3MlNxB3dogIl6BehFYEVS6wL0IrBVgF1gqwkmCrBC6wRMFBGAVWATCYO6eByr+cAKwVYDCla4UwNcKd8EDBCqwVYKsCsAdYFYKCrAKrAgoKsA4kusSG0eB51FrkCQD4ZmGLLpR5LXkGOX+VhyZrDNbNV8B7qQVEtktKEKak4AXWFT6wBDnyY0lFvijN0qbwN1YU2l5lCB0fsdH/SBEcWsuca17cYIYl5n/N8XeghUviQQtRSm4jrAiKVPOPr98WWi5lL9d6EVxw6SGuAPCnriVd4WG+8kekJa2ScrOq0tBIDlVahlSsSK9YMK9kaCjggEYg4gjEEHeI81SRXBhjUEUrTpFsDVezeN+cegtU//wACy/8AlpH/AMSxi3V/Twx7OV5QOTmbpC0JNlzZaBZQl0cMTUO7E4bqMPCMU0lZdmZ0twCZTzJZpleRmQkHOlRHobWHX+y2KaJU9nDlA4CoWF0lgMR2qY8+aXtQmzbQ4BpNmTZi1wIvuziviIVYz2ZiY6nNW49Ew1o0dBu8+6F2w9AwNFmi+uOrqYscir3SDhXDuix5mBu/CE2+0o1CyqWyrkadoyhiXb1Hot6nI/ACAmBIENjS0tujca8cjUUHqAhYaIFVgVhNYOClVgVhMCAOsCsJgVgFQRMFWCrAHWCrBVgqwCqwVYSTBVgFVhfODcKHK9eHYaUPiPcIagqwQqsETCYEAqsFWCrAgpVYAMEDBAwQqBBVgVgDBjUtXLM9o1daSZpQG07JTeANy/LOxQsQtWJKgEhauAcIyysdbJ1qs40M1gpaFnNME7aKssorh0cAeVDUogF6ld9N0WElaaIttpmabs0m2CZLMo3ZMhztFlXJTGWzVNJxKhqzK1LGoIAugWvUqTNOlLRMmzUNktE4ustJd11NZnRU+acSMzkDxhzSfKJZJ2kbJbTKtKvZ1ZZqhJJ2lVe7RtsKUaY+7EGGX1+splaTQJaa292ZTs5VJV6WFAby2ONct0XCZPWvkmCuHWe/NebNanYqpmrdAOyAFFJINQ1KChwOFTsXJPLnSJE2VaJrbeU05UKS1N1QrXK3qbQ3lWuQNTkKRPncrllaWsoyrSJRszWaaSkq9iiqsxaTaYUeq/xDHChc1n05JsujtGy1M6XM2F6Sym7aJACJcnsgYK149EyyaEO2d2JgyrdStRLO9qZbSs++kppps86XcuFXueUagWepqGUqApoa5RSStR0/Ug82anygWFlqiEogCXHn0fG8ZidFSKA1JrhHS2PliRZsnbJMnLLkTZU2cESXMmPMaWwZZd+6qASxXpAkmtBShpRrpZn+Ty+2Hya1Jfk1raZaiVswaORKcGSoOJBGNam6GDJ+fyXpKkyZlonzEZ7StldFlK9JjO0sMjlwChIDAkVunKscxrbq6bDbJlnLX7gVlel28jqGBK1NDmM/Rjs9JcpdntNmkrO2izUtku1vdlhkCpNLbJTfqxCELeoKlchWOY5Q9YpNttptEi/daWiEOt0hkrwJqCCPCLiDMucEusLWxVyg7FbZaPWat9eFSMe8ROnaZkN+yYDheNPClIy0rLTo8qjHgK1ypDNls7CWGYGjE0rvpnE6ZbZIFUkreGV69TwBEJtmlGnEXiKKKAAUAHACAgJ5x9fvi30A9JhwUmmAalCbykChzPZFSvnH1++LbV+zO8wlcABiTgOOfqB8IlftJnDQdXdTbTpBZjSXky1lzAhvhsSUDGiqMrrLiTjj69t0LYTJs0mUxBMuVLlkjIlECkiu7CMr5NtcpFjlz0nFhfmCYpABHmKhGJBr0a+uNY0db1nyUmpW5MRXWoobrCoqN2cc7PTj93C1MTDFuWOZTSYwr+ryfwmTWwjiJd4uAALwDAd4DEE9tfcI23SGr1ntemXFoAcS7NLZZZwDm8cTTEgVyy6QrHG8p+qVns1ps4syiXtqh5YrdU3kVXA9EG8cBh0MN9ZntM/vLUTn/bNtOaEmFmZAChJrjQ3qVYjiO3iTECz6KmL0Oh9q+Lo6dylcq1x+yKxqdq1Pe6wExT9I2KnKXTDPfDfzDYLcvoCGKkhTuliZezz3R5afW28e72R6e5+YZhK0BNOS5ip7K9sEmiJhKii1anpg0qFPSoOj5wz4HhGqSdSXuhdotTdWt0+kheue4CkJsupLXPPQFxJYEIcNteGda4Z9vZF31Hfv9mhXwzJNEzRSipXgHFRgDiN2e/eDDvyZNrSiVxr0/NpfrXDDzP6l4iNKs2pDKCb6Xjcobh9KZs+NdwMLs+pzKrVmKx8q1SlSTKmbOhNcjWsN9Rz9poXOGZyNGTnIChKk0pfoR5+JFKgdDh6S8YA0dOyoleF/HccqV3/geEaVK1JaVfJmIaLNoRLIPkqHO9vrT1QqRqKyub0xGozJXZmtdltb2LZ4kQ31HP2s2K+GZvoyePRUmlQA1WOKjBaVPnf0twgzouddY0lkKATR65tdwoPX3EcY0+zakvfBM0G+VTzDVb0szMKtuAp/lITY9TmLBjMSjiU5Gz3T6i7i1MLtfhDe0c/ZFivj5ZcLBNoDRBXKrUOTnh/AR3so3w58kzt+yHCrkVzyqOz8RGmJqQb4YzEIrLNNnkJkwywPO3Z9sKGpbXw+1Wg2gCmWSKLM2WPSzNaw3tHP2k2LnDMm0POFK7MA5EvQefcIxGYrXuxhtdGTTdrs1vCvSYrQVQY1H8f9LcI1C1akm8W2ikKJhAMsnCQwBHneleMC2aim+52iUBIpsuoiuMm3kkdxhHrrfPxK6FfDMDoidUA7MVFRViBlWmWeNIS2jZt29WWRUjBmxuqzVBu0IIWgIzLLxjU5+ozNNBE5QA4UDZ4fRbXHp4jClOEFN1KaYU8qoBu/s64zFLH0t10U74R66jn7SLFyfwzIaBnkjBCCWAIYkdFgtcFyNag7wIbOiZt4rhUDGmOPCmfrpGiab0GZFkmTgwJWVZzdC3fpHK4GppSvDdF9o3QkldWjOMpDNq88vTplxaGCm/n5gC92Edbd/UzMfhzrorpnEx8sdm6EnAjzDXM9Ki9IKSarWmIOAMRpVlmMt7ogXgATeo1SBUUGWZ7gY0+w6uNOlSp18LVWYpdLDGYFpW9jxyhdq1JO0EzaDyaziFuYHZFVx6WZrHPeUROJlvQuTGcMumWKYAKlMVv06VaFgqjBcCa1A4CAbC91mBlkIWDEFjiuQ82ovY0rTI5RqVr1CYzQ21WkssKbPBrqX6t0/wCIiFWnUNnmLSaq9MKfJ5+TM7Hp5VoKdkN9b5NC7x9fyyvmT9MgyyEJDEFsKKWBpdrQkFcs/GHJOi5zFQVVSxVRevChJoa4eiMT2RqiamFmRr6AFUw2eW1BNK391BSIp1EZnD7VRjJfCXQ+WcpSt/IUBi723yaFzj5hmi6PmFkUXDtBUEE3aX7lSaZVx7oMaNm/wUvFSQWopDlCWNMsK4Vw7cI0636hNMUjahc8RLNRdnKhA6eRu17zDc7UZ1SizFBUT3J2dQ2xdVAIvjCh9VIm9on8mhc4+YZomjJzXbiq4auK1oAMyagVw6WFcD6od+RJ9aAKTQkAXqnK6B0aVYG8OwGtMo1A6ilVu7RegWylnES1vUpfwqGAPdCn1GJFzagNtLl64aikozqjp5+j3Q3tHPxKxYr4+YZRI0VPZ1W6FvEAM1QtDgG40rXKuRh99CTQAS0sA49JimF1mJxGQK3a8SI0mVqE5u0mpUlKeSNFvKZhoNpnhTPImCmaitMC+UQVEokGWWFLQ7Ari/o5iG9oz7/aaFzj5hnPyBNx6cigNCQ5ujpBQxa7QKa1BhtdCzdxlnpKuDMaXrlGJC0Ci/Qk4C4w3RpE3UFjlOC12dQqEDGZcw6fYT64cnakMVwmICL5+jNDsnWXSl/I50rCPW0cpFi7+aflmK6HmkkEyVwUi89A14ElVNMWFKEbiQIdtmjZ5aYzuZk0Lea9fd2u5i82JoN57o0i1ai4YzQSomt5mZlMCCelmSce6EWjURsaTVBUupYIekAl816eOdIT663yTYu/in5ZoNETb1L0mmPT2guYTNnS/lU+cBvU1hC6Kn0YlB0QCBXGZU4bMDzsMe4GNLbk/ZlCGatb1wnZnEGXtanp5jL1wdn1Dc4mal51l08maJtMcBf3Uw74b23yaN3x+YZoNFTjdwTpC9W9gouK4vmnRqWKDi6MuYhyZoKaADWUQb9Cr3gbhAopA6RNTSmdDGlfMuYVxnLiJJwlkCkxzLC0v5Cl7tqYTL1FZVA2itQuRWWT6ezp52W+G9t/iTRu+PzDLhoyYSKFKlgpF7FavMQs4IqqAyySTkGWucSPm/PAc9DoKGNGreqAbgoKXscsMo0hdRGW8S6Gizm+jIrsCEp52+9X1Q62pE1b4M4GgcGiEElArhvPzph6os+ttz7Suhc4+mYvoacFci44TDoMHri4wpn5le5lO+G5ehXvNihIFegwcGjMCMMvNr3MDGoWbUFw5VpqkM9z6MgA7HahqX+8euEWPk6N5TtF6V0+YcNohO9t1311ib23yRZucfLMJujWVrtRXDcd9P8AKxcaG0cVBvChyvd4JNaVqPNjsf0dOWvCeBeWQSLhynTCAPOphd/HdFVrJop7EsqWrqBOMw1C0CBWVDgSTvrnxjUeooufpie7nct10UzVMfSCpWuIJxpuzy/5uEehNRVpoyyACgFnlADgAgFI5vS3JhYEsDlVuvLltMFoLsWLhb19saMpI83LhTCOj1E//W2X/wACWPAUjtbp6asfs89MdM9P+UPT+ootFp5ws+ZJe6oqgxF2oqDUEYGKudyVB5izJlqmO6srVdbxJUggElq0wgQI1pU5mcNRbpieqI7rVtTGNazxiHB8kf2hF79p2CFNqe5JO3GJJ+iOZS5+84QcCOe1s+MPTr3ORLqcwIO3GBDDyfBLg9PgYKXqYwAAnjoiWB5PdLrd9PtgQIu1s+MJrV8jGprfvx6H7PqPfHp9aB8zGpTbj0/2f7x77enxgQIu2teMGtXyE3U1mBBn+cJgNJf7yl70uwUhTaoMSTt82LfR7ygl9bqiBAhtrXjBrV8jXVFgQdvkwYeT3hDLHpcD4wmVqcy3aT/NEtR5MZSq3fS7TBwIba14watfIhqa2Hlzhs/2Y/ZvfX0uOcD5mmlNud/7Mek+0O/rQcCLtrXjBq18g+pxNazziJinyYymkM2/sEHM1QJrWeeler5NfSAU7+AEFAhtrXjCatfI/mea1258699GudzZ8erBLqcRTy5wpToL6KlRv4EwIENta8YXWr5RrZyerNlGU85ijLLU0VQaSzeXHvi1TVWSLDzPpbK4Uz6WJvE143jWBAjdNqin2hma6qveVbZdQVly1RJzhVAUVVTgGv8AvhxtSa18u+ImA9FcpjBm/ECBAjG2te/TDWtXyU+ppNfLtjer0F9IXT+AgfM41rt2revDoLns9l/pgQIm2teMGtXyJNSyKUtDYXadBfQBC+FTCV1JIp+sNgJQ8xf2TFl/E1MCBDbWvGDWr5H8yz9Yb2F698+LQTalEgg2hsRMU9BMprBn8SBAgRdta8YNWvkczUxjWtpbG9XyaemAD+AAgHUxq15y1bxb6NMDs9n/AKYECG2teMGrXyC6mMKUtLYEEeTT0VKr4AmEpqUwpS0tgJYHk0ylElPxJMCBDbWvGE1a+RfMp/rLej+yT0WvD8YB1If603pfsk9Nr7eJgoENva8YXVr5E+o7mtbU2IcHySemQW9wEOPqWxr+sZ3q+THpKFPpcBAgRNta8YNavkPma9a849K99GM7mz63CAmprilLRldp5IegCF9Ltg4ENta8YNavkgaksKfrGQlj6IfsmLL6XE4wPmW/1j/0h1r59LeYECJtrXjBrV8ktqS5rW05iYp8kMprBn9PiBCpmpkw1/WfOvV8kPTAUnzuApAgQ29rxg1q+Q+Zsy9XnIrev/QjPZ7Lr5XYJNTJgpS0jC7TyI9FSq+nuBMFAibe14wurXyJNSpgpS0jASwPIjKUSyenxJMVem+SjnRlmbaj5MMFuygPPIZq9PHECBAixYtx3iGaq6qoxMjPJdMMkSTpCeZQylleiAMhS9l2R2WhdFiz2eXJUlhLUKCczTfhBwI6UURE9nCLdNM5i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 dirty="0"/>
          </a:p>
        </p:txBody>
      </p:sp>
      <p:sp>
        <p:nvSpPr>
          <p:cNvPr id="2054" name="AutoShape 6" descr="data:image/jpeg;base64,/9j/4AAQSkZJRgABAQAAAQABAAD/2wCEAAkGBhQSEBUUEhQVFRQVFRQUFBcWFxgUFhQVFBUVFRQUFxcXHCYeFxkkGRUUHy8gJCcpLCwsFR4xNTAqNSYrLSkBCQoKDgwOFw8PGikcHBwsKSksKSwpLCwpLCksLCwsKSksLCwsKSwsKSwpLCksKSksLCwsLCksLCwpLCwpLCksLP/AABEIAIUBfAMBIgACEQEDEQH/xAAcAAAABwEBAAAAAAAAAAAAAAAAAQIDBAUHBgj/xABPEAACAAMEBQcHCAkCBAYDAAABAgADEQQSITEFBhNBUQcUIlJhcZEjMkKBkrHRFRYzVHKTocEXJENTYoKi0/Cy0gjC4eJzdKOks8M0NWP/xAAYAQEBAQEBAAAAAAAAAAAAAAAAAQIDBP/EACsRAQABAwMDBAEDBQAAAAAAAAABAgMRExRREiFSBDGhsUEiYdFCcYGRwf/aAAwDAQACEQMRAD8A3GBAgQHAcquvz2BZUmSPKz1mG/hWSqXRfAIILEtQAimB7jmH6TNI/XZvsWf+zDvKppeTa9IbWQzsUlmzveW6FMqY9Lh9JWLMa93HDkLpjOWsOr/SXpH67N+7s/8AZg/0laR+uzvYs/8AZjlAIMwMOr/STpD67O9iz/2YH6R9I/XZvsWf+1HJiHBAdT+kfSH12d7Fn/sxqGiNO2rSOhy9nmpKtgN0lQp6Ut60o4IUzJYGYIBfsjB6xe6na1zLBaBNSrIaLNStA6V/1DMH8iYphYzdf9JKxVrZPVlJVlMuzgqymhUjY4EGE/pE0h9enfd2b+zA181isltmLPs8qbKnnCdeCBJigUVjdYnaCgFd64HJacvWIOo/SHpD67O9iz/2Y2nUnTptlhlTnKmYQVmXcBfQlTgSaVoDTtEebwY7fkt1t5ratlMNJM8hTwSZkj9x8094O6ESTDtOVjTVqs3N2s89pKNtFe6stqv0CgO0RtwfKmUcFJ5Q7erAm2TWAIJUpZwGANSpuygaHLAxp/Kro7a6MmtQVklZwruCGkw/ds8YTWEkPSmgNPSrZIWdKNQcCD5yNvRhuI/6xZR501U1rmWCdtE6SGgmS9zqPcwxoe3gTHoWyWpZktJiGququp4qwBB8DFQ9Ajm9YdfbPYpwlThOLFBM6Esut1iyjEb6qcO6KxuV6xD0bT9y0VMO3gQ3Z54dFdcmUMO5hUe+OZ0zykWWzT3kzFnl0u1uyiy9JQwoa44MIDqoEcXK5WbGzKoW0AsQorJNKsQATjgMc47SAECKLWbXKTYTLE5ZpMy+V2aX6XLtb2OHninr4RS/pesfUtP3P/dAdvAiHojSiWmQk6WGCOKgMLrZkYjccIqNY9e5FimiVNSczFA/k0DAAkgVJIx6JgOjgRw36X7J+6tX3Q/3x2lktImS0da0dVcVwNGAIr24wDsZJyh8ozGaJNimuglk7SbLK9Nsri3lYFRx3nLAYz+VnXN5JFjkm6Xlh5rjMIxZQincTdNTwpxjJAYkysQ6Oxa2aQmzZctbbab0x0lj6I0LsFBpsshWvqj0JGCclejttpSWaG7JSZOPCoAlqCeN6YGH2DGncpGt3MbIbhG3m1SUN65X5n8oPiVG+BLi+UflAmc72VlnTJayao5lsAHmEi8DUGoWlO8tHKfPm2/W7R7a/wCyOeJ4/EwVYiug+fVt+t2j21/2R13JhpW3Wy23ntE97PJVjNLFTLZytEknoipoxfDK6K+cIzCnGoG+mdOyu+Oz0jyiBbALFYZBs0ql13L3pjKfPyAozkkl61xNM6iiw5QOUaY9ruWSdNlypQKFpbBRNevSYYElRS6D3nIgnmTrxbPrdp+9Pwjn4EQXx13tn1u0/en4QXz2tn1u0/etFCRApAXnz1tn1u0/fNBHXS1/W7T988UZWCKmAv5HKNbbO21SfNmMoPQnO82W1RTFaivZjnHozRlvWfJlzkNUmy0mKf4XUMPwMeUGQxv3JFrHJn2JbPKDhrIkuW20ZWZgwNHF30bwcCuNFEWEl3cCBAioEc7r9rFzKwTZwFXoJcsfxzCEU9y1LHsUx0UY/wAvOmOlZrKDletD45Zy5VRwNZvsxJWGRizpkAwp1XYQsSRueYPWG94hmdPulVALMxAAAqSThgN5qRh2xItFnmSvpZM6XTO/KmIB3llFIigJZ/et60U+6D2b/vJZ70Ye4xHW3p1h4j4w+k0HIwCykzdsj/MV94gwJn7oH7Lg/CEFoSJg4wU5tGGcmaPUD7jBm1KMw4/kJ9whAmnjC1tTD0j4wQYtUvrgd4K++Fo6HJ0PcwhPPG30PeAfeIBnA5oh/lH5RFSBIrlT1GA8qmYiKsqV+7UfZqPcYde0XAKVKZHeV7e2KNs1I1zk2uwNItc1FmKhkvtGVdrLZbofpHpGmB7RXeIxp0ukrUNdJWoyahpeHYaV9cI7RiDiDArBCgY3jkp0ltdGSlqKyS0k03BDWWPu2SMFrHZcnuvq6PE5ZiPMSYUZQl2quoYMTeIqCLg/l7YQSv8AlqstJ1nmD0kmIT9hlYf6zGb347HX/X+VpCVKSXKmI0uYXJe7ipRlKi6TvKn+WOJvQHoPk7tom6MsxBrdl7I98lmlH/RGZcrKXdJt/HJlTPG/L/8AriTqPymS7FZdhMlTHo7spQrSj4kG8RjevH1xTa+62y7fPlzJct5d2XcN+7VukWHmk4C8fGA555hoaHGhp37o9N2K0CZKRxk6Kw/mAP5x5gvRp+gOV6VIssmS8mazSpaSywKUa4oWoqa7oQSi8sttrbJUvqSb3rmOw/5BHAbaLXXLWMW21tPVSilUVVYgkBRvphmTFDMxBHEEeMB6O1Msxl6Osqtgws8ov9pkDN+JMZDyl6Rv6TnDdLuSx/KgY/1M0dZJ5a7OqhRZp2AApVNwpxjLNK6QM6fNmnAzJkyZThfYsF9QIHqhJAIWchF85iEX7TG6v4kR6bkSQiKoyUBR3AUEeZNFWtZVokzHUusqbKmlQaFtm6uBXvURp9p5cJRRrlnm3yDdJZKBqYE03VhBLgdedKbfSNomA1G0MtfsyqSxTsN0n1xRXoSuWZPacSe08TArBWlckWlbLZktM20T5UqYzIiq7hWMuWt68qk1ILTCMMyscfrbrG9vtbzjUL5kperLUm7/ADGt49ppuEUsDa0a6uebHco+MELMimdB34Q20xBm6j1iGp82XWpUOeLY+AyEI+UKZKg7lEA9t061e4E+4QazAclc/wApHvhg6TfjTuw90NNbmObHxgJtG3Sn9ZUfnCWD9RB3zPyAiAbRxMNm1DeR4wFi17rSh6maCunfN9lPjECXaQciDD4mgCpIHeae+Ae2Y3zJh9ke6EFE/jPe5p4RGbSKcR4j8jDlmSZN+ilzJn2EmP8A6VgFFU6g9dTHackmnOb6UlIAqpaA0h6YY0Ly27TeW6P/ABDHH2zRVqlS2mzLJaElpdvO8l0QXmCjpMBvIHeRCbLa2lsk1POlskxPtS2Dr+IEB65gRG0dblnSZc1DVJiJMU8VdQw/AxJjTIR5r5RtMc50paXBqqPsE+zJ6DD7zaH1x6E1g0sLNZZ09spUp5nfdUkD1mg9ceVLxPnGrHFid7HFie81MSVh0HJbonnWnJAIBSzhrQ1f/wCY6BHbtHleEemiIwTkY0vZrDKtlotM1VnMQqSby7V0RS/k1JF68zgZ0qmYoY7P9Odm+q2v/wBv/egO+tWiJMwETJMpwcw6KwPiIy/lh0DYbLY02NkkSp02cqq8qUktlVAZjnogYG6F/ni70dy1WOZMCTEnWcH9pN2dwHDBjLmMV7yKYYmOA5XtaJVstkoSJiTZUmUQHRgyl5rVmAEYGgly/wAYSQz23GoCjNjT1DE/hBDRqcPxPxiRzW8wYEYAihNM6YivdDuwbh/UvxiKhfJ4G9h/MYPmJ3O/iD7xEzm7cPxX4wewb/CvxgIXNZm6Z4qD7jAuTRvU+oiJ3N2/xk+MDm7f4yf7oCAbRMXzlBG+6cfAxMkWgEVGIP4iF82bh/Un+6GJdmuV7TWmdMBXLtr4wE2zWYgG4LycB5y9w3jsgbRd5Yd6N8IjpOIyNId5+/WMFOCcnE+y3wgc4TifZb4Q38oP1jBfKD9aAe26dY+y3wgc4l9Y+y3whn5QfrGC+UH6xgJHOZfWPsN8IHOZfWPsN8Ij/KD9Ywfyg/WMA/zmX1j7DfCBzuXxb2G+EMfKD9Ywfyg/WMA8bVL4t7DfCC51L4t7DfCGflB+sYHyg/WMA8bVL4t7DfCC5ynF/Yb4QydIv1jCflF+sfGAkbdP4/Yb4QNqn8fsN8IjHST9c+MEdJv1z4wEq+v8XsN8IIsv8XsN8IiHST9c+MJOkn658YIsUkMQSoI/icXQPUcTFfPnBQVXHrNvYw09tZhixPrhsCsBHeezGiCtMycu7tMHsZhzIHqiZI0cQMCvtAV7cYd5i3FfaWCK3mj73/AD84MWDi7H1xYGwtxHtCC5ieI9oQXCF8nr/lYULEnAeESzYW4j2hBcyPEe2ICBOkBSrAUxod2B/wCtIvNVrRKS22dp6JMk7VFmI6hkKvWWSwbAhb17HqxAew1HSKgd9T4AQxMXAjcaj1GKPWtj0FZ5QpKs8mWBkElogHqUROAjN7Dy02NbBLd2L2kSkvyQrKxmgAOA7C7StTWtKRCHLwv1M/fp/tistH09opbTZZ0hspsp5Z7LykA+o0PqjyZZ1ZQUcUdCUYHMMhukHtwjd9FcuNneZdtEo2eXdJ2l/bdIEUW6i1xBOPZ2xkGuU6Q2kbTNsrh5E19qhAI6UwAzQQwBHTqeGIpEWG38jOmNtotEJ6Vnd5B7FFHl/wBDqPVHdxhXIPpoJbJ8hjQTpQmLU4X5LUPrKzP6OyN1iksj/wCIW0XbPZ1G93I4VUyzj6qxhgtzDgY27/iDkMeZtTyYM9ScPPYSyq8cVWYfVGNTLKDGI7ZUci2BuwxIBimnoVPuMWdkn3lB8Y0FT7SEFTENre5yoBEafNvOfAe6J0ix8YBkWp+tB87frRNFlHCD5svCIIPO360DnUzrfhE/m68ILm68ICDzt+tA53M60Tubrwg9ivCAgc6mdaBzh+tE/YLwgbBeEBX7d+tBbZ+tFjsF4QNgvCArtq/WgbR+tFjsF4QWwXhAV20frQL79aLHm68IHN14QFdebrGAWbrGLHm68IPm68ICsvN1jAvN14s+brwg+brwgKurdYwKt1jFnsF4QNgvCArOl1jBdLrGLPYrwgtisBW3W6xgrrdYxYmUsEZKxTCvuHrGCunrGJ5lLA2SwRAuHrGAEPWMTtisDYLAQ+l1z4wKt1z4xL2CwObrAQ6t1z4wKt1z4xM5sO38YHNVgIfS658YLpdc+MTeaL2wOaL2wEHHrnxgsetE/mQ7YbexcD+cBHl2ojBvGJizIr7QlBjD9kfowEibPoMYhtPY5YQma9WhSSiYCXoaZdtEsk1Abf2grwPGPYlm8xfsr7hHjqTY2YgISXJAQVpVyQEHAYkR7Gs6kIoOYUA99IzEd8jLf+ICaBZrKK5T2c8QolOt49lWAr2xignqciI3blc0XMnTJFyVNmAJMrs5bTKVZMDdBplGRab0YBeojggU8xlKsuDBxQEZEUIzjGp+qYkpnPZz1vl1Qw1og4Hvh+2HomI+iD0W7/yjqp6boxkcOAXTPoYkYZEd8SUnjerjvA9wJMV063lqgUArvgknzPRY+on4wF0JRIqAad3+UhFYgyZ07e5pvHHsiYDECoMCEwtciYzVOIdrNvUqxPaPcmFXDwMGCOB/z1wGbGM9c5xEO0enpinqqqjGYjt3JIgXDwMLJGdICtXHhEm5OMxDcekjr6aqvf2xxzPHYnZHgfAwCh4HwhQccT4f9IMPU90TrnhqPS257RV3n29v+TJGzPA+BgjLPA+EOvXd7xC5UpTS+5X+S8MO5q/hCLkz37Fz0lNE9P6p/fHYxszwPgYBlngfAxaS9DF/opsuZxAN1vZI/OIFsszy8HVlPbke4jAxeurhmbFmImev2/t/OfhHg4VZ5DOwVBVjkPz7okaVQI4lqaiWLpPF83Piafyx1eFFgQmsFWAVBQV6BWAOCgr0FWCAYIiBWCJgBSBSBWCJgBSBABgVggQcFWBWAOBBVgVgFQITegqwEqzWZnNFBJ7IXNs5X0WJ7B760/CsVr2h18w0ho22Yc3MFSbXY3mClwjtYhAO3pZ+MFOsaywqqwY06RGVeAiHMtBpQkeuDs80nOKhmWtTExMIjSczFvomzh3xUsACaKCTWooaDgcT2AxJnCxGR6JmfrUlaG8J0omuFAsxSxJOVACfVHrpHBAIxBFQeIOUeb7PoWZNwkyJ0y6SrGXKYqDSt2oF2tCDSuRHGPRWj1IlSwcCEQEcCFEYor6pnsznvg5NtCrgzKCeJA98efddmWZarTdc0MydWl2hALUunu4R1fLBbglrkg3vob3RpltGBzI7IzTTM+pqcLyNTAnBpYHDcDxjFdU1VY4Kc5y5y3HoGGdEjot3/lDtv8ww1oo9E9/5R3aEtlMuaBMFBiQaVBqMDhFgtwnBlrwqK+ERp+lCVugk94BH4wytvYZBfZH5UgiyKUgRGk6VmHo3EunMhaU7RD96IpUWmrOjBaLXKlPW4zVmUNOggLsK5ioF3DHpYRU1gMoOBFR24wXv+GjtqdYqy1cbJps9USjzUcS1Vpky8Js5waqoS8AvSYUiNpTUyThdEuzy71Zk6Y0wGVKFctpaXV3JurS4MTXCM/WUorRQK54DGAshQahQD2ARU7tAbVayTJkiZIXa2fysuekm0ByHX6Fy0x0bpKyllUil2g3ktroqzpb7PJdLK0t1d593bIZShWaj/rUxb9EwxPn4jKOEeWDmAe8Vg6DKmETsuZ5SbbalmOWSWspD5qJfwFSQWvsxLUIBxAwyEMVgqwqWF9JmHcob/mEDOBXoK9EuXIk75z/df9xiRLSxjN5z9lAo+P4xML11cqsPTGtKY1yp646nQdonzBdmpflEec+B7M/P8PXEGXpqzy/orPUjIuRXx6RiNbtZp0yoBCDgmBp9rPwpBlf2uQtmku9nSrHAmt64N5xxoOHjHGl/8ziXovSzSHqMVPnrubt+12+MFpayqrBpf0UwXk3U3MlNxB3dogIl6BehFYEVS6wL0IrBVgF1gqwkmCrBC6wRMFBGAVWATCYO6eByr+cAKwVYDCla4UwNcKd8EDBCqwVYKsCsAdYFYKCrAKrAgoKsA4kusSG0eB51FrkCQD4ZmGLLpR5LXkGOX+VhyZrDNbNV8B7qQVEtktKEKak4AXWFT6wBDnyY0lFvijN0qbwN1YU2l5lCB0fsdH/SBEcWsuca17cYIYl5n/N8XeghUviQQtRSm4jrAiKVPOPr98WWi5lL9d6EVxw6SGuAPCnriVd4WG+8kekJa2ScrOq0tBIDlVahlSsSK9YMK9kaCjggEYg4gjEEHeI81SRXBhjUEUrTpFsDVezeN+cegtU//wACy/8AlpH/AMSxi3V/Twx7OV5QOTmbpC0JNlzZaBZQl0cMTUO7E4bqMPCMU0lZdmZ0twCZTzJZpleRmQkHOlRHobWHX+y2KaJU9nDlA4CoWF0lgMR2qY8+aXtQmzbQ4BpNmTZi1wIvuziviIVYz2ZiY6nNW49Ew1o0dBu8+6F2w9AwNFmi+uOrqYscir3SDhXDuix5mBu/CE2+0o1CyqWyrkadoyhiXb1Hot6nI/ACAmBIENjS0tujca8cjUUHqAhYaIFVgVhNYOClVgVhMCAOsCsJgVgFQRMFWCrAHWCrBVgqwCqwVYSTBVgFVhfODcKHK9eHYaUPiPcIagqwQqsETCYEAqsFWCrAgpVYAMEDBAwQqBBVgVgDBjUtXLM9o1daSZpQG07JTeANy/LOxQsQtWJKgEhauAcIyysdbJ1qs40M1gpaFnNME7aKssorh0cAeVDUogF6ld9N0WElaaIttpmabs0m2CZLMo3ZMhztFlXJTGWzVNJxKhqzK1LGoIAugWvUqTNOlLRMmzUNktE4ustJd11NZnRU+acSMzkDxhzSfKJZJ2kbJbTKtKvZ1ZZqhJJ2lVe7RtsKUaY+7EGGX1+splaTQJaa292ZTs5VJV6WFAby2ONct0XCZPWvkmCuHWe/NebNanYqpmrdAOyAFFJINQ1KChwOFTsXJPLnSJE2VaJrbeU05UKS1N1QrXK3qbQ3lWuQNTkKRPncrllaWsoyrSJRszWaaSkq9iiqsxaTaYUeq/xDHChc1n05JsujtGy1M6XM2F6Sym7aJACJcnsgYK149EyyaEO2d2JgyrdStRLO9qZbSs++kppps86XcuFXueUagWepqGUqApoa5RSStR0/Ug82anygWFlqiEogCXHn0fG8ZidFSKA1JrhHS2PliRZsnbJMnLLkTZU2cESXMmPMaWwZZd+6qASxXpAkmtBShpRrpZn+Ty+2Hya1Jfk1raZaiVswaORKcGSoOJBGNam6GDJ+fyXpKkyZlonzEZ7StldFlK9JjO0sMjlwChIDAkVunKscxrbq6bDbJlnLX7gVlel28jqGBK1NDmM/Rjs9JcpdntNmkrO2izUtku1vdlhkCpNLbJTfqxCELeoKlchWOY5Q9YpNttptEi/daWiEOt0hkrwJqCCPCLiDMucEusLWxVyg7FbZaPWat9eFSMe8ROnaZkN+yYDheNPClIy0rLTo8qjHgK1ypDNls7CWGYGjE0rvpnE6ZbZIFUkreGV69TwBEJtmlGnEXiKKKAAUAHACAgJ5x9fvi30A9JhwUmmAalCbykChzPZFSvnH1++LbV+zO8wlcABiTgOOfqB8IlftJnDQdXdTbTpBZjSXky1lzAhvhsSUDGiqMrrLiTjj69t0LYTJs0mUxBMuVLlkjIlECkiu7CMr5NtcpFjlz0nFhfmCYpABHmKhGJBr0a+uNY0db1nyUmpW5MRXWoobrCoqN2cc7PTj93C1MTDFuWOZTSYwr+ryfwmTWwjiJd4uAALwDAd4DEE9tfcI23SGr1ntemXFoAcS7NLZZZwDm8cTTEgVyy6QrHG8p+qVns1ps4syiXtqh5YrdU3kVXA9EG8cBh0MN9ZntM/vLUTn/bNtOaEmFmZAChJrjQ3qVYjiO3iTECz6KmL0Oh9q+Lo6dylcq1x+yKxqdq1Pe6wExT9I2KnKXTDPfDfzDYLcvoCGKkhTuliZezz3R5afW28e72R6e5+YZhK0BNOS5ip7K9sEmiJhKii1anpg0qFPSoOj5wz4HhGqSdSXuhdotTdWt0+kheue4CkJsupLXPPQFxJYEIcNteGda4Z9vZF31Hfv9mhXwzJNEzRSipXgHFRgDiN2e/eDDvyZNrSiVxr0/NpfrXDDzP6l4iNKs2pDKCb6Xjcobh9KZs+NdwMLs+pzKrVmKx8q1SlSTKmbOhNcjWsN9Rz9poXOGZyNGTnIChKk0pfoR5+JFKgdDh6S8YA0dOyoleF/HccqV3/geEaVK1JaVfJmIaLNoRLIPkqHO9vrT1QqRqKyub0xGozJXZmtdltb2LZ4kQ31HP2s2K+GZvoyePRUmlQA1WOKjBaVPnf0twgzouddY0lkKATR65tdwoPX3EcY0+zakvfBM0G+VTzDVb0szMKtuAp/lITY9TmLBjMSjiU5Gz3T6i7i1MLtfhDe0c/ZFivj5ZcLBNoDRBXKrUOTnh/AR3so3w58kzt+yHCrkVzyqOz8RGmJqQb4YzEIrLNNnkJkwywPO3Z9sKGpbXw+1Wg2gCmWSKLM2WPSzNaw3tHP2k2LnDMm0POFK7MA5EvQefcIxGYrXuxhtdGTTdrs1vCvSYrQVQY1H8f9LcI1C1akm8W2ikKJhAMsnCQwBHneleMC2aim+52iUBIpsuoiuMm3kkdxhHrrfPxK6FfDMDoidUA7MVFRViBlWmWeNIS2jZt29WWRUjBmxuqzVBu0IIWgIzLLxjU5+ozNNBE5QA4UDZ4fRbXHp4jClOEFN1KaYU8qoBu/s64zFLH0t10U74R66jn7SLFyfwzIaBnkjBCCWAIYkdFgtcFyNag7wIbOiZt4rhUDGmOPCmfrpGiab0GZFkmTgwJWVZzdC3fpHK4GppSvDdF9o3QkldWjOMpDNq88vTplxaGCm/n5gC92Edbd/UzMfhzrorpnEx8sdm6EnAjzDXM9Ki9IKSarWmIOAMRpVlmMt7ogXgATeo1SBUUGWZ7gY0+w6uNOlSp18LVWYpdLDGYFpW9jxyhdq1JO0EzaDyaziFuYHZFVx6WZrHPeUROJlvQuTGcMumWKYAKlMVv06VaFgqjBcCa1A4CAbC91mBlkIWDEFjiuQ82ovY0rTI5RqVr1CYzQ21WkssKbPBrqX6t0/wCIiFWnUNnmLSaq9MKfJ5+TM7Hp5VoKdkN9b5NC7x9fyyvmT9MgyyEJDEFsKKWBpdrQkFcs/GHJOi5zFQVVSxVRevChJoa4eiMT2RqiamFmRr6AFUw2eW1BNK391BSIp1EZnD7VRjJfCXQ+WcpSt/IUBi723yaFzj5hmi6PmFkUXDtBUEE3aX7lSaZVx7oMaNm/wUvFSQWopDlCWNMsK4Vw7cI0636hNMUjahc8RLNRdnKhA6eRu17zDc7UZ1SizFBUT3J2dQ2xdVAIvjCh9VIm9on8mhc4+YZomjJzXbiq4auK1oAMyagVw6WFcD6od+RJ9aAKTQkAXqnK6B0aVYG8OwGtMo1A6ilVu7RegWylnES1vUpfwqGAPdCn1GJFzagNtLl64aikozqjp5+j3Q3tHPxKxYr4+YZRI0VPZ1W6FvEAM1QtDgG40rXKuRh99CTQAS0sA49JimF1mJxGQK3a8SI0mVqE5u0mpUlKeSNFvKZhoNpnhTPImCmaitMC+UQVEokGWWFLQ7Ari/o5iG9oz7/aaFzj5hnPyBNx6cigNCQ5ujpBQxa7QKa1BhtdCzdxlnpKuDMaXrlGJC0Ci/Qk4C4w3RpE3UFjlOC12dQqEDGZcw6fYT64cnakMVwmICL5+jNDsnWXSl/I50rCPW0cpFi7+aflmK6HmkkEyVwUi89A14ElVNMWFKEbiQIdtmjZ5aYzuZk0Lea9fd2u5i82JoN57o0i1ai4YzQSomt5mZlMCCelmSce6EWjURsaTVBUupYIekAl816eOdIT663yTYu/in5ZoNETb1L0mmPT2guYTNnS/lU+cBvU1hC6Kn0YlB0QCBXGZU4bMDzsMe4GNLbk/ZlCGatb1wnZnEGXtanp5jL1wdn1Dc4mal51l08maJtMcBf3Uw74b23yaN3x+YZoNFTjdwTpC9W9gouK4vmnRqWKDi6MuYhyZoKaADWUQb9Cr3gbhAopA6RNTSmdDGlfMuYVxnLiJJwlkCkxzLC0v5Cl7tqYTL1FZVA2itQuRWWT6ezp52W+G9t/iTRu+PzDLhoyYSKFKlgpF7FavMQs4IqqAyySTkGWucSPm/PAc9DoKGNGreqAbgoKXscsMo0hdRGW8S6Gizm+jIrsCEp52+9X1Q62pE1b4M4GgcGiEElArhvPzph6os+ttz7Suhc4+mYvoacFci44TDoMHri4wpn5le5lO+G5ehXvNihIFegwcGjMCMMvNr3MDGoWbUFw5VpqkM9z6MgA7HahqX+8euEWPk6N5TtF6V0+YcNohO9t1311ib23yRZucfLMJujWVrtRXDcd9P8AKxcaG0cVBvChyvd4JNaVqPNjsf0dOWvCeBeWQSLhynTCAPOphd/HdFVrJop7EsqWrqBOMw1C0CBWVDgSTvrnxjUeooufpie7nct10UzVMfSCpWuIJxpuzy/5uEehNRVpoyyACgFnlADgAgFI5vS3JhYEsDlVuvLltMFoLsWLhb19saMpI83LhTCOj1E//W2X/wACWPAUjtbp6asfs89MdM9P+UPT+ootFp5ws+ZJe6oqgxF2oqDUEYGKudyVB5izJlqmO6srVdbxJUggElq0wgQI1pU5mcNRbpieqI7rVtTGNazxiHB8kf2hF79p2CFNqe5JO3GJJ+iOZS5+84QcCOe1s+MPTr3ORLqcwIO3GBDDyfBLg9PgYKXqYwAAnjoiWB5PdLrd9PtgQIu1s+MJrV8jGprfvx6H7PqPfHp9aB8zGpTbj0/2f7x77enxgQIu2teMGtXyE3U1mBBn+cJgNJf7yl70uwUhTaoMSTt82LfR7ygl9bqiBAhtrXjBrV8jXVFgQdvkwYeT3hDLHpcD4wmVqcy3aT/NEtR5MZSq3fS7TBwIba14watfIhqa2Hlzhs/2Y/ZvfX0uOcD5mmlNud/7Mek+0O/rQcCLtrXjBq18g+pxNazziJinyYymkM2/sEHM1QJrWeeler5NfSAU7+AEFAhtrXjCatfI/mea1258699GudzZ8erBLqcRTy5wpToL6KlRv4EwIENta8YXWr5RrZyerNlGU85ijLLU0VQaSzeXHvi1TVWSLDzPpbK4Uz6WJvE143jWBAjdNqin2hma6qveVbZdQVly1RJzhVAUVVTgGv8AvhxtSa18u+ImA9FcpjBm/ECBAjG2te/TDWtXyU+ppNfLtjer0F9IXT+AgfM41rt2revDoLns9l/pgQIm2teMGtXyJNSyKUtDYXadBfQBC+FTCV1JIp+sNgJQ8xf2TFl/E1MCBDbWvGDWr5H8yz9Yb2F698+LQTalEgg2hsRMU9BMprBn8SBAgRdta8YNWvkczUxjWtpbG9XyaemAD+AAgHUxq15y1bxb6NMDs9n/AKYECG2teMGrXyC6mMKUtLYEEeTT0VKr4AmEpqUwpS0tgJYHk0ylElPxJMCBDbWvGE1a+RfMp/rLej+yT0WvD8YB1If603pfsk9Nr7eJgoENva8YXVr5E+o7mtbU2IcHySemQW9wEOPqWxr+sZ3q+THpKFPpcBAgRNta8YNavkPma9a849K99GM7mz63CAmprilLRldp5IegCF9Ltg4ENta8YNavkgaksKfrGQlj6IfsmLL6XE4wPmW/1j/0h1r59LeYECJtrXjBrV8ktqS5rW05iYp8kMprBn9PiBCpmpkw1/WfOvV8kPTAUnzuApAgQ29rxg1q+Q+Zsy9XnIrev/QjPZ7Lr5XYJNTJgpS0jC7TyI9FSq+nuBMFAibe14wurXyJNSpgpS0jASwPIjKUSyenxJMVem+SjnRlmbaj5MMFuygPPIZq9PHECBAixYtx3iGaq6qoxMjPJdMMkSTpCeZQylleiAMhS9l2R2WhdFiz2eXJUlhLUKCczTfhBwI6UURE9nCLdNM5i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 dirty="0"/>
          </a:p>
        </p:txBody>
      </p:sp>
      <p:sp>
        <p:nvSpPr>
          <p:cNvPr id="2056" name="AutoShape 8" descr="data:image/jpeg;base64,/9j/4AAQSkZJRgABAQAAAQABAAD/2wCEAAkGBhQSEBUUEhQVFRQVFRQUFBcWFxgUFhQVFBUVFRQUFxcXHCYeFxkkGRUUHy8gJCcpLCwsFR4xNTAqNSYrLSkBCQoKDgwOFw8PGikcHBwsKSksKSwpLCwpLCksLCwsKSksLCwsKSwsKSwpLCksKSksLCwsLCksLCwpLCwpLCksLP/AABEIAIUBfAMBIgACEQEDEQH/xAAcAAAABwEBAAAAAAAAAAAAAAAAAQIDBAUHBgj/xABPEAACAAMEBQcHCAkCBAYDAAABAgADEQQSITEFBhNBUQcUIlJhcZEjMkKBkrHRFRYzVHKTocEXJENTYoKi0/Cy0gjC4eJzdKOks8M0NWP/xAAYAQEBAQEBAAAAAAAAAAAAAAAAAQIDBP/EACsRAQABAwMDBAEDBQAAAAAAAAABAgMRExRREiFSBDGhsUEiYdFCcYGRwf/aAAwDAQACEQMRAD8A3GBAgQHAcquvz2BZUmSPKz1mG/hWSqXRfAIILEtQAimB7jmH6TNI/XZvsWf+zDvKppeTa9IbWQzsUlmzveW6FMqY9Lh9JWLMa93HDkLpjOWsOr/SXpH67N+7s/8AZg/0laR+uzvYs/8AZjlAIMwMOr/STpD67O9iz/2YH6R9I/XZvsWf+1HJiHBAdT+kfSH12d7Fn/sxqGiNO2rSOhy9nmpKtgN0lQp6Ut60o4IUzJYGYIBfsjB6xe6na1zLBaBNSrIaLNStA6V/1DMH8iYphYzdf9JKxVrZPVlJVlMuzgqymhUjY4EGE/pE0h9enfd2b+zA181isltmLPs8qbKnnCdeCBJigUVjdYnaCgFd64HJacvWIOo/SHpD67O9iz/2Y2nUnTptlhlTnKmYQVmXcBfQlTgSaVoDTtEebwY7fkt1t5ratlMNJM8hTwSZkj9x8094O6ESTDtOVjTVqs3N2s89pKNtFe6stqv0CgO0RtwfKmUcFJ5Q7erAm2TWAIJUpZwGANSpuygaHLAxp/Kro7a6MmtQVklZwruCGkw/ds8YTWEkPSmgNPSrZIWdKNQcCD5yNvRhuI/6xZR501U1rmWCdtE6SGgmS9zqPcwxoe3gTHoWyWpZktJiGququp4qwBB8DFQ9Ajm9YdfbPYpwlThOLFBM6Esut1iyjEb6qcO6KxuV6xD0bT9y0VMO3gQ3Z54dFdcmUMO5hUe+OZ0zykWWzT3kzFnl0u1uyiy9JQwoa44MIDqoEcXK5WbGzKoW0AsQorJNKsQATjgMc47SAECKLWbXKTYTLE5ZpMy+V2aX6XLtb2OHninr4RS/pesfUtP3P/dAdvAiHojSiWmQk6WGCOKgMLrZkYjccIqNY9e5FimiVNSczFA/k0DAAkgVJIx6JgOjgRw36X7J+6tX3Q/3x2lktImS0da0dVcVwNGAIr24wDsZJyh8ozGaJNimuglk7SbLK9Nsri3lYFRx3nLAYz+VnXN5JFjkm6Xlh5rjMIxZQincTdNTwpxjJAYkysQ6Oxa2aQmzZctbbab0x0lj6I0LsFBpsshWvqj0JGCclejttpSWaG7JSZOPCoAlqCeN6YGH2DGncpGt3MbIbhG3m1SUN65X5n8oPiVG+BLi+UflAmc72VlnTJayao5lsAHmEi8DUGoWlO8tHKfPm2/W7R7a/wCyOeJ4/EwVYiug+fVt+t2j21/2R13JhpW3Wy23ntE97PJVjNLFTLZytEknoipoxfDK6K+cIzCnGoG+mdOyu+Oz0jyiBbALFYZBs0ql13L3pjKfPyAozkkl61xNM6iiw5QOUaY9ruWSdNlypQKFpbBRNevSYYElRS6D3nIgnmTrxbPrdp+9Pwjn4EQXx13tn1u0/en4QXz2tn1u0/etFCRApAXnz1tn1u0/fNBHXS1/W7T988UZWCKmAv5HKNbbO21SfNmMoPQnO82W1RTFaivZjnHozRlvWfJlzkNUmy0mKf4XUMPwMeUGQxv3JFrHJn2JbPKDhrIkuW20ZWZgwNHF30bwcCuNFEWEl3cCBAioEc7r9rFzKwTZwFXoJcsfxzCEU9y1LHsUx0UY/wAvOmOlZrKDletD45Zy5VRwNZvsxJWGRizpkAwp1XYQsSRueYPWG94hmdPulVALMxAAAqSThgN5qRh2xItFnmSvpZM6XTO/KmIB3llFIigJZ/et60U+6D2b/vJZ70Ye4xHW3p1h4j4w+k0HIwCykzdsj/MV94gwJn7oH7Lg/CEFoSJg4wU5tGGcmaPUD7jBm1KMw4/kJ9whAmnjC1tTD0j4wQYtUvrgd4K++Fo6HJ0PcwhPPG30PeAfeIBnA5oh/lH5RFSBIrlT1GA8qmYiKsqV+7UfZqPcYde0XAKVKZHeV7e2KNs1I1zk2uwNItc1FmKhkvtGVdrLZbofpHpGmB7RXeIxp0ukrUNdJWoyahpeHYaV9cI7RiDiDArBCgY3jkp0ltdGSlqKyS0k03BDWWPu2SMFrHZcnuvq6PE5ZiPMSYUZQl2quoYMTeIqCLg/l7YQSv8AlqstJ1nmD0kmIT9hlYf6zGb347HX/X+VpCVKSXKmI0uYXJe7ipRlKi6TvKn+WOJvQHoPk7tom6MsxBrdl7I98lmlH/RGZcrKXdJt/HJlTPG/L/8AriTqPymS7FZdhMlTHo7spQrSj4kG8RjevH1xTa+62y7fPlzJct5d2XcN+7VukWHmk4C8fGA555hoaHGhp37o9N2K0CZKRxk6Kw/mAP5x5gvRp+gOV6VIssmS8mazSpaSywKUa4oWoqa7oQSi8sttrbJUvqSb3rmOw/5BHAbaLXXLWMW21tPVSilUVVYgkBRvphmTFDMxBHEEeMB6O1Msxl6Osqtgws8ov9pkDN+JMZDyl6Rv6TnDdLuSx/KgY/1M0dZJ5a7OqhRZp2AApVNwpxjLNK6QM6fNmnAzJkyZThfYsF9QIHqhJAIWchF85iEX7TG6v4kR6bkSQiKoyUBR3AUEeZNFWtZVokzHUusqbKmlQaFtm6uBXvURp9p5cJRRrlnm3yDdJZKBqYE03VhBLgdedKbfSNomA1G0MtfsyqSxTsN0n1xRXoSuWZPacSe08TArBWlckWlbLZktM20T5UqYzIiq7hWMuWt68qk1ILTCMMyscfrbrG9vtbzjUL5kperLUm7/ADGt49ppuEUsDa0a6uebHco+MELMimdB34Q20xBm6j1iGp82XWpUOeLY+AyEI+UKZKg7lEA9t061e4E+4QazAclc/wApHvhg6TfjTuw90NNbmObHxgJtG3Sn9ZUfnCWD9RB3zPyAiAbRxMNm1DeR4wFi17rSh6maCunfN9lPjECXaQciDD4mgCpIHeae+Ae2Y3zJh9ke6EFE/jPe5p4RGbSKcR4j8jDlmSZN+ilzJn2EmP8A6VgFFU6g9dTHackmnOb6UlIAqpaA0h6YY0Ly27TeW6P/ABDHH2zRVqlS2mzLJaElpdvO8l0QXmCjpMBvIHeRCbLa2lsk1POlskxPtS2Dr+IEB65gRG0dblnSZc1DVJiJMU8VdQw/AxJjTIR5r5RtMc50paXBqqPsE+zJ6DD7zaH1x6E1g0sLNZZ09spUp5nfdUkD1mg9ceVLxPnGrHFid7HFie81MSVh0HJbonnWnJAIBSzhrQ1f/wCY6BHbtHleEemiIwTkY0vZrDKtlotM1VnMQqSby7V0RS/k1JF68zgZ0qmYoY7P9Odm+q2v/wBv/egO+tWiJMwETJMpwcw6KwPiIy/lh0DYbLY02NkkSp02cqq8qUktlVAZjnogYG6F/ni70dy1WOZMCTEnWcH9pN2dwHDBjLmMV7yKYYmOA5XtaJVstkoSJiTZUmUQHRgyl5rVmAEYGgly/wAYSQz23GoCjNjT1DE/hBDRqcPxPxiRzW8wYEYAihNM6YivdDuwbh/UvxiKhfJ4G9h/MYPmJ3O/iD7xEzm7cPxX4wewb/CvxgIXNZm6Z4qD7jAuTRvU+oiJ3N2/xk+MDm7f4yf7oCAbRMXzlBG+6cfAxMkWgEVGIP4iF82bh/Un+6GJdmuV7TWmdMBXLtr4wE2zWYgG4LycB5y9w3jsgbRd5Yd6N8IjpOIyNId5+/WMFOCcnE+y3wgc4TifZb4Q38oP1jBfKD9aAe26dY+y3wgc4l9Y+y3whn5QfrGC+UH6xgJHOZfWPsN8IHOZfWPsN8Ij/KD9Ywfyg/WMA/zmX1j7DfCBzuXxb2G+EMfKD9Ywfyg/WMA8bVL4t7DfCC51L4t7DfCGflB+sYHyg/WMA8bVL4t7DfCC5ynF/Yb4QydIv1jCflF+sfGAkbdP4/Yb4QNqn8fsN8IjHST9c+MEdJv1z4wEq+v8XsN8IIsv8XsN8IiHST9c+MJOkn658YIsUkMQSoI/icXQPUcTFfPnBQVXHrNvYw09tZhixPrhsCsBHeezGiCtMycu7tMHsZhzIHqiZI0cQMCvtAV7cYd5i3FfaWCK3mj73/AD84MWDi7H1xYGwtxHtCC5ieI9oQXCF8nr/lYULEnAeESzYW4j2hBcyPEe2ICBOkBSrAUxod2B/wCtIvNVrRKS22dp6JMk7VFmI6hkKvWWSwbAhb17HqxAew1HSKgd9T4AQxMXAjcaj1GKPWtj0FZ5QpKs8mWBkElogHqUROAjN7Dy02NbBLd2L2kSkvyQrKxmgAOA7C7StTWtKRCHLwv1M/fp/tistH09opbTZZ0hspsp5Z7LykA+o0PqjyZZ1ZQUcUdCUYHMMhukHtwjd9FcuNneZdtEo2eXdJ2l/bdIEUW6i1xBOPZ2xkGuU6Q2kbTNsrh5E19qhAI6UwAzQQwBHTqeGIpEWG38jOmNtotEJ6Vnd5B7FFHl/wBDqPVHdxhXIPpoJbJ8hjQTpQmLU4X5LUPrKzP6OyN1iksj/wCIW0XbPZ1G93I4VUyzj6qxhgtzDgY27/iDkMeZtTyYM9ScPPYSyq8cVWYfVGNTLKDGI7ZUci2BuwxIBimnoVPuMWdkn3lB8Y0FT7SEFTENre5yoBEafNvOfAe6J0ix8YBkWp+tB87frRNFlHCD5svCIIPO360DnUzrfhE/m68ILm68ICDzt+tA53M60Tubrwg9ivCAgc6mdaBzh+tE/YLwgbBeEBX7d+tBbZ+tFjsF4QNgvCArtq/WgbR+tFjsF4QWwXhAV20frQL79aLHm68IHN14QFdebrGAWbrGLHm68IPm68ICsvN1jAvN14s+brwg+brwgKurdYwKt1jFnsF4QNgvCArOl1jBdLrGLPYrwgtisBW3W6xgrrdYxYmUsEZKxTCvuHrGCunrGJ5lLA2SwRAuHrGAEPWMTtisDYLAQ+l1z4wKt1z4xL2CwObrAQ6t1z4wKt1z4xM5sO38YHNVgIfS658YLpdc+MTeaL2wOaL2wEHHrnxgsetE/mQ7YbexcD+cBHl2ojBvGJizIr7QlBjD9kfowEibPoMYhtPY5YQma9WhSSiYCXoaZdtEsk1Abf2grwPGPYlm8xfsr7hHjqTY2YgISXJAQVpVyQEHAYkR7Gs6kIoOYUA99IzEd8jLf+ICaBZrKK5T2c8QolOt49lWAr2xignqciI3blc0XMnTJFyVNmAJMrs5bTKVZMDdBplGRab0YBeojggU8xlKsuDBxQEZEUIzjGp+qYkpnPZz1vl1Qw1og4Hvh+2HomI+iD0W7/yjqp6boxkcOAXTPoYkYZEd8SUnjerjvA9wJMV063lqgUArvgknzPRY+on4wF0JRIqAad3+UhFYgyZ07e5pvHHsiYDECoMCEwtciYzVOIdrNvUqxPaPcmFXDwMGCOB/z1wGbGM9c5xEO0enpinqqqjGYjt3JIgXDwMLJGdICtXHhEm5OMxDcekjr6aqvf2xxzPHYnZHgfAwCh4HwhQccT4f9IMPU90TrnhqPS257RV3n29v+TJGzPA+BgjLPA+EOvXd7xC5UpTS+5X+S8MO5q/hCLkz37Fz0lNE9P6p/fHYxszwPgYBlngfAxaS9DF/opsuZxAN1vZI/OIFsszy8HVlPbke4jAxeurhmbFmImev2/t/OfhHg4VZ5DOwVBVjkPz7okaVQI4lqaiWLpPF83Piafyx1eFFgQmsFWAVBQV6BWAOCgr0FWCAYIiBWCJgBSBSBWCJgBSBABgVggQcFWBWAOBBVgVgFQITegqwEqzWZnNFBJ7IXNs5X0WJ7B760/CsVr2h18w0ho22Yc3MFSbXY3mClwjtYhAO3pZ+MFOsaywqqwY06RGVeAiHMtBpQkeuDs80nOKhmWtTExMIjSczFvomzh3xUsACaKCTWooaDgcT2AxJnCxGR6JmfrUlaG8J0omuFAsxSxJOVACfVHrpHBAIxBFQeIOUeb7PoWZNwkyJ0y6SrGXKYqDSt2oF2tCDSuRHGPRWj1IlSwcCEQEcCFEYor6pnsznvg5NtCrgzKCeJA98efddmWZarTdc0MydWl2hALUunu4R1fLBbglrkg3vob3RpltGBzI7IzTTM+pqcLyNTAnBpYHDcDxjFdU1VY4Kc5y5y3HoGGdEjot3/lDtv8ww1oo9E9/5R3aEtlMuaBMFBiQaVBqMDhFgtwnBlrwqK+ERp+lCVugk94BH4wytvYZBfZH5UgiyKUgRGk6VmHo3EunMhaU7RD96IpUWmrOjBaLXKlPW4zVmUNOggLsK5ioF3DHpYRU1gMoOBFR24wXv+GjtqdYqy1cbJps9USjzUcS1Vpky8Js5waqoS8AvSYUiNpTUyThdEuzy71Zk6Y0wGVKFctpaXV3JurS4MTXCM/WUorRQK54DGAshQahQD2ARU7tAbVayTJkiZIXa2fysuekm0ByHX6Fy0x0bpKyllUil2g3ktroqzpb7PJdLK0t1d593bIZShWaj/rUxb9EwxPn4jKOEeWDmAe8Vg6DKmETsuZ5SbbalmOWSWspD5qJfwFSQWvsxLUIBxAwyEMVgqwqWF9JmHcob/mEDOBXoK9EuXIk75z/df9xiRLSxjN5z9lAo+P4xML11cqsPTGtKY1yp646nQdonzBdmpflEec+B7M/P8PXEGXpqzy/orPUjIuRXx6RiNbtZp0yoBCDgmBp9rPwpBlf2uQtmku9nSrHAmt64N5xxoOHjHGl/8ziXovSzSHqMVPnrubt+12+MFpayqrBpf0UwXk3U3MlNxB3dogIl6BehFYEVS6wL0IrBVgF1gqwkmCrBC6wRMFBGAVWATCYO6eByr+cAKwVYDCla4UwNcKd8EDBCqwVYKsCsAdYFYKCrAKrAgoKsA4kusSG0eB51FrkCQD4ZmGLLpR5LXkGOX+VhyZrDNbNV8B7qQVEtktKEKak4AXWFT6wBDnyY0lFvijN0qbwN1YU2l5lCB0fsdH/SBEcWsuca17cYIYl5n/N8XeghUviQQtRSm4jrAiKVPOPr98WWi5lL9d6EVxw6SGuAPCnriVd4WG+8kekJa2ScrOq0tBIDlVahlSsSK9YMK9kaCjggEYg4gjEEHeI81SRXBhjUEUrTpFsDVezeN+cegtU//wACy/8AlpH/AMSxi3V/Twx7OV5QOTmbpC0JNlzZaBZQl0cMTUO7E4bqMPCMU0lZdmZ0twCZTzJZpleRmQkHOlRHobWHX+y2KaJU9nDlA4CoWF0lgMR2qY8+aXtQmzbQ4BpNmTZi1wIvuziviIVYz2ZiY6nNW49Ew1o0dBu8+6F2w9AwNFmi+uOrqYscir3SDhXDuix5mBu/CE2+0o1CyqWyrkadoyhiXb1Hot6nI/ACAmBIENjS0tujca8cjUUHqAhYaIFVgVhNYOClVgVhMCAOsCsJgVgFQRMFWCrAHWCrBVgqwCqwVYSTBVgFVhfODcKHK9eHYaUPiPcIagqwQqsETCYEAqsFWCrAgpVYAMEDBAwQqBBVgVgDBjUtXLM9o1daSZpQG07JTeANy/LOxQsQtWJKgEhauAcIyysdbJ1qs40M1gpaFnNME7aKssorh0cAeVDUogF6ld9N0WElaaIttpmabs0m2CZLMo3ZMhztFlXJTGWzVNJxKhqzK1LGoIAugWvUqTNOlLRMmzUNktE4ustJd11NZnRU+acSMzkDxhzSfKJZJ2kbJbTKtKvZ1ZZqhJJ2lVe7RtsKUaY+7EGGX1+splaTQJaa292ZTs5VJV6WFAby2ONct0XCZPWvkmCuHWe/NebNanYqpmrdAOyAFFJINQ1KChwOFTsXJPLnSJE2VaJrbeU05UKS1N1QrXK3qbQ3lWuQNTkKRPncrllaWsoyrSJRszWaaSkq9iiqsxaTaYUeq/xDHChc1n05JsujtGy1M6XM2F6Sym7aJACJcnsgYK149EyyaEO2d2JgyrdStRLO9qZbSs++kppps86XcuFXueUagWepqGUqApoa5RSStR0/Ug82anygWFlqiEogCXHn0fG8ZidFSKA1JrhHS2PliRZsnbJMnLLkTZU2cESXMmPMaWwZZd+6qASxXpAkmtBShpRrpZn+Ty+2Hya1Jfk1raZaiVswaORKcGSoOJBGNam6GDJ+fyXpKkyZlonzEZ7StldFlK9JjO0sMjlwChIDAkVunKscxrbq6bDbJlnLX7gVlel28jqGBK1NDmM/Rjs9JcpdntNmkrO2izUtku1vdlhkCpNLbJTfqxCELeoKlchWOY5Q9YpNttptEi/daWiEOt0hkrwJqCCPCLiDMucEusLWxVyg7FbZaPWat9eFSMe8ROnaZkN+yYDheNPClIy0rLTo8qjHgK1ypDNls7CWGYGjE0rvpnE6ZbZIFUkreGV69TwBEJtmlGnEXiKKKAAUAHACAgJ5x9fvi30A9JhwUmmAalCbykChzPZFSvnH1++LbV+zO8wlcABiTgOOfqB8IlftJnDQdXdTbTpBZjSXky1lzAhvhsSUDGiqMrrLiTjj69t0LYTJs0mUxBMuVLlkjIlECkiu7CMr5NtcpFjlz0nFhfmCYpABHmKhGJBr0a+uNY0db1nyUmpW5MRXWoobrCoqN2cc7PTj93C1MTDFuWOZTSYwr+ryfwmTWwjiJd4uAALwDAd4DEE9tfcI23SGr1ntemXFoAcS7NLZZZwDm8cTTEgVyy6QrHG8p+qVns1ps4syiXtqh5YrdU3kVXA9EG8cBh0MN9ZntM/vLUTn/bNtOaEmFmZAChJrjQ3qVYjiO3iTECz6KmL0Oh9q+Lo6dylcq1x+yKxqdq1Pe6wExT9I2KnKXTDPfDfzDYLcvoCGKkhTuliZezz3R5afW28e72R6e5+YZhK0BNOS5ip7K9sEmiJhKii1anpg0qFPSoOj5wz4HhGqSdSXuhdotTdWt0+kheue4CkJsupLXPPQFxJYEIcNteGda4Z9vZF31Hfv9mhXwzJNEzRSipXgHFRgDiN2e/eDDvyZNrSiVxr0/NpfrXDDzP6l4iNKs2pDKCb6Xjcobh9KZs+NdwMLs+pzKrVmKx8q1SlSTKmbOhNcjWsN9Rz9poXOGZyNGTnIChKk0pfoR5+JFKgdDh6S8YA0dOyoleF/HccqV3/geEaVK1JaVfJmIaLNoRLIPkqHO9vrT1QqRqKyub0xGozJXZmtdltb2LZ4kQ31HP2s2K+GZvoyePRUmlQA1WOKjBaVPnf0twgzouddY0lkKATR65tdwoPX3EcY0+zakvfBM0G+VTzDVb0szMKtuAp/lITY9TmLBjMSjiU5Gz3T6i7i1MLtfhDe0c/ZFivj5ZcLBNoDRBXKrUOTnh/AR3so3w58kzt+yHCrkVzyqOz8RGmJqQb4YzEIrLNNnkJkwywPO3Z9sKGpbXw+1Wg2gCmWSKLM2WPSzNaw3tHP2k2LnDMm0POFK7MA5EvQefcIxGYrXuxhtdGTTdrs1vCvSYrQVQY1H8f9LcI1C1akm8W2ikKJhAMsnCQwBHneleMC2aim+52iUBIpsuoiuMm3kkdxhHrrfPxK6FfDMDoidUA7MVFRViBlWmWeNIS2jZt29WWRUjBmxuqzVBu0IIWgIzLLxjU5+ozNNBE5QA4UDZ4fRbXHp4jClOEFN1KaYU8qoBu/s64zFLH0t10U74R66jn7SLFyfwzIaBnkjBCCWAIYkdFgtcFyNag7wIbOiZt4rhUDGmOPCmfrpGiab0GZFkmTgwJWVZzdC3fpHK4GppSvDdF9o3QkldWjOMpDNq88vTplxaGCm/n5gC92Edbd/UzMfhzrorpnEx8sdm6EnAjzDXM9Ki9IKSarWmIOAMRpVlmMt7ogXgATeo1SBUUGWZ7gY0+w6uNOlSp18LVWYpdLDGYFpW9jxyhdq1JO0EzaDyaziFuYHZFVx6WZrHPeUROJlvQuTGcMumWKYAKlMVv06VaFgqjBcCa1A4CAbC91mBlkIWDEFjiuQ82ovY0rTI5RqVr1CYzQ21WkssKbPBrqX6t0/wCIiFWnUNnmLSaq9MKfJ5+TM7Hp5VoKdkN9b5NC7x9fyyvmT9MgyyEJDEFsKKWBpdrQkFcs/GHJOi5zFQVVSxVRevChJoa4eiMT2RqiamFmRr6AFUw2eW1BNK391BSIp1EZnD7VRjJfCXQ+WcpSt/IUBi723yaFzj5hmi6PmFkUXDtBUEE3aX7lSaZVx7oMaNm/wUvFSQWopDlCWNMsK4Vw7cI0636hNMUjahc8RLNRdnKhA6eRu17zDc7UZ1SizFBUT3J2dQ2xdVAIvjCh9VIm9on8mhc4+YZomjJzXbiq4auK1oAMyagVw6WFcD6od+RJ9aAKTQkAXqnK6B0aVYG8OwGtMo1A6ilVu7RegWylnES1vUpfwqGAPdCn1GJFzagNtLl64aikozqjp5+j3Q3tHPxKxYr4+YZRI0VPZ1W6FvEAM1QtDgG40rXKuRh99CTQAS0sA49JimF1mJxGQK3a8SI0mVqE5u0mpUlKeSNFvKZhoNpnhTPImCmaitMC+UQVEokGWWFLQ7Ari/o5iG9oz7/aaFzj5hnPyBNx6cigNCQ5ujpBQxa7QKa1BhtdCzdxlnpKuDMaXrlGJC0Ci/Qk4C4w3RpE3UFjlOC12dQqEDGZcw6fYT64cnakMVwmICL5+jNDsnWXSl/I50rCPW0cpFi7+aflmK6HmkkEyVwUi89A14ElVNMWFKEbiQIdtmjZ5aYzuZk0Lea9fd2u5i82JoN57o0i1ai4YzQSomt5mZlMCCelmSce6EWjURsaTVBUupYIekAl816eOdIT663yTYu/in5ZoNETb1L0mmPT2guYTNnS/lU+cBvU1hC6Kn0YlB0QCBXGZU4bMDzsMe4GNLbk/ZlCGatb1wnZnEGXtanp5jL1wdn1Dc4mal51l08maJtMcBf3Uw74b23yaN3x+YZoNFTjdwTpC9W9gouK4vmnRqWKDi6MuYhyZoKaADWUQb9Cr3gbhAopA6RNTSmdDGlfMuYVxnLiJJwlkCkxzLC0v5Cl7tqYTL1FZVA2itQuRWWT6ezp52W+G9t/iTRu+PzDLhoyYSKFKlgpF7FavMQs4IqqAyySTkGWucSPm/PAc9DoKGNGreqAbgoKXscsMo0hdRGW8S6Gizm+jIrsCEp52+9X1Q62pE1b4M4GgcGiEElArhvPzph6os+ttz7Suhc4+mYvoacFci44TDoMHri4wpn5le5lO+G5ehXvNihIFegwcGjMCMMvNr3MDGoWbUFw5VpqkM9z6MgA7HahqX+8euEWPk6N5TtF6V0+YcNohO9t1311ib23yRZucfLMJujWVrtRXDcd9P8AKxcaG0cVBvChyvd4JNaVqPNjsf0dOWvCeBeWQSLhynTCAPOphd/HdFVrJop7EsqWrqBOMw1C0CBWVDgSTvrnxjUeooufpie7nct10UzVMfSCpWuIJxpuzy/5uEehNRVpoyyACgFnlADgAgFI5vS3JhYEsDlVuvLltMFoLsWLhb19saMpI83LhTCOj1E//W2X/wACWPAUjtbp6asfs89MdM9P+UPT+ootFp5ws+ZJe6oqgxF2oqDUEYGKudyVB5izJlqmO6srVdbxJUggElq0wgQI1pU5mcNRbpieqI7rVtTGNazxiHB8kf2hF79p2CFNqe5JO3GJJ+iOZS5+84QcCOe1s+MPTr3ORLqcwIO3GBDDyfBLg9PgYKXqYwAAnjoiWB5PdLrd9PtgQIu1s+MJrV8jGprfvx6H7PqPfHp9aB8zGpTbj0/2f7x77enxgQIu2teMGtXyE3U1mBBn+cJgNJf7yl70uwUhTaoMSTt82LfR7ygl9bqiBAhtrXjBrV8jXVFgQdvkwYeT3hDLHpcD4wmVqcy3aT/NEtR5MZSq3fS7TBwIba14watfIhqa2Hlzhs/2Y/ZvfX0uOcD5mmlNud/7Mek+0O/rQcCLtrXjBq18g+pxNazziJinyYymkM2/sEHM1QJrWeeler5NfSAU7+AEFAhtrXjCatfI/mea1258699GudzZ8erBLqcRTy5wpToL6KlRv4EwIENta8YXWr5RrZyerNlGU85ijLLU0VQaSzeXHvi1TVWSLDzPpbK4Uz6WJvE143jWBAjdNqin2hma6qveVbZdQVly1RJzhVAUVVTgGv8AvhxtSa18u+ImA9FcpjBm/ECBAjG2te/TDWtXyU+ppNfLtjer0F9IXT+AgfM41rt2revDoLns9l/pgQIm2teMGtXyJNSyKUtDYXadBfQBC+FTCV1JIp+sNgJQ8xf2TFl/E1MCBDbWvGDWr5H8yz9Yb2F698+LQTalEgg2hsRMU9BMprBn8SBAgRdta8YNWvkczUxjWtpbG9XyaemAD+AAgHUxq15y1bxb6NMDs9n/AKYECG2teMGrXyC6mMKUtLYEEeTT0VKr4AmEpqUwpS0tgJYHk0ylElPxJMCBDbWvGE1a+RfMp/rLej+yT0WvD8YB1If603pfsk9Nr7eJgoENva8YXVr5E+o7mtbU2IcHySemQW9wEOPqWxr+sZ3q+THpKFPpcBAgRNta8YNavkPma9a849K99GM7mz63CAmprilLRldp5IegCF9Ltg4ENta8YNavkgaksKfrGQlj6IfsmLL6XE4wPmW/1j/0h1r59LeYECJtrXjBrV8ktqS5rW05iYp8kMprBn9PiBCpmpkw1/WfOvV8kPTAUnzuApAgQ29rxg1q+Q+Zsy9XnIrev/QjPZ7Lr5XYJNTJgpS0jC7TyI9FSq+nuBMFAibe14wurXyJNSpgpS0jASwPIjKUSyenxJMVem+SjnRlmbaj5MMFuygPPIZq9PHECBAixYtx3iGaq6qoxMjPJdMMkSTpCeZQylleiAMhS9l2R2WhdFiz2eXJUlhLUKCczTfhBwI6UURE9nCLdNM5i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 dirty="0"/>
          </a:p>
        </p:txBody>
      </p:sp>
      <p:sp>
        <p:nvSpPr>
          <p:cNvPr id="2058" name="AutoShape 10" descr="data:image/jpeg;base64,/9j/4AAQSkZJRgABAQAAAQABAAD/2wCEAAkGBhQSEBUUEhQVFRQVFRQUFBcWFxgUFhQVFBUVFRQUFxcXHCYeFxkkGRUUHy8gJCcpLCwsFR4xNTAqNSYrLSkBCQoKDgwOFw8PGikcHBwsKSksKSwpLCwpLCksLCwsKSksLCwsKSwsKSwpLCksKSksLCwsLCksLCwpLCwpLCksLP/AABEIAIUBfAMBIgACEQEDEQH/xAAcAAAABwEBAAAAAAAAAAAAAAAAAQIDBAUHBgj/xABPEAACAAMEBQcHCAkCBAYDAAABAgADEQQSITEFBhNBUQcUIlJhcZEjMkKBkrHRFRYzVHKTocEXJENTYoKi0/Cy0gjC4eJzdKOks8M0NWP/xAAYAQEBAQEBAAAAAAAAAAAAAAAAAQIDBP/EACsRAQABAwMDBAEDBQAAAAAAAAABAgMRExRREiFSBDGhsUEiYdFCcYGRwf/aAAwDAQACEQMRAD8A3GBAgQHAcquvz2BZUmSPKz1mG/hWSqXRfAIILEtQAimB7jmH6TNI/XZvsWf+zDvKppeTa9IbWQzsUlmzveW6FMqY9Lh9JWLMa93HDkLpjOWsOr/SXpH67N+7s/8AZg/0laR+uzvYs/8AZjlAIMwMOr/STpD67O9iz/2YH6R9I/XZvsWf+1HJiHBAdT+kfSH12d7Fn/sxqGiNO2rSOhy9nmpKtgN0lQp6Ut60o4IUzJYGYIBfsjB6xe6na1zLBaBNSrIaLNStA6V/1DMH8iYphYzdf9JKxVrZPVlJVlMuzgqymhUjY4EGE/pE0h9enfd2b+zA181isltmLPs8qbKnnCdeCBJigUVjdYnaCgFd64HJacvWIOo/SHpD67O9iz/2Y2nUnTptlhlTnKmYQVmXcBfQlTgSaVoDTtEebwY7fkt1t5ratlMNJM8hTwSZkj9x8094O6ESTDtOVjTVqs3N2s89pKNtFe6stqv0CgO0RtwfKmUcFJ5Q7erAm2TWAIJUpZwGANSpuygaHLAxp/Kro7a6MmtQVklZwruCGkw/ds8YTWEkPSmgNPSrZIWdKNQcCD5yNvRhuI/6xZR501U1rmWCdtE6SGgmS9zqPcwxoe3gTHoWyWpZktJiGququp4qwBB8DFQ9Ajm9YdfbPYpwlThOLFBM6Esut1iyjEb6qcO6KxuV6xD0bT9y0VMO3gQ3Z54dFdcmUMO5hUe+OZ0zykWWzT3kzFnl0u1uyiy9JQwoa44MIDqoEcXK5WbGzKoW0AsQorJNKsQATjgMc47SAECKLWbXKTYTLE5ZpMy+V2aX6XLtb2OHninr4RS/pesfUtP3P/dAdvAiHojSiWmQk6WGCOKgMLrZkYjccIqNY9e5FimiVNSczFA/k0DAAkgVJIx6JgOjgRw36X7J+6tX3Q/3x2lktImS0da0dVcVwNGAIr24wDsZJyh8ozGaJNimuglk7SbLK9Nsri3lYFRx3nLAYz+VnXN5JFjkm6Xlh5rjMIxZQincTdNTwpxjJAYkysQ6Oxa2aQmzZctbbab0x0lj6I0LsFBpsshWvqj0JGCclejttpSWaG7JSZOPCoAlqCeN6YGH2DGncpGt3MbIbhG3m1SUN65X5n8oPiVG+BLi+UflAmc72VlnTJayao5lsAHmEi8DUGoWlO8tHKfPm2/W7R7a/wCyOeJ4/EwVYiug+fVt+t2j21/2R13JhpW3Wy23ntE97PJVjNLFTLZytEknoipoxfDK6K+cIzCnGoG+mdOyu+Oz0jyiBbALFYZBs0ql13L3pjKfPyAozkkl61xNM6iiw5QOUaY9ruWSdNlypQKFpbBRNevSYYElRS6D3nIgnmTrxbPrdp+9Pwjn4EQXx13tn1u0/en4QXz2tn1u0/etFCRApAXnz1tn1u0/fNBHXS1/W7T988UZWCKmAv5HKNbbO21SfNmMoPQnO82W1RTFaivZjnHozRlvWfJlzkNUmy0mKf4XUMPwMeUGQxv3JFrHJn2JbPKDhrIkuW20ZWZgwNHF30bwcCuNFEWEl3cCBAioEc7r9rFzKwTZwFXoJcsfxzCEU9y1LHsUx0UY/wAvOmOlZrKDletD45Zy5VRwNZvsxJWGRizpkAwp1XYQsSRueYPWG94hmdPulVALMxAAAqSThgN5qRh2xItFnmSvpZM6XTO/KmIB3llFIigJZ/et60U+6D2b/vJZ70Ye4xHW3p1h4j4w+k0HIwCykzdsj/MV94gwJn7oH7Lg/CEFoSJg4wU5tGGcmaPUD7jBm1KMw4/kJ9whAmnjC1tTD0j4wQYtUvrgd4K++Fo6HJ0PcwhPPG30PeAfeIBnA5oh/lH5RFSBIrlT1GA8qmYiKsqV+7UfZqPcYde0XAKVKZHeV7e2KNs1I1zk2uwNItc1FmKhkvtGVdrLZbofpHpGmB7RXeIxp0ukrUNdJWoyahpeHYaV9cI7RiDiDArBCgY3jkp0ltdGSlqKyS0k03BDWWPu2SMFrHZcnuvq6PE5ZiPMSYUZQl2quoYMTeIqCLg/l7YQSv8AlqstJ1nmD0kmIT9hlYf6zGb347HX/X+VpCVKSXKmI0uYXJe7ipRlKi6TvKn+WOJvQHoPk7tom6MsxBrdl7I98lmlH/RGZcrKXdJt/HJlTPG/L/8AriTqPymS7FZdhMlTHo7spQrSj4kG8RjevH1xTa+62y7fPlzJct5d2XcN+7VukWHmk4C8fGA555hoaHGhp37o9N2K0CZKRxk6Kw/mAP5x5gvRp+gOV6VIssmS8mazSpaSywKUa4oWoqa7oQSi8sttrbJUvqSb3rmOw/5BHAbaLXXLWMW21tPVSilUVVYgkBRvphmTFDMxBHEEeMB6O1Msxl6Osqtgws8ov9pkDN+JMZDyl6Rv6TnDdLuSx/KgY/1M0dZJ5a7OqhRZp2AApVNwpxjLNK6QM6fNmnAzJkyZThfYsF9QIHqhJAIWchF85iEX7TG6v4kR6bkSQiKoyUBR3AUEeZNFWtZVokzHUusqbKmlQaFtm6uBXvURp9p5cJRRrlnm3yDdJZKBqYE03VhBLgdedKbfSNomA1G0MtfsyqSxTsN0n1xRXoSuWZPacSe08TArBWlckWlbLZktM20T5UqYzIiq7hWMuWt68qk1ILTCMMyscfrbrG9vtbzjUL5kperLUm7/ADGt49ppuEUsDa0a6uebHco+MELMimdB34Q20xBm6j1iGp82XWpUOeLY+AyEI+UKZKg7lEA9t061e4E+4QazAclc/wApHvhg6TfjTuw90NNbmObHxgJtG3Sn9ZUfnCWD9RB3zPyAiAbRxMNm1DeR4wFi17rSh6maCunfN9lPjECXaQciDD4mgCpIHeae+Ae2Y3zJh9ke6EFE/jPe5p4RGbSKcR4j8jDlmSZN+ilzJn2EmP8A6VgFFU6g9dTHackmnOb6UlIAqpaA0h6YY0Ly27TeW6P/ABDHH2zRVqlS2mzLJaElpdvO8l0QXmCjpMBvIHeRCbLa2lsk1POlskxPtS2Dr+IEB65gRG0dblnSZc1DVJiJMU8VdQw/AxJjTIR5r5RtMc50paXBqqPsE+zJ6DD7zaH1x6E1g0sLNZZ09spUp5nfdUkD1mg9ceVLxPnGrHFid7HFie81MSVh0HJbonnWnJAIBSzhrQ1f/wCY6BHbtHleEemiIwTkY0vZrDKtlotM1VnMQqSby7V0RS/k1JF68zgZ0qmYoY7P9Odm+q2v/wBv/egO+tWiJMwETJMpwcw6KwPiIy/lh0DYbLY02NkkSp02cqq8qUktlVAZjnogYG6F/ni70dy1WOZMCTEnWcH9pN2dwHDBjLmMV7yKYYmOA5XtaJVstkoSJiTZUmUQHRgyl5rVmAEYGgly/wAYSQz23GoCjNjT1DE/hBDRqcPxPxiRzW8wYEYAihNM6YivdDuwbh/UvxiKhfJ4G9h/MYPmJ3O/iD7xEzm7cPxX4wewb/CvxgIXNZm6Z4qD7jAuTRvU+oiJ3N2/xk+MDm7f4yf7oCAbRMXzlBG+6cfAxMkWgEVGIP4iF82bh/Un+6GJdmuV7TWmdMBXLtr4wE2zWYgG4LycB5y9w3jsgbRd5Yd6N8IjpOIyNId5+/WMFOCcnE+y3wgc4TifZb4Q38oP1jBfKD9aAe26dY+y3wgc4l9Y+y3whn5QfrGC+UH6xgJHOZfWPsN8IHOZfWPsN8Ij/KD9Ywfyg/WMA/zmX1j7DfCBzuXxb2G+EMfKD9Ywfyg/WMA8bVL4t7DfCC51L4t7DfCGflB+sYHyg/WMA8bVL4t7DfCC5ynF/Yb4QydIv1jCflF+sfGAkbdP4/Yb4QNqn8fsN8IjHST9c+MEdJv1z4wEq+v8XsN8IIsv8XsN8IiHST9c+MJOkn658YIsUkMQSoI/icXQPUcTFfPnBQVXHrNvYw09tZhixPrhsCsBHeezGiCtMycu7tMHsZhzIHqiZI0cQMCvtAV7cYd5i3FfaWCK3mj73/AD84MWDi7H1xYGwtxHtCC5ieI9oQXCF8nr/lYULEnAeESzYW4j2hBcyPEe2ICBOkBSrAUxod2B/wCtIvNVrRKS22dp6JMk7VFmI6hkKvWWSwbAhb17HqxAew1HSKgd9T4AQxMXAjcaj1GKPWtj0FZ5QpKs8mWBkElogHqUROAjN7Dy02NbBLd2L2kSkvyQrKxmgAOA7C7StTWtKRCHLwv1M/fp/tistH09opbTZZ0hspsp5Z7LykA+o0PqjyZZ1ZQUcUdCUYHMMhukHtwjd9FcuNneZdtEo2eXdJ2l/bdIEUW6i1xBOPZ2xkGuU6Q2kbTNsrh5E19qhAI6UwAzQQwBHTqeGIpEWG38jOmNtotEJ6Vnd5B7FFHl/wBDqPVHdxhXIPpoJbJ8hjQTpQmLU4X5LUPrKzP6OyN1iksj/wCIW0XbPZ1G93I4VUyzj6qxhgtzDgY27/iDkMeZtTyYM9ScPPYSyq8cVWYfVGNTLKDGI7ZUci2BuwxIBimnoVPuMWdkn3lB8Y0FT7SEFTENre5yoBEafNvOfAe6J0ix8YBkWp+tB87frRNFlHCD5svCIIPO360DnUzrfhE/m68ILm68ICDzt+tA53M60Tubrwg9ivCAgc6mdaBzh+tE/YLwgbBeEBX7d+tBbZ+tFjsF4QNgvCArtq/WgbR+tFjsF4QWwXhAV20frQL79aLHm68IHN14QFdebrGAWbrGLHm68IPm68ICsvN1jAvN14s+brwg+brwgKurdYwKt1jFnsF4QNgvCArOl1jBdLrGLPYrwgtisBW3W6xgrrdYxYmUsEZKxTCvuHrGCunrGJ5lLA2SwRAuHrGAEPWMTtisDYLAQ+l1z4wKt1z4xL2CwObrAQ6t1z4wKt1z4xM5sO38YHNVgIfS658YLpdc+MTeaL2wOaL2wEHHrnxgsetE/mQ7YbexcD+cBHl2ojBvGJizIr7QlBjD9kfowEibPoMYhtPY5YQma9WhSSiYCXoaZdtEsk1Abf2grwPGPYlm8xfsr7hHjqTY2YgISXJAQVpVyQEHAYkR7Gs6kIoOYUA99IzEd8jLf+ICaBZrKK5T2c8QolOt49lWAr2xignqciI3blc0XMnTJFyVNmAJMrs5bTKVZMDdBplGRab0YBeojggU8xlKsuDBxQEZEUIzjGp+qYkpnPZz1vl1Qw1og4Hvh+2HomI+iD0W7/yjqp6boxkcOAXTPoYkYZEd8SUnjerjvA9wJMV063lqgUArvgknzPRY+on4wF0JRIqAad3+UhFYgyZ07e5pvHHsiYDECoMCEwtciYzVOIdrNvUqxPaPcmFXDwMGCOB/z1wGbGM9c5xEO0enpinqqqjGYjt3JIgXDwMLJGdICtXHhEm5OMxDcekjr6aqvf2xxzPHYnZHgfAwCh4HwhQccT4f9IMPU90TrnhqPS257RV3n29v+TJGzPA+BgjLPA+EOvXd7xC5UpTS+5X+S8MO5q/hCLkz37Fz0lNE9P6p/fHYxszwPgYBlngfAxaS9DF/opsuZxAN1vZI/OIFsszy8HVlPbke4jAxeurhmbFmImev2/t/OfhHg4VZ5DOwVBVjkPz7okaVQI4lqaiWLpPF83Piafyx1eFFgQmsFWAVBQV6BWAOCgr0FWCAYIiBWCJgBSBSBWCJgBSBABgVggQcFWBWAOBBVgVgFQITegqwEqzWZnNFBJ7IXNs5X0WJ7B760/CsVr2h18w0ho22Yc3MFSbXY3mClwjtYhAO3pZ+MFOsaywqqwY06RGVeAiHMtBpQkeuDs80nOKhmWtTExMIjSczFvomzh3xUsACaKCTWooaDgcT2AxJnCxGR6JmfrUlaG8J0omuFAsxSxJOVACfVHrpHBAIxBFQeIOUeb7PoWZNwkyJ0y6SrGXKYqDSt2oF2tCDSuRHGPRWj1IlSwcCEQEcCFEYor6pnsznvg5NtCrgzKCeJA98efddmWZarTdc0MydWl2hALUunu4R1fLBbglrkg3vob3RpltGBzI7IzTTM+pqcLyNTAnBpYHDcDxjFdU1VY4Kc5y5y3HoGGdEjot3/lDtv8ww1oo9E9/5R3aEtlMuaBMFBiQaVBqMDhFgtwnBlrwqK+ERp+lCVugk94BH4wytvYZBfZH5UgiyKUgRGk6VmHo3EunMhaU7RD96IpUWmrOjBaLXKlPW4zVmUNOggLsK5ioF3DHpYRU1gMoOBFR24wXv+GjtqdYqy1cbJps9USjzUcS1Vpky8Js5waqoS8AvSYUiNpTUyThdEuzy71Zk6Y0wGVKFctpaXV3JurS4MTXCM/WUorRQK54DGAshQahQD2ARU7tAbVayTJkiZIXa2fysuekm0ByHX6Fy0x0bpKyllUil2g3ktroqzpb7PJdLK0t1d593bIZShWaj/rUxb9EwxPn4jKOEeWDmAe8Vg6DKmETsuZ5SbbalmOWSWspD5qJfwFSQWvsxLUIBxAwyEMVgqwqWF9JmHcob/mEDOBXoK9EuXIk75z/df9xiRLSxjN5z9lAo+P4xML11cqsPTGtKY1yp646nQdonzBdmpflEec+B7M/P8PXEGXpqzy/orPUjIuRXx6RiNbtZp0yoBCDgmBp9rPwpBlf2uQtmku9nSrHAmt64N5xxoOHjHGl/8ziXovSzSHqMVPnrubt+12+MFpayqrBpf0UwXk3U3MlNxB3dogIl6BehFYEVS6wL0IrBVgF1gqwkmCrBC6wRMFBGAVWATCYO6eByr+cAKwVYDCla4UwNcKd8EDBCqwVYKsCsAdYFYKCrAKrAgoKsA4kusSG0eB51FrkCQD4ZmGLLpR5LXkGOX+VhyZrDNbNV8B7qQVEtktKEKak4AXWFT6wBDnyY0lFvijN0qbwN1YU2l5lCB0fsdH/SBEcWsuca17cYIYl5n/N8XeghUviQQtRSm4jrAiKVPOPr98WWi5lL9d6EVxw6SGuAPCnriVd4WG+8kekJa2ScrOq0tBIDlVahlSsSK9YMK9kaCjggEYg4gjEEHeI81SRXBhjUEUrTpFsDVezeN+cegtU//wACy/8AlpH/AMSxi3V/Twx7OV5QOTmbpC0JNlzZaBZQl0cMTUO7E4bqMPCMU0lZdmZ0twCZTzJZpleRmQkHOlRHobWHX+y2KaJU9nDlA4CoWF0lgMR2qY8+aXtQmzbQ4BpNmTZi1wIvuziviIVYz2ZiY6nNW49Ew1o0dBu8+6F2w9AwNFmi+uOrqYscir3SDhXDuix5mBu/CE2+0o1CyqWyrkadoyhiXb1Hot6nI/ACAmBIENjS0tujca8cjUUHqAhYaIFVgVhNYOClVgVhMCAOsCsJgVgFQRMFWCrAHWCrBVgqwCqwVYSTBVgFVhfODcKHK9eHYaUPiPcIagqwQqsETCYEAqsFWCrAgpVYAMEDBAwQqBBVgVgDBjUtXLM9o1daSZpQG07JTeANy/LOxQsQtWJKgEhauAcIyysdbJ1qs40M1gpaFnNME7aKssorh0cAeVDUogF6ld9N0WElaaIttpmabs0m2CZLMo3ZMhztFlXJTGWzVNJxKhqzK1LGoIAugWvUqTNOlLRMmzUNktE4ustJd11NZnRU+acSMzkDxhzSfKJZJ2kbJbTKtKvZ1ZZqhJJ2lVe7RtsKUaY+7EGGX1+splaTQJaa292ZTs5VJV6WFAby2ONct0XCZPWvkmCuHWe/NebNanYqpmrdAOyAFFJINQ1KChwOFTsXJPLnSJE2VaJrbeU05UKS1N1QrXK3qbQ3lWuQNTkKRPncrllaWsoyrSJRszWaaSkq9iiqsxaTaYUeq/xDHChc1n05JsujtGy1M6XM2F6Sym7aJACJcnsgYK149EyyaEO2d2JgyrdStRLO9qZbSs++kppps86XcuFXueUagWepqGUqApoa5RSStR0/Ug82anygWFlqiEogCXHn0fG8ZidFSKA1JrhHS2PliRZsnbJMnLLkTZU2cESXMmPMaWwZZd+6qASxXpAkmtBShpRrpZn+Ty+2Hya1Jfk1raZaiVswaORKcGSoOJBGNam6GDJ+fyXpKkyZlonzEZ7StldFlK9JjO0sMjlwChIDAkVunKscxrbq6bDbJlnLX7gVlel28jqGBK1NDmM/Rjs9JcpdntNmkrO2izUtku1vdlhkCpNLbJTfqxCELeoKlchWOY5Q9YpNttptEi/daWiEOt0hkrwJqCCPCLiDMucEusLWxVyg7FbZaPWat9eFSMe8ROnaZkN+yYDheNPClIy0rLTo8qjHgK1ypDNls7CWGYGjE0rvpnE6ZbZIFUkreGV69TwBEJtmlGnEXiKKKAAUAHACAgJ5x9fvi30A9JhwUmmAalCbykChzPZFSvnH1++LbV+zO8wlcABiTgOOfqB8IlftJnDQdXdTbTpBZjSXky1lzAhvhsSUDGiqMrrLiTjj69t0LYTJs0mUxBMuVLlkjIlECkiu7CMr5NtcpFjlz0nFhfmCYpABHmKhGJBr0a+uNY0db1nyUmpW5MRXWoobrCoqN2cc7PTj93C1MTDFuWOZTSYwr+ryfwmTWwjiJd4uAALwDAd4DEE9tfcI23SGr1ntemXFoAcS7NLZZZwDm8cTTEgVyy6QrHG8p+qVns1ps4syiXtqh5YrdU3kVXA9EG8cBh0MN9ZntM/vLUTn/bNtOaEmFmZAChJrjQ3qVYjiO3iTECz6KmL0Oh9q+Lo6dylcq1x+yKxqdq1Pe6wExT9I2KnKXTDPfDfzDYLcvoCGKkhTuliZezz3R5afW28e72R6e5+YZhK0BNOS5ip7K9sEmiJhKii1anpg0qFPSoOj5wz4HhGqSdSXuhdotTdWt0+kheue4CkJsupLXPPQFxJYEIcNteGda4Z9vZF31Hfv9mhXwzJNEzRSipXgHFRgDiN2e/eDDvyZNrSiVxr0/NpfrXDDzP6l4iNKs2pDKCb6Xjcobh9KZs+NdwMLs+pzKrVmKx8q1SlSTKmbOhNcjWsN9Rz9poXOGZyNGTnIChKk0pfoR5+JFKgdDh6S8YA0dOyoleF/HccqV3/geEaVK1JaVfJmIaLNoRLIPkqHO9vrT1QqRqKyub0xGozJXZmtdltb2LZ4kQ31HP2s2K+GZvoyePRUmlQA1WOKjBaVPnf0twgzouddY0lkKATR65tdwoPX3EcY0+zakvfBM0G+VTzDVb0szMKtuAp/lITY9TmLBjMSjiU5Gz3T6i7i1MLtfhDe0c/ZFivj5ZcLBNoDRBXKrUOTnh/AR3so3w58kzt+yHCrkVzyqOz8RGmJqQb4YzEIrLNNnkJkwywPO3Z9sKGpbXw+1Wg2gCmWSKLM2WPSzNaw3tHP2k2LnDMm0POFK7MA5EvQefcIxGYrXuxhtdGTTdrs1vCvSYrQVQY1H8f9LcI1C1akm8W2ikKJhAMsnCQwBHneleMC2aim+52iUBIpsuoiuMm3kkdxhHrrfPxK6FfDMDoidUA7MVFRViBlWmWeNIS2jZt29WWRUjBmxuqzVBu0IIWgIzLLxjU5+ozNNBE5QA4UDZ4fRbXHp4jClOEFN1KaYU8qoBu/s64zFLH0t10U74R66jn7SLFyfwzIaBnkjBCCWAIYkdFgtcFyNag7wIbOiZt4rhUDGmOPCmfrpGiab0GZFkmTgwJWVZzdC3fpHK4GppSvDdF9o3QkldWjOMpDNq88vTplxaGCm/n5gC92Edbd/UzMfhzrorpnEx8sdm6EnAjzDXM9Ki9IKSarWmIOAMRpVlmMt7ogXgATeo1SBUUGWZ7gY0+w6uNOlSp18LVWYpdLDGYFpW9jxyhdq1JO0EzaDyaziFuYHZFVx6WZrHPeUROJlvQuTGcMumWKYAKlMVv06VaFgqjBcCa1A4CAbC91mBlkIWDEFjiuQ82ovY0rTI5RqVr1CYzQ21WkssKbPBrqX6t0/wCIiFWnUNnmLSaq9MKfJ5+TM7Hp5VoKdkN9b5NC7x9fyyvmT9MgyyEJDEFsKKWBpdrQkFcs/GHJOi5zFQVVSxVRevChJoa4eiMT2RqiamFmRr6AFUw2eW1BNK391BSIp1EZnD7VRjJfCXQ+WcpSt/IUBi723yaFzj5hmi6PmFkUXDtBUEE3aX7lSaZVx7oMaNm/wUvFSQWopDlCWNMsK4Vw7cI0636hNMUjahc8RLNRdnKhA6eRu17zDc7UZ1SizFBUT3J2dQ2xdVAIvjCh9VIm9on8mhc4+YZomjJzXbiq4auK1oAMyagVw6WFcD6od+RJ9aAKTQkAXqnK6B0aVYG8OwGtMo1A6ilVu7RegWylnES1vUpfwqGAPdCn1GJFzagNtLl64aikozqjp5+j3Q3tHPxKxYr4+YZRI0VPZ1W6FvEAM1QtDgG40rXKuRh99CTQAS0sA49JimF1mJxGQK3a8SI0mVqE5u0mpUlKeSNFvKZhoNpnhTPImCmaitMC+UQVEokGWWFLQ7Ari/o5iG9oz7/aaFzj5hnPyBNx6cigNCQ5ujpBQxa7QKa1BhtdCzdxlnpKuDMaXrlGJC0Ci/Qk4C4w3RpE3UFjlOC12dQqEDGZcw6fYT64cnakMVwmICL5+jNDsnWXSl/I50rCPW0cpFi7+aflmK6HmkkEyVwUi89A14ElVNMWFKEbiQIdtmjZ5aYzuZk0Lea9fd2u5i82JoN57o0i1ai4YzQSomt5mZlMCCelmSce6EWjURsaTVBUupYIekAl816eOdIT663yTYu/in5ZoNETb1L0mmPT2guYTNnS/lU+cBvU1hC6Kn0YlB0QCBXGZU4bMDzsMe4GNLbk/ZlCGatb1wnZnEGXtanp5jL1wdn1Dc4mal51l08maJtMcBf3Uw74b23yaN3x+YZoNFTjdwTpC9W9gouK4vmnRqWKDi6MuYhyZoKaADWUQb9Cr3gbhAopA6RNTSmdDGlfMuYVxnLiJJwlkCkxzLC0v5Cl7tqYTL1FZVA2itQuRWWT6ezp52W+G9t/iTRu+PzDLhoyYSKFKlgpF7FavMQs4IqqAyySTkGWucSPm/PAc9DoKGNGreqAbgoKXscsMo0hdRGW8S6Gizm+jIrsCEp52+9X1Q62pE1b4M4GgcGiEElArhvPzph6os+ttz7Suhc4+mYvoacFci44TDoMHri4wpn5le5lO+G5ehXvNihIFegwcGjMCMMvNr3MDGoWbUFw5VpqkM9z6MgA7HahqX+8euEWPk6N5TtF6V0+YcNohO9t1311ib23yRZucfLMJujWVrtRXDcd9P8AKxcaG0cVBvChyvd4JNaVqPNjsf0dOWvCeBeWQSLhynTCAPOphd/HdFVrJop7EsqWrqBOMw1C0CBWVDgSTvrnxjUeooufpie7nct10UzVMfSCpWuIJxpuzy/5uEehNRVpoyyACgFnlADgAgFI5vS3JhYEsDlVuvLltMFoLsWLhb19saMpI83LhTCOj1E//W2X/wACWPAUjtbp6asfs89MdM9P+UPT+ootFp5ws+ZJe6oqgxF2oqDUEYGKudyVB5izJlqmO6srVdbxJUggElq0wgQI1pU5mcNRbpieqI7rVtTGNazxiHB8kf2hF79p2CFNqe5JO3GJJ+iOZS5+84QcCOe1s+MPTr3ORLqcwIO3GBDDyfBLg9PgYKXqYwAAnjoiWB5PdLrd9PtgQIu1s+MJrV8jGprfvx6H7PqPfHp9aB8zGpTbj0/2f7x77enxgQIu2teMGtXyE3U1mBBn+cJgNJf7yl70uwUhTaoMSTt82LfR7ygl9bqiBAhtrXjBrV8jXVFgQdvkwYeT3hDLHpcD4wmVqcy3aT/NEtR5MZSq3fS7TBwIba14watfIhqa2Hlzhs/2Y/ZvfX0uOcD5mmlNud/7Mek+0O/rQcCLtrXjBq18g+pxNazziJinyYymkM2/sEHM1QJrWeeler5NfSAU7+AEFAhtrXjCatfI/mea1258699GudzZ8erBLqcRTy5wpToL6KlRv4EwIENta8YXWr5RrZyerNlGU85ijLLU0VQaSzeXHvi1TVWSLDzPpbK4Uz6WJvE143jWBAjdNqin2hma6qveVbZdQVly1RJzhVAUVVTgGv8AvhxtSa18u+ImA9FcpjBm/ECBAjG2te/TDWtXyU+ppNfLtjer0F9IXT+AgfM41rt2revDoLns9l/pgQIm2teMGtXyJNSyKUtDYXadBfQBC+FTCV1JIp+sNgJQ8xf2TFl/E1MCBDbWvGDWr5H8yz9Yb2F698+LQTalEgg2hsRMU9BMprBn8SBAgRdta8YNWvkczUxjWtpbG9XyaemAD+AAgHUxq15y1bxb6NMDs9n/AKYECG2teMGrXyC6mMKUtLYEEeTT0VKr4AmEpqUwpS0tgJYHk0ylElPxJMCBDbWvGE1a+RfMp/rLej+yT0WvD8YB1If603pfsk9Nr7eJgoENva8YXVr5E+o7mtbU2IcHySemQW9wEOPqWxr+sZ3q+THpKFPpcBAgRNta8YNavkPma9a849K99GM7mz63CAmprilLRldp5IegCF9Ltg4ENta8YNavkgaksKfrGQlj6IfsmLL6XE4wPmW/1j/0h1r59LeYECJtrXjBrV8ktqS5rW05iYp8kMprBn9PiBCpmpkw1/WfOvV8kPTAUnzuApAgQ29rxg1q+Q+Zsy9XnIrev/QjPZ7Lr5XYJNTJgpS0jC7TyI9FSq+nuBMFAibe14wurXyJNSpgpS0jASwPIjKUSyenxJMVem+SjnRlmbaj5MMFuygPPIZq9PHECBAixYtx3iGaq6qoxMjPJdMMkSTpCeZQylleiAMhS9l2R2WhdFiz2eXJUlhLUKCczTfhBwI6UURE9nCLdNM5i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 dirty="0"/>
          </a:p>
        </p:txBody>
      </p:sp>
      <p:sp>
        <p:nvSpPr>
          <p:cNvPr id="2060" name="AutoShape 12" descr="data:image/jpeg;base64,/9j/4AAQSkZJRgABAQAAAQABAAD/2wCEAAkGBhQSEBUUEhQVFRQVFRQUFBcWFxgUFhQVFBUVFRQUFxcXHCYeFxkkGRUUHy8gJCcpLCwsFR4xNTAqNSYrLSkBCQoKDgwOFw8PGikcHBwsKSksKSwpLCwpLCksLCwsKSksLCwsKSwsKSwpLCksKSksLCwsLCksLCwpLCwpLCksLP/AABEIAIUBfAMBIgACEQEDEQH/xAAcAAAABwEBAAAAAAAAAAAAAAAAAQIDBAUHBgj/xABPEAACAAMEBQcHCAkCBAYDAAABAgADEQQSITEFBhNBUQcUIlJhcZEjMkKBkrHRFRYzVHKTocEXJENTYoKi0/Cy0gjC4eJzdKOks8M0NWP/xAAYAQEBAQEBAAAAAAAAAAAAAAAAAQIDBP/EACsRAQABAwMDBAEDBQAAAAAAAAABAgMRExRREiFSBDGhsUEiYdFCcYGRwf/aAAwDAQACEQMRAD8A3GBAgQHAcquvz2BZUmSPKz1mG/hWSqXRfAIILEtQAimB7jmH6TNI/XZvsWf+zDvKppeTa9IbWQzsUlmzveW6FMqY9Lh9JWLMa93HDkLpjOWsOr/SXpH67N+7s/8AZg/0laR+uzvYs/8AZjlAIMwMOr/STpD67O9iz/2YH6R9I/XZvsWf+1HJiHBAdT+kfSH12d7Fn/sxqGiNO2rSOhy9nmpKtgN0lQp6Ut60o4IUzJYGYIBfsjB6xe6na1zLBaBNSrIaLNStA6V/1DMH8iYphYzdf9JKxVrZPVlJVlMuzgqymhUjY4EGE/pE0h9enfd2b+zA181isltmLPs8qbKnnCdeCBJigUVjdYnaCgFd64HJacvWIOo/SHpD67O9iz/2Y2nUnTptlhlTnKmYQVmXcBfQlTgSaVoDTtEebwY7fkt1t5ratlMNJM8hTwSZkj9x8094O6ESTDtOVjTVqs3N2s89pKNtFe6stqv0CgO0RtwfKmUcFJ5Q7erAm2TWAIJUpZwGANSpuygaHLAxp/Kro7a6MmtQVklZwruCGkw/ds8YTWEkPSmgNPSrZIWdKNQcCD5yNvRhuI/6xZR501U1rmWCdtE6SGgmS9zqPcwxoe3gTHoWyWpZktJiGququp4qwBB8DFQ9Ajm9YdfbPYpwlThOLFBM6Esut1iyjEb6qcO6KxuV6xD0bT9y0VMO3gQ3Z54dFdcmUMO5hUe+OZ0zykWWzT3kzFnl0u1uyiy9JQwoa44MIDqoEcXK5WbGzKoW0AsQorJNKsQATjgMc47SAECKLWbXKTYTLE5ZpMy+V2aX6XLtb2OHninr4RS/pesfUtP3P/dAdvAiHojSiWmQk6WGCOKgMLrZkYjccIqNY9e5FimiVNSczFA/k0DAAkgVJIx6JgOjgRw36X7J+6tX3Q/3x2lktImS0da0dVcVwNGAIr24wDsZJyh8ozGaJNimuglk7SbLK9Nsri3lYFRx3nLAYz+VnXN5JFjkm6Xlh5rjMIxZQincTdNTwpxjJAYkysQ6Oxa2aQmzZctbbab0x0lj6I0LsFBpsshWvqj0JGCclejttpSWaG7JSZOPCoAlqCeN6YGH2DGncpGt3MbIbhG3m1SUN65X5n8oPiVG+BLi+UflAmc72VlnTJayao5lsAHmEi8DUGoWlO8tHKfPm2/W7R7a/wCyOeJ4/EwVYiug+fVt+t2j21/2R13JhpW3Wy23ntE97PJVjNLFTLZytEknoipoxfDK6K+cIzCnGoG+mdOyu+Oz0jyiBbALFYZBs0ql13L3pjKfPyAozkkl61xNM6iiw5QOUaY9ruWSdNlypQKFpbBRNevSYYElRS6D3nIgnmTrxbPrdp+9Pwjn4EQXx13tn1u0/en4QXz2tn1u0/etFCRApAXnz1tn1u0/fNBHXS1/W7T988UZWCKmAv5HKNbbO21SfNmMoPQnO82W1RTFaivZjnHozRlvWfJlzkNUmy0mKf4XUMPwMeUGQxv3JFrHJn2JbPKDhrIkuW20ZWZgwNHF30bwcCuNFEWEl3cCBAioEc7r9rFzKwTZwFXoJcsfxzCEU9y1LHsUx0UY/wAvOmOlZrKDletD45Zy5VRwNZvsxJWGRizpkAwp1XYQsSRueYPWG94hmdPulVALMxAAAqSThgN5qRh2xItFnmSvpZM6XTO/KmIB3llFIigJZ/et60U+6D2b/vJZ70Ye4xHW3p1h4j4w+k0HIwCykzdsj/MV94gwJn7oH7Lg/CEFoSJg4wU5tGGcmaPUD7jBm1KMw4/kJ9whAmnjC1tTD0j4wQYtUvrgd4K++Fo6HJ0PcwhPPG30PeAfeIBnA5oh/lH5RFSBIrlT1GA8qmYiKsqV+7UfZqPcYde0XAKVKZHeV7e2KNs1I1zk2uwNItc1FmKhkvtGVdrLZbofpHpGmB7RXeIxp0ukrUNdJWoyahpeHYaV9cI7RiDiDArBCgY3jkp0ltdGSlqKyS0k03BDWWPu2SMFrHZcnuvq6PE5ZiPMSYUZQl2quoYMTeIqCLg/l7YQSv8AlqstJ1nmD0kmIT9hlYf6zGb347HX/X+VpCVKSXKmI0uYXJe7ipRlKi6TvKn+WOJvQHoPk7tom6MsxBrdl7I98lmlH/RGZcrKXdJt/HJlTPG/L/8AriTqPymS7FZdhMlTHo7spQrSj4kG8RjevH1xTa+62y7fPlzJct5d2XcN+7VukWHmk4C8fGA555hoaHGhp37o9N2K0CZKRxk6Kw/mAP5x5gvRp+gOV6VIssmS8mazSpaSywKUa4oWoqa7oQSi8sttrbJUvqSb3rmOw/5BHAbaLXXLWMW21tPVSilUVVYgkBRvphmTFDMxBHEEeMB6O1Msxl6Osqtgws8ov9pkDN+JMZDyl6Rv6TnDdLuSx/KgY/1M0dZJ5a7OqhRZp2AApVNwpxjLNK6QM6fNmnAzJkyZThfYsF9QIHqhJAIWchF85iEX7TG6v4kR6bkSQiKoyUBR3AUEeZNFWtZVokzHUusqbKmlQaFtm6uBXvURp9p5cJRRrlnm3yDdJZKBqYE03VhBLgdedKbfSNomA1G0MtfsyqSxTsN0n1xRXoSuWZPacSe08TArBWlckWlbLZktM20T5UqYzIiq7hWMuWt68qk1ILTCMMyscfrbrG9vtbzjUL5kperLUm7/ADGt49ppuEUsDa0a6uebHco+MELMimdB34Q20xBm6j1iGp82XWpUOeLY+AyEI+UKZKg7lEA9t061e4E+4QazAclc/wApHvhg6TfjTuw90NNbmObHxgJtG3Sn9ZUfnCWD9RB3zPyAiAbRxMNm1DeR4wFi17rSh6maCunfN9lPjECXaQciDD4mgCpIHeae+Ae2Y3zJh9ke6EFE/jPe5p4RGbSKcR4j8jDlmSZN+ilzJn2EmP8A6VgFFU6g9dTHackmnOb6UlIAqpaA0h6YY0Ly27TeW6P/ABDHH2zRVqlS2mzLJaElpdvO8l0QXmCjpMBvIHeRCbLa2lsk1POlskxPtS2Dr+IEB65gRG0dblnSZc1DVJiJMU8VdQw/AxJjTIR5r5RtMc50paXBqqPsE+zJ6DD7zaH1x6E1g0sLNZZ09spUp5nfdUkD1mg9ceVLxPnGrHFid7HFie81MSVh0HJbonnWnJAIBSzhrQ1f/wCY6BHbtHleEemiIwTkY0vZrDKtlotM1VnMQqSby7V0RS/k1JF68zgZ0qmYoY7P9Odm+q2v/wBv/egO+tWiJMwETJMpwcw6KwPiIy/lh0DYbLY02NkkSp02cqq8qUktlVAZjnogYG6F/ni70dy1WOZMCTEnWcH9pN2dwHDBjLmMV7yKYYmOA5XtaJVstkoSJiTZUmUQHRgyl5rVmAEYGgly/wAYSQz23GoCjNjT1DE/hBDRqcPxPxiRzW8wYEYAihNM6YivdDuwbh/UvxiKhfJ4G9h/MYPmJ3O/iD7xEzm7cPxX4wewb/CvxgIXNZm6Z4qD7jAuTRvU+oiJ3N2/xk+MDm7f4yf7oCAbRMXzlBG+6cfAxMkWgEVGIP4iF82bh/Un+6GJdmuV7TWmdMBXLtr4wE2zWYgG4LycB5y9w3jsgbRd5Yd6N8IjpOIyNId5+/WMFOCcnE+y3wgc4TifZb4Q38oP1jBfKD9aAe26dY+y3wgc4l9Y+y3whn5QfrGC+UH6xgJHOZfWPsN8IHOZfWPsN8Ij/KD9Ywfyg/WMA/zmX1j7DfCBzuXxb2G+EMfKD9Ywfyg/WMA8bVL4t7DfCC51L4t7DfCGflB+sYHyg/WMA8bVL4t7DfCC5ynF/Yb4QydIv1jCflF+sfGAkbdP4/Yb4QNqn8fsN8IjHST9c+MEdJv1z4wEq+v8XsN8IIsv8XsN8IiHST9c+MJOkn658YIsUkMQSoI/icXQPUcTFfPnBQVXHrNvYw09tZhixPrhsCsBHeezGiCtMycu7tMHsZhzIHqiZI0cQMCvtAV7cYd5i3FfaWCK3mj73/AD84MWDi7H1xYGwtxHtCC5ieI9oQXCF8nr/lYULEnAeESzYW4j2hBcyPEe2ICBOkBSrAUxod2B/wCtIvNVrRKS22dp6JMk7VFmI6hkKvWWSwbAhb17HqxAew1HSKgd9T4AQxMXAjcaj1GKPWtj0FZ5QpKs8mWBkElogHqUROAjN7Dy02NbBLd2L2kSkvyQrKxmgAOA7C7StTWtKRCHLwv1M/fp/tistH09opbTZZ0hspsp5Z7LykA+o0PqjyZZ1ZQUcUdCUYHMMhukHtwjd9FcuNneZdtEo2eXdJ2l/bdIEUW6i1xBOPZ2xkGuU6Q2kbTNsrh5E19qhAI6UwAzQQwBHTqeGIpEWG38jOmNtotEJ6Vnd5B7FFHl/wBDqPVHdxhXIPpoJbJ8hjQTpQmLU4X5LUPrKzP6OyN1iksj/wCIW0XbPZ1G93I4VUyzj6qxhgtzDgY27/iDkMeZtTyYM9ScPPYSyq8cVWYfVGNTLKDGI7ZUci2BuwxIBimnoVPuMWdkn3lB8Y0FT7SEFTENre5yoBEafNvOfAe6J0ix8YBkWp+tB87frRNFlHCD5svCIIPO360DnUzrfhE/m68ILm68ICDzt+tA53M60Tubrwg9ivCAgc6mdaBzh+tE/YLwgbBeEBX7d+tBbZ+tFjsF4QNgvCArtq/WgbR+tFjsF4QWwXhAV20frQL79aLHm68IHN14QFdebrGAWbrGLHm68IPm68ICsvN1jAvN14s+brwg+brwgKurdYwKt1jFnsF4QNgvCArOl1jBdLrGLPYrwgtisBW3W6xgrrdYxYmUsEZKxTCvuHrGCunrGJ5lLA2SwRAuHrGAEPWMTtisDYLAQ+l1z4wKt1z4xL2CwObrAQ6t1z4wKt1z4xM5sO38YHNVgIfS658YLpdc+MTeaL2wOaL2wEHHrnxgsetE/mQ7YbexcD+cBHl2ojBvGJizIr7QlBjD9kfowEibPoMYhtPY5YQma9WhSSiYCXoaZdtEsk1Abf2grwPGPYlm8xfsr7hHjqTY2YgISXJAQVpVyQEHAYkR7Gs6kIoOYUA99IzEd8jLf+ICaBZrKK5T2c8QolOt49lWAr2xignqciI3blc0XMnTJFyVNmAJMrs5bTKVZMDdBplGRab0YBeojggU8xlKsuDBxQEZEUIzjGp+qYkpnPZz1vl1Qw1og4Hvh+2HomI+iD0W7/yjqp6boxkcOAXTPoYkYZEd8SUnjerjvA9wJMV063lqgUArvgknzPRY+on4wF0JRIqAad3+UhFYgyZ07e5pvHHsiYDECoMCEwtciYzVOIdrNvUqxPaPcmFXDwMGCOB/z1wGbGM9c5xEO0enpinqqqjGYjt3JIgXDwMLJGdICtXHhEm5OMxDcekjr6aqvf2xxzPHYnZHgfAwCh4HwhQccT4f9IMPU90TrnhqPS257RV3n29v+TJGzPA+BgjLPA+EOvXd7xC5UpTS+5X+S8MO5q/hCLkz37Fz0lNE9P6p/fHYxszwPgYBlngfAxaS9DF/opsuZxAN1vZI/OIFsszy8HVlPbke4jAxeurhmbFmImev2/t/OfhHg4VZ5DOwVBVjkPz7okaVQI4lqaiWLpPF83Piafyx1eFFgQmsFWAVBQV6BWAOCgr0FWCAYIiBWCJgBSBSBWCJgBSBABgVggQcFWBWAOBBVgVgFQITegqwEqzWZnNFBJ7IXNs5X0WJ7B760/CsVr2h18w0ho22Yc3MFSbXY3mClwjtYhAO3pZ+MFOsaywqqwY06RGVeAiHMtBpQkeuDs80nOKhmWtTExMIjSczFvomzh3xUsACaKCTWooaDgcT2AxJnCxGR6JmfrUlaG8J0omuFAsxSxJOVACfVHrpHBAIxBFQeIOUeb7PoWZNwkyJ0y6SrGXKYqDSt2oF2tCDSuRHGPRWj1IlSwcCEQEcCFEYor6pnsznvg5NtCrgzKCeJA98efddmWZarTdc0MydWl2hALUunu4R1fLBbglrkg3vob3RpltGBzI7IzTTM+pqcLyNTAnBpYHDcDxjFdU1VY4Kc5y5y3HoGGdEjot3/lDtv8ww1oo9E9/5R3aEtlMuaBMFBiQaVBqMDhFgtwnBlrwqK+ERp+lCVugk94BH4wytvYZBfZH5UgiyKUgRGk6VmHo3EunMhaU7RD96IpUWmrOjBaLXKlPW4zVmUNOggLsK5ioF3DHpYRU1gMoOBFR24wXv+GjtqdYqy1cbJps9USjzUcS1Vpky8Js5waqoS8AvSYUiNpTUyThdEuzy71Zk6Y0wGVKFctpaXV3JurS4MTXCM/WUorRQK54DGAshQahQD2ARU7tAbVayTJkiZIXa2fysuekm0ByHX6Fy0x0bpKyllUil2g3ktroqzpb7PJdLK0t1d593bIZShWaj/rUxb9EwxPn4jKOEeWDmAe8Vg6DKmETsuZ5SbbalmOWSWspD5qJfwFSQWvsxLUIBxAwyEMVgqwqWF9JmHcob/mEDOBXoK9EuXIk75z/df9xiRLSxjN5z9lAo+P4xML11cqsPTGtKY1yp646nQdonzBdmpflEec+B7M/P8PXEGXpqzy/orPUjIuRXx6RiNbtZp0yoBCDgmBp9rPwpBlf2uQtmku9nSrHAmt64N5xxoOHjHGl/8ziXovSzSHqMVPnrubt+12+MFpayqrBpf0UwXk3U3MlNxB3dogIl6BehFYEVS6wL0IrBVgF1gqwkmCrBC6wRMFBGAVWATCYO6eByr+cAKwVYDCla4UwNcKd8EDBCqwVYKsCsAdYFYKCrAKrAgoKsA4kusSG0eB51FrkCQD4ZmGLLpR5LXkGOX+VhyZrDNbNV8B7qQVEtktKEKak4AXWFT6wBDnyY0lFvijN0qbwN1YU2l5lCB0fsdH/SBEcWsuca17cYIYl5n/N8XeghUviQQtRSm4jrAiKVPOPr98WWi5lL9d6EVxw6SGuAPCnriVd4WG+8kekJa2ScrOq0tBIDlVahlSsSK9YMK9kaCjggEYg4gjEEHeI81SRXBhjUEUrTpFsDVezeN+cegtU//wACy/8AlpH/AMSxi3V/Twx7OV5QOTmbpC0JNlzZaBZQl0cMTUO7E4bqMPCMU0lZdmZ0twCZTzJZpleRmQkHOlRHobWHX+y2KaJU9nDlA4CoWF0lgMR2qY8+aXtQmzbQ4BpNmTZi1wIvuziviIVYz2ZiY6nNW49Ew1o0dBu8+6F2w9AwNFmi+uOrqYscir3SDhXDuix5mBu/CE2+0o1CyqWyrkadoyhiXb1Hot6nI/ACAmBIENjS0tujca8cjUUHqAhYaIFVgVhNYOClVgVhMCAOsCsJgVgFQRMFWCrAHWCrBVgqwCqwVYSTBVgFVhfODcKHK9eHYaUPiPcIagqwQqsETCYEAqsFWCrAgpVYAMEDBAwQqBBVgVgDBjUtXLM9o1daSZpQG07JTeANy/LOxQsQtWJKgEhauAcIyysdbJ1qs40M1gpaFnNME7aKssorh0cAeVDUogF6ld9N0WElaaIttpmabs0m2CZLMo3ZMhztFlXJTGWzVNJxKhqzK1LGoIAugWvUqTNOlLRMmzUNktE4ustJd11NZnRU+acSMzkDxhzSfKJZJ2kbJbTKtKvZ1ZZqhJJ2lVe7RtsKUaY+7EGGX1+splaTQJaa292ZTs5VJV6WFAby2ONct0XCZPWvkmCuHWe/NebNanYqpmrdAOyAFFJINQ1KChwOFTsXJPLnSJE2VaJrbeU05UKS1N1QrXK3qbQ3lWuQNTkKRPncrllaWsoyrSJRszWaaSkq9iiqsxaTaYUeq/xDHChc1n05JsujtGy1M6XM2F6Sym7aJACJcnsgYK149EyyaEO2d2JgyrdStRLO9qZbSs++kppps86XcuFXueUagWepqGUqApoa5RSStR0/Ug82anygWFlqiEogCXHn0fG8ZidFSKA1JrhHS2PliRZsnbJMnLLkTZU2cESXMmPMaWwZZd+6qASxXpAkmtBShpRrpZn+Ty+2Hya1Jfk1raZaiVswaORKcGSoOJBGNam6GDJ+fyXpKkyZlonzEZ7StldFlK9JjO0sMjlwChIDAkVunKscxrbq6bDbJlnLX7gVlel28jqGBK1NDmM/Rjs9JcpdntNmkrO2izUtku1vdlhkCpNLbJTfqxCELeoKlchWOY5Q9YpNttptEi/daWiEOt0hkrwJqCCPCLiDMucEusLWxVyg7FbZaPWat9eFSMe8ROnaZkN+yYDheNPClIy0rLTo8qjHgK1ypDNls7CWGYGjE0rvpnE6ZbZIFUkreGV69TwBEJtmlGnEXiKKKAAUAHACAgJ5x9fvi30A9JhwUmmAalCbykChzPZFSvnH1++LbV+zO8wlcABiTgOOfqB8IlftJnDQdXdTbTpBZjSXky1lzAhvhsSUDGiqMrrLiTjj69t0LYTJs0mUxBMuVLlkjIlECkiu7CMr5NtcpFjlz0nFhfmCYpABHmKhGJBr0a+uNY0db1nyUmpW5MRXWoobrCoqN2cc7PTj93C1MTDFuWOZTSYwr+ryfwmTWwjiJd4uAALwDAd4DEE9tfcI23SGr1ntemXFoAcS7NLZZZwDm8cTTEgVyy6QrHG8p+qVns1ps4syiXtqh5YrdU3kVXA9EG8cBh0MN9ZntM/vLUTn/bNtOaEmFmZAChJrjQ3qVYjiO3iTECz6KmL0Oh9q+Lo6dylcq1x+yKxqdq1Pe6wExT9I2KnKXTDPfDfzDYLcvoCGKkhTuliZezz3R5afW28e72R6e5+YZhK0BNOS5ip7K9sEmiJhKii1anpg0qFPSoOj5wz4HhGqSdSXuhdotTdWt0+kheue4CkJsupLXPPQFxJYEIcNteGda4Z9vZF31Hfv9mhXwzJNEzRSipXgHFRgDiN2e/eDDvyZNrSiVxr0/NpfrXDDzP6l4iNKs2pDKCb6Xjcobh9KZs+NdwMLs+pzKrVmKx8q1SlSTKmbOhNcjWsN9Rz9poXOGZyNGTnIChKk0pfoR5+JFKgdDh6S8YA0dOyoleF/HccqV3/geEaVK1JaVfJmIaLNoRLIPkqHO9vrT1QqRqKyub0xGozJXZmtdltb2LZ4kQ31HP2s2K+GZvoyePRUmlQA1WOKjBaVPnf0twgzouddY0lkKATR65tdwoPX3EcY0+zakvfBM0G+VTzDVb0szMKtuAp/lITY9TmLBjMSjiU5Gz3T6i7i1MLtfhDe0c/ZFivj5ZcLBNoDRBXKrUOTnh/AR3so3w58kzt+yHCrkVzyqOz8RGmJqQb4YzEIrLNNnkJkwywPO3Z9sKGpbXw+1Wg2gCmWSKLM2WPSzNaw3tHP2k2LnDMm0POFK7MA5EvQefcIxGYrXuxhtdGTTdrs1vCvSYrQVQY1H8f9LcI1C1akm8W2ikKJhAMsnCQwBHneleMC2aim+52iUBIpsuoiuMm3kkdxhHrrfPxK6FfDMDoidUA7MVFRViBlWmWeNIS2jZt29WWRUjBmxuqzVBu0IIWgIzLLxjU5+ozNNBE5QA4UDZ4fRbXHp4jClOEFN1KaYU8qoBu/s64zFLH0t10U74R66jn7SLFyfwzIaBnkjBCCWAIYkdFgtcFyNag7wIbOiZt4rhUDGmOPCmfrpGiab0GZFkmTgwJWVZzdC3fpHK4GppSvDdF9o3QkldWjOMpDNq88vTplxaGCm/n5gC92Edbd/UzMfhzrorpnEx8sdm6EnAjzDXM9Ki9IKSarWmIOAMRpVlmMt7ogXgATeo1SBUUGWZ7gY0+w6uNOlSp18LVWYpdLDGYFpW9jxyhdq1JO0EzaDyaziFuYHZFVx6WZrHPeUROJlvQuTGcMumWKYAKlMVv06VaFgqjBcCa1A4CAbC91mBlkIWDEFjiuQ82ovY0rTI5RqVr1CYzQ21WkssKbPBrqX6t0/wCIiFWnUNnmLSaq9MKfJ5+TM7Hp5VoKdkN9b5NC7x9fyyvmT9MgyyEJDEFsKKWBpdrQkFcs/GHJOi5zFQVVSxVRevChJoa4eiMT2RqiamFmRr6AFUw2eW1BNK391BSIp1EZnD7VRjJfCXQ+WcpSt/IUBi723yaFzj5hmi6PmFkUXDtBUEE3aX7lSaZVx7oMaNm/wUvFSQWopDlCWNMsK4Vw7cI0636hNMUjahc8RLNRdnKhA6eRu17zDc7UZ1SizFBUT3J2dQ2xdVAIvjCh9VIm9on8mhc4+YZomjJzXbiq4auK1oAMyagVw6WFcD6od+RJ9aAKTQkAXqnK6B0aVYG8OwGtMo1A6ilVu7RegWylnES1vUpfwqGAPdCn1GJFzagNtLl64aikozqjp5+j3Q3tHPxKxYr4+YZRI0VPZ1W6FvEAM1QtDgG40rXKuRh99CTQAS0sA49JimF1mJxGQK3a8SI0mVqE5u0mpUlKeSNFvKZhoNpnhTPImCmaitMC+UQVEokGWWFLQ7Ari/o5iG9oz7/aaFzj5hnPyBNx6cigNCQ5ujpBQxa7QKa1BhtdCzdxlnpKuDMaXrlGJC0Ci/Qk4C4w3RpE3UFjlOC12dQqEDGZcw6fYT64cnakMVwmICL5+jNDsnWXSl/I50rCPW0cpFi7+aflmK6HmkkEyVwUi89A14ElVNMWFKEbiQIdtmjZ5aYzuZk0Lea9fd2u5i82JoN57o0i1ai4YzQSomt5mZlMCCelmSce6EWjURsaTVBUupYIekAl816eOdIT663yTYu/in5ZoNETb1L0mmPT2guYTNnS/lU+cBvU1hC6Kn0YlB0QCBXGZU4bMDzsMe4GNLbk/ZlCGatb1wnZnEGXtanp5jL1wdn1Dc4mal51l08maJtMcBf3Uw74b23yaN3x+YZoNFTjdwTpC9W9gouK4vmnRqWKDi6MuYhyZoKaADWUQb9Cr3gbhAopA6RNTSmdDGlfMuYVxnLiJJwlkCkxzLC0v5Cl7tqYTL1FZVA2itQuRWWT6ezp52W+G9t/iTRu+PzDLhoyYSKFKlgpF7FavMQs4IqqAyySTkGWucSPm/PAc9DoKGNGreqAbgoKXscsMo0hdRGW8S6Gizm+jIrsCEp52+9X1Q62pE1b4M4GgcGiEElArhvPzph6os+ttz7Suhc4+mYvoacFci44TDoMHri4wpn5le5lO+G5ehXvNihIFegwcGjMCMMvNr3MDGoWbUFw5VpqkM9z6MgA7HahqX+8euEWPk6N5TtF6V0+YcNohO9t1311ib23yRZucfLMJujWVrtRXDcd9P8AKxcaG0cVBvChyvd4JNaVqPNjsf0dOWvCeBeWQSLhynTCAPOphd/HdFVrJop7EsqWrqBOMw1C0CBWVDgSTvrnxjUeooufpie7nct10UzVMfSCpWuIJxpuzy/5uEehNRVpoyyACgFnlADgAgFI5vS3JhYEsDlVuvLltMFoLsWLhb19saMpI83LhTCOj1E//W2X/wACWPAUjtbp6asfs89MdM9P+UPT+ootFp5ws+ZJe6oqgxF2oqDUEYGKudyVB5izJlqmO6srVdbxJUggElq0wgQI1pU5mcNRbpieqI7rVtTGNazxiHB8kf2hF79p2CFNqe5JO3GJJ+iOZS5+84QcCOe1s+MPTr3ORLqcwIO3GBDDyfBLg9PgYKXqYwAAnjoiWB5PdLrd9PtgQIu1s+MJrV8jGprfvx6H7PqPfHp9aB8zGpTbj0/2f7x77enxgQIu2teMGtXyE3U1mBBn+cJgNJf7yl70uwUhTaoMSTt82LfR7ygl9bqiBAhtrXjBrV8jXVFgQdvkwYeT3hDLHpcD4wmVqcy3aT/NEtR5MZSq3fS7TBwIba14watfIhqa2Hlzhs/2Y/ZvfX0uOcD5mmlNud/7Mek+0O/rQcCLtrXjBq18g+pxNazziJinyYymkM2/sEHM1QJrWeeler5NfSAU7+AEFAhtrXjCatfI/mea1258699GudzZ8erBLqcRTy5wpToL6KlRv4EwIENta8YXWr5RrZyerNlGU85ijLLU0VQaSzeXHvi1TVWSLDzPpbK4Uz6WJvE143jWBAjdNqin2hma6qveVbZdQVly1RJzhVAUVVTgGv8AvhxtSa18u+ImA9FcpjBm/ECBAjG2te/TDWtXyU+ppNfLtjer0F9IXT+AgfM41rt2revDoLns9l/pgQIm2teMGtXyJNSyKUtDYXadBfQBC+FTCV1JIp+sNgJQ8xf2TFl/E1MCBDbWvGDWr5H8yz9Yb2F698+LQTalEgg2hsRMU9BMprBn8SBAgRdta8YNWvkczUxjWtpbG9XyaemAD+AAgHUxq15y1bxb6NMDs9n/AKYECG2teMGrXyC6mMKUtLYEEeTT0VKr4AmEpqUwpS0tgJYHk0ylElPxJMCBDbWvGE1a+RfMp/rLej+yT0WvD8YB1If603pfsk9Nr7eJgoENva8YXVr5E+o7mtbU2IcHySemQW9wEOPqWxr+sZ3q+THpKFPpcBAgRNta8YNavkPma9a849K99GM7mz63CAmprilLRldp5IegCF9Ltg4ENta8YNavkgaksKfrGQlj6IfsmLL6XE4wPmW/1j/0h1r59LeYECJtrXjBrV8ktqS5rW05iYp8kMprBn9PiBCpmpkw1/WfOvV8kPTAUnzuApAgQ29rxg1q+Q+Zsy9XnIrev/QjPZ7Lr5XYJNTJgpS0jC7TyI9FSq+nuBMFAibe14wurXyJNSpgpS0jASwPIjKUSyenxJMVem+SjnRlmbaj5MMFuygPPIZq9PHECBAixYtx3iGaq6qoxMjPJdMMkSTpCeZQylleiAMhS9l2R2WhdFiz2eXJUlhLUKCczTfhBwI6UURE9nCLdNM5i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 dirty="0"/>
          </a:p>
        </p:txBody>
      </p:sp>
      <p:pic>
        <p:nvPicPr>
          <p:cNvPr id="2061" name="Picture 13" descr="C:\Users\User\Desktop\ra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4159">
            <a:off x="6088661" y="1379189"/>
            <a:ext cx="2991517" cy="1047031"/>
          </a:xfrm>
          <a:prstGeom prst="rect">
            <a:avLst/>
          </a:prstGeom>
          <a:noFill/>
        </p:spPr>
      </p:pic>
      <p:sp>
        <p:nvSpPr>
          <p:cNvPr id="13" name="Zástupný symbol obsahu 12"/>
          <p:cNvSpPr>
            <a:spLocks noGrp="1"/>
          </p:cNvSpPr>
          <p:nvPr>
            <p:ph idx="1"/>
          </p:nvPr>
        </p:nvSpPr>
        <p:spPr>
          <a:xfrm>
            <a:off x="457200" y="1600200"/>
            <a:ext cx="5266928" cy="5069160"/>
          </a:xfrm>
        </p:spPr>
        <p:txBody>
          <a:bodyPr>
            <a:normAutofit fontScale="92500"/>
          </a:bodyPr>
          <a:lstStyle/>
          <a:p>
            <a:r>
              <a:rPr lang="hu-HU" dirty="0" smtClean="0">
                <a:solidFill>
                  <a:schemeClr val="bg1"/>
                </a:solidFill>
              </a:rPr>
              <a:t>Kingston 16GB (2x8GB) DDR3 2400MHz KHX24C11T3K2/16X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A Kingston az egyik legismertebb, és legjobb márka szinte az egész világon.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Ezen a RAM-on találhatók hűtőbordák, melyek segítenek abban, hogy ne forrósodjon fel egyhamar a RAM.</a:t>
            </a:r>
          </a:p>
        </p:txBody>
      </p:sp>
      <p:sp>
        <p:nvSpPr>
          <p:cNvPr id="14" name="Šípka vpravo so zárezom 13"/>
          <p:cNvSpPr/>
          <p:nvPr/>
        </p:nvSpPr>
        <p:spPr>
          <a:xfrm>
            <a:off x="6588224" y="4869160"/>
            <a:ext cx="1656184" cy="936104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5" name="Obláčik 14"/>
          <p:cNvSpPr/>
          <p:nvPr/>
        </p:nvSpPr>
        <p:spPr>
          <a:xfrm>
            <a:off x="6444208" y="3645024"/>
            <a:ext cx="2520280" cy="1008112"/>
          </a:xfrm>
          <a:prstGeom prst="cloudCallou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bg1"/>
                </a:solidFill>
              </a:rPr>
              <a:t>Adatok,</a:t>
            </a:r>
          </a:p>
          <a:p>
            <a:pPr algn="ctr"/>
            <a:r>
              <a:rPr lang="hu-HU" dirty="0" smtClean="0">
                <a:solidFill>
                  <a:schemeClr val="bg1"/>
                </a:solidFill>
              </a:rPr>
              <a:t>összehasonlítás</a:t>
            </a:r>
            <a:endParaRPr lang="hu-H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hu-HU" sz="5400" dirty="0" smtClean="0">
                <a:solidFill>
                  <a:schemeClr val="bg1"/>
                </a:solidFill>
              </a:rPr>
              <a:t>Adatok,összehasonlítás</a:t>
            </a:r>
            <a:endParaRPr lang="hu-HU" sz="5400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</p:nvPr>
        </p:nvGraphicFramePr>
        <p:xfrm>
          <a:off x="323528" y="1124744"/>
          <a:ext cx="8445624" cy="2808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1406"/>
                <a:gridCol w="2111406"/>
                <a:gridCol w="2111406"/>
                <a:gridCol w="2111406"/>
              </a:tblGrid>
              <a:tr h="792088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Kingston 16GB (2x8GB) DDR3 2400MHz</a:t>
                      </a:r>
                      <a:endParaRPr lang="hu-HU" dirty="0"/>
                    </a:p>
                  </a:txBody>
                  <a:tcPr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Kingston 16GB (2x8GB) DDR3 1866MHz </a:t>
                      </a:r>
                      <a:endParaRPr lang="hu-HU" dirty="0"/>
                    </a:p>
                  </a:txBody>
                  <a:tcPr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Corsair Vengeance Pro 16GB (2x8GB) DDR3 2133MHz </a:t>
                      </a:r>
                      <a:endParaRPr lang="hu-HU" dirty="0"/>
                    </a:p>
                  </a:txBody>
                  <a:tcPr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Ár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kb. 55 900</a:t>
                      </a:r>
                      <a:r>
                        <a:rPr lang="hu-HU" baseline="0" dirty="0" smtClean="0"/>
                        <a:t> Ft-tól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kb.</a:t>
                      </a:r>
                      <a:r>
                        <a:rPr lang="hu-HU" baseline="0" dirty="0" smtClean="0"/>
                        <a:t> 42 900 Ft-tól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kb. 45</a:t>
                      </a:r>
                      <a:r>
                        <a:rPr lang="hu-HU" baseline="0" dirty="0" smtClean="0"/>
                        <a:t> 750 Ft-tól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Kiszerelés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2x8GB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2x8GB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2x8GB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Memória</a:t>
                      </a:r>
                      <a:r>
                        <a:rPr lang="hu-HU" baseline="0" dirty="0" smtClean="0"/>
                        <a:t> típusa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DDR3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DDR3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DDR3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Sebesség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2400 MHz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1866 MHz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2133 MHz</a:t>
                      </a:r>
                      <a:endParaRPr lang="hu-HU" dirty="0"/>
                    </a:p>
                  </a:txBody>
                  <a:tcPr/>
                </a:tc>
              </a:tr>
              <a:tr h="410552">
                <a:tc>
                  <a:txBody>
                    <a:bodyPr/>
                    <a:lstStyle/>
                    <a:p>
                      <a:r>
                        <a:rPr lang="hu-HU" dirty="0" smtClean="0"/>
                        <a:t>Memória</a:t>
                      </a:r>
                      <a:r>
                        <a:rPr lang="hu-HU" baseline="0" dirty="0" smtClean="0"/>
                        <a:t>késleltetés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CL11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CL10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CL11</a:t>
                      </a:r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BlokTextu 5"/>
          <p:cNvSpPr txBox="1"/>
          <p:nvPr/>
        </p:nvSpPr>
        <p:spPr>
          <a:xfrm>
            <a:off x="251520" y="4005064"/>
            <a:ext cx="79928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200" dirty="0" smtClean="0">
                <a:hlinkClick r:id="rId2"/>
              </a:rPr>
              <a:t>http://www.arukereso.hu/memoria-modul-c3577/kingston/16gb-2x8gb-ddr3-2400mhz-khx24c11t3k2-16x-p132067015/</a:t>
            </a:r>
            <a:endParaRPr lang="hu-HU" sz="2200" dirty="0"/>
          </a:p>
        </p:txBody>
      </p:sp>
      <p:sp>
        <p:nvSpPr>
          <p:cNvPr id="7" name="BlokTextu 6"/>
          <p:cNvSpPr txBox="1"/>
          <p:nvPr/>
        </p:nvSpPr>
        <p:spPr>
          <a:xfrm>
            <a:off x="323528" y="5013176"/>
            <a:ext cx="554461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600" dirty="0" smtClean="0">
                <a:solidFill>
                  <a:schemeClr val="bg1"/>
                </a:solidFill>
              </a:rPr>
              <a:t>Mire jó az, ha több GB RAM van egy számítógépben?</a:t>
            </a:r>
            <a:endParaRPr lang="hu-HU" sz="2600" dirty="0">
              <a:solidFill>
                <a:schemeClr val="bg1"/>
              </a:solidFill>
            </a:endParaRPr>
          </a:p>
        </p:txBody>
      </p:sp>
      <p:sp>
        <p:nvSpPr>
          <p:cNvPr id="8" name="Šípka doľava 7">
            <a:hlinkClick r:id="rId3" action="ppaction://hlinksldjump"/>
          </p:cNvPr>
          <p:cNvSpPr/>
          <p:nvPr/>
        </p:nvSpPr>
        <p:spPr>
          <a:xfrm>
            <a:off x="6660232" y="5373216"/>
            <a:ext cx="1944216" cy="100811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5698976" cy="5069160"/>
          </a:xfrm>
        </p:spPr>
        <p:txBody>
          <a:bodyPr>
            <a:normAutofit lnSpcReduction="1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Nvidia GTX 780 Ti OC 3GB </a:t>
            </a:r>
          </a:p>
          <a:p>
            <a:r>
              <a:rPr lang="sk-SK" dirty="0" smtClean="0">
                <a:solidFill>
                  <a:schemeClr val="bg1"/>
                </a:solidFill>
              </a:rPr>
              <a:t>Az Nvidia gyártó mai egyik legjobb, illetve leggyakrabban keresett videókártyája.</a:t>
            </a:r>
          </a:p>
          <a:p>
            <a:r>
              <a:rPr lang="sk-SK" dirty="0" smtClean="0">
                <a:solidFill>
                  <a:schemeClr val="bg1"/>
                </a:solidFill>
              </a:rPr>
              <a:t>A 700-as széria legújabb darabja.</a:t>
            </a:r>
          </a:p>
          <a:p>
            <a:r>
              <a:rPr lang="sk-SK" dirty="0" smtClean="0">
                <a:solidFill>
                  <a:schemeClr val="bg1"/>
                </a:solidFill>
              </a:rPr>
              <a:t>Ez a kártya nagy hűtést igényel használat közben, ezért a gyártól 3 hűtőt épített rá(WindForce).</a:t>
            </a:r>
          </a:p>
          <a:p>
            <a:endParaRPr lang="hu-HU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0" y="188640"/>
            <a:ext cx="8229600" cy="1143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Videókártya(VGA)</a:t>
            </a:r>
            <a:endParaRPr lang="hu-HU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pic>
        <p:nvPicPr>
          <p:cNvPr id="9" name="Obrázok 8" descr="gt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53175" y="1268760"/>
            <a:ext cx="2790825" cy="1638300"/>
          </a:xfrm>
          <a:prstGeom prst="rect">
            <a:avLst/>
          </a:prstGeom>
        </p:spPr>
      </p:pic>
      <p:sp>
        <p:nvSpPr>
          <p:cNvPr id="11" name="Šípka doprava 10">
            <a:hlinkClick r:id="" action="ppaction://noaction"/>
          </p:cNvPr>
          <p:cNvSpPr/>
          <p:nvPr/>
        </p:nvSpPr>
        <p:spPr>
          <a:xfrm>
            <a:off x="6948264" y="5661248"/>
            <a:ext cx="1872208" cy="936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2" name="Obdĺžniková bublina 11"/>
          <p:cNvSpPr/>
          <p:nvPr/>
        </p:nvSpPr>
        <p:spPr>
          <a:xfrm>
            <a:off x="7092280" y="4221088"/>
            <a:ext cx="2051720" cy="1296144"/>
          </a:xfrm>
          <a:prstGeom prst="wedgeRectCallou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dirty="0" smtClean="0"/>
              <a:t>Adatok, összehasonlítás</a:t>
            </a:r>
            <a:endParaRPr lang="hu-H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052736"/>
          </a:xfrm>
        </p:spPr>
        <p:txBody>
          <a:bodyPr/>
          <a:lstStyle/>
          <a:p>
            <a:r>
              <a:rPr lang="hu-HU" dirty="0" smtClean="0">
                <a:solidFill>
                  <a:schemeClr val="bg1"/>
                </a:solidFill>
              </a:rPr>
              <a:t>Adatok, összehasonlítás</a:t>
            </a:r>
            <a:endParaRPr lang="hu-HU" dirty="0">
              <a:solidFill>
                <a:schemeClr val="bg1"/>
              </a:solidFill>
            </a:endParaRPr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</p:nvPr>
        </p:nvGraphicFramePr>
        <p:xfrm>
          <a:off x="611560" y="1196752"/>
          <a:ext cx="8229600" cy="3928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456051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800" b="0" i="0" u="none" strike="noStrike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GIGABYTE GF GTX780 Ti OC 3GB</a:t>
                      </a:r>
                      <a:endParaRPr lang="hu-HU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800" b="0" i="0" u="none" strike="noStrike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GIGABYTE GF GTX680 OC 2GB</a:t>
                      </a:r>
                      <a:endParaRPr lang="hu-HU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800" b="0" i="0" u="none" strike="noStrike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GIGABYTE GeForce GTX 980 4GB</a:t>
                      </a:r>
                      <a:endParaRPr lang="hu-HU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hu-HU" dirty="0" smtClean="0"/>
                        <a:t>Ár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1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lang="hu-HU" sz="1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b.</a:t>
                      </a:r>
                      <a:r>
                        <a:rPr lang="hu-H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142 000 Ft-tól</a:t>
                      </a:r>
                      <a:endParaRPr lang="hu-HU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Kb. 78 000 Ft-tól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Kb.</a:t>
                      </a:r>
                      <a:r>
                        <a:rPr lang="hu-HU" baseline="0" dirty="0" smtClean="0"/>
                        <a:t> 165 000 Ft-tól</a:t>
                      </a:r>
                      <a:endParaRPr lang="hu-HU" dirty="0"/>
                    </a:p>
                  </a:txBody>
                  <a:tcPr/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hu-HU" dirty="0" smtClean="0"/>
                        <a:t>Grafikus chip</a:t>
                      </a:r>
                      <a:r>
                        <a:rPr lang="hu-HU" baseline="0" dirty="0" smtClean="0"/>
                        <a:t> sebessége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1020 MHz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107 MHz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1126 MHz</a:t>
                      </a:r>
                      <a:endParaRPr lang="hu-HU" dirty="0"/>
                    </a:p>
                  </a:txBody>
                  <a:tcPr/>
                </a:tc>
              </a:tr>
              <a:tr h="568047">
                <a:tc>
                  <a:txBody>
                    <a:bodyPr/>
                    <a:lstStyle/>
                    <a:p>
                      <a:r>
                        <a:rPr lang="hu-HU" dirty="0" smtClean="0"/>
                        <a:t>Grafikus memória</a:t>
                      </a:r>
                      <a:r>
                        <a:rPr lang="hu-HU" baseline="0" dirty="0" smtClean="0"/>
                        <a:t> sebessége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7000 MHz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6008 MHz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7000 MHz</a:t>
                      </a:r>
                      <a:endParaRPr lang="hu-HU" dirty="0"/>
                    </a:p>
                  </a:txBody>
                  <a:tcPr/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hu-HU" dirty="0" smtClean="0"/>
                        <a:t>Memória</a:t>
                      </a:r>
                      <a:r>
                        <a:rPr lang="hu-HU" baseline="0" dirty="0" smtClean="0"/>
                        <a:t> mérete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3072 MB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2048 MB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4096</a:t>
                      </a:r>
                      <a:r>
                        <a:rPr lang="hu-HU" baseline="0" dirty="0" smtClean="0"/>
                        <a:t> MB</a:t>
                      </a:r>
                      <a:endParaRPr lang="hu-HU" dirty="0"/>
                    </a:p>
                  </a:txBody>
                  <a:tcPr/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hu-HU" dirty="0" smtClean="0"/>
                        <a:t>Memória sávszélessége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384 bit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256 bit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256 bit</a:t>
                      </a:r>
                      <a:endParaRPr lang="hu-HU" dirty="0"/>
                    </a:p>
                  </a:txBody>
                  <a:tcPr/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hu-HU" dirty="0" smtClean="0"/>
                        <a:t>DirectX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11.2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11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12</a:t>
                      </a:r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Šípka doľava 4">
            <a:hlinkClick r:id="rId2" action="ppaction://hlinksldjump"/>
          </p:cNvPr>
          <p:cNvSpPr/>
          <p:nvPr/>
        </p:nvSpPr>
        <p:spPr>
          <a:xfrm>
            <a:off x="6948264" y="5517232"/>
            <a:ext cx="1656184" cy="93610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7664" y="6525344"/>
            <a:ext cx="8229600" cy="1143000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/>
          <a:lstStyle/>
          <a:p>
            <a:r>
              <a:rPr lang="hu-HU" dirty="0" smtClean="0">
                <a:solidFill>
                  <a:schemeClr val="bg1"/>
                </a:solidFill>
                <a:hlinkClick r:id="rId2"/>
              </a:rPr>
              <a:t>http://www.arukereso.hu/videokartya-c3142/gigabyte/gf-gtx780-ti-oc-3gb-384bit-ddr5-pci-e-gv-n78toc-3gd-p209555900/</a:t>
            </a:r>
            <a:endParaRPr lang="hu-HU" dirty="0" smtClean="0">
              <a:solidFill>
                <a:schemeClr val="bg1"/>
              </a:solidFill>
            </a:endParaRPr>
          </a:p>
          <a:p>
            <a:endParaRPr lang="hu-HU" dirty="0" smtClean="0"/>
          </a:p>
          <a:p>
            <a:r>
              <a:rPr lang="hu-HU" dirty="0" smtClean="0">
                <a:solidFill>
                  <a:schemeClr val="bg1"/>
                </a:solidFill>
              </a:rPr>
              <a:t>Mit jelent az OC rövidítés angolul, és magyarul?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4" name="Šípka doľava 3">
            <a:hlinkClick r:id="rId3" action="ppaction://hlinksldjump"/>
          </p:cNvPr>
          <p:cNvSpPr/>
          <p:nvPr/>
        </p:nvSpPr>
        <p:spPr>
          <a:xfrm>
            <a:off x="7020272" y="5589240"/>
            <a:ext cx="1584176" cy="86409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5915000" cy="5257800"/>
          </a:xfrm>
        </p:spPr>
        <p:txBody>
          <a:bodyPr>
            <a:normAutofit fontScale="92500"/>
          </a:bodyPr>
          <a:lstStyle/>
          <a:p>
            <a:r>
              <a:rPr lang="hu-HU" b="1" dirty="0" smtClean="0">
                <a:solidFill>
                  <a:schemeClr val="bg1"/>
                </a:solidFill>
              </a:rPr>
              <a:t>Corsair CX850M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850 W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A számítógép összes alkatrészének 100%-osan elegendő.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Ezt a tápot kb. 35 00 Ft-ért be lehet szerezni.</a:t>
            </a:r>
          </a:p>
          <a:p>
            <a:r>
              <a:rPr lang="hu-HU" dirty="0" smtClean="0">
                <a:solidFill>
                  <a:schemeClr val="bg1"/>
                </a:solidFill>
                <a:hlinkClick r:id="rId2"/>
              </a:rPr>
              <a:t>http://www.arukereso.hu/tapegyseg-c3158/corsair/cx850m-cp-9020099-p252843357/#category3142</a:t>
            </a:r>
            <a:endParaRPr lang="hu-HU" dirty="0" smtClean="0">
              <a:solidFill>
                <a:schemeClr val="bg1"/>
              </a:solidFill>
            </a:endParaRP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-468560" y="0"/>
            <a:ext cx="8229600" cy="1143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Tápegység</a:t>
            </a:r>
            <a:endParaRPr lang="hu-H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8" name="Obrázok 7" descr="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12160" y="1700808"/>
            <a:ext cx="2514600" cy="1819275"/>
          </a:xfrm>
          <a:prstGeom prst="rect">
            <a:avLst/>
          </a:prstGeom>
        </p:spPr>
      </p:pic>
      <p:sp>
        <p:nvSpPr>
          <p:cNvPr id="9" name="Šípka doľava 8">
            <a:hlinkClick r:id="rId4" action="ppaction://hlinksldjump"/>
          </p:cNvPr>
          <p:cNvSpPr/>
          <p:nvPr/>
        </p:nvSpPr>
        <p:spPr>
          <a:xfrm>
            <a:off x="6660232" y="5589240"/>
            <a:ext cx="1800200" cy="93610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/>
          </a:bodyPr>
          <a:lstStyle/>
          <a:p>
            <a:r>
              <a:rPr lang="hu-HU" sz="6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Perifériák</a:t>
            </a:r>
            <a:endParaRPr lang="hu-HU" sz="66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/>
          </a:bodyPr>
          <a:lstStyle/>
          <a:p>
            <a:r>
              <a:rPr lang="hu-HU" sz="4800" dirty="0" smtClean="0">
                <a:solidFill>
                  <a:schemeClr val="bg1"/>
                </a:solidFill>
                <a:hlinkClick r:id="rId2" action="ppaction://hlinksldjump"/>
              </a:rPr>
              <a:t>Monitor</a:t>
            </a:r>
            <a:endParaRPr lang="hu-HU" sz="4800" dirty="0" smtClean="0">
              <a:solidFill>
                <a:schemeClr val="bg1"/>
              </a:solidFill>
            </a:endParaRPr>
          </a:p>
          <a:p>
            <a:r>
              <a:rPr lang="hu-HU" sz="4800" dirty="0" smtClean="0">
                <a:solidFill>
                  <a:schemeClr val="bg1"/>
                </a:solidFill>
                <a:hlinkClick r:id="rId3" action="ppaction://hlinksldjump"/>
              </a:rPr>
              <a:t>Billentyűzet</a:t>
            </a:r>
            <a:endParaRPr lang="hu-HU" sz="4800" dirty="0" smtClean="0">
              <a:solidFill>
                <a:schemeClr val="bg1"/>
              </a:solidFill>
            </a:endParaRPr>
          </a:p>
          <a:p>
            <a:r>
              <a:rPr lang="hu-HU" sz="4800" dirty="0" smtClean="0">
                <a:solidFill>
                  <a:schemeClr val="bg1"/>
                </a:solidFill>
                <a:hlinkClick r:id="rId4" action="ppaction://hlinksldjump"/>
              </a:rPr>
              <a:t>Egér</a:t>
            </a:r>
            <a:endParaRPr lang="hu-HU" sz="4800" dirty="0" smtClean="0">
              <a:solidFill>
                <a:schemeClr val="bg1"/>
              </a:solidFill>
            </a:endParaRPr>
          </a:p>
          <a:p>
            <a:r>
              <a:rPr lang="hu-HU" sz="4800" dirty="0" smtClean="0">
                <a:solidFill>
                  <a:schemeClr val="bg1"/>
                </a:solidFill>
              </a:rPr>
              <a:t>Fejhallgató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1263855">
            <a:off x="2990278" y="261218"/>
            <a:ext cx="8229600" cy="1143000"/>
          </a:xfrm>
        </p:spPr>
        <p:txBody>
          <a:bodyPr>
            <a:normAutofit/>
          </a:bodyPr>
          <a:lstStyle/>
          <a:p>
            <a:r>
              <a:rPr lang="hu-HU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Monitor</a:t>
            </a:r>
            <a:endParaRPr lang="hu-HU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1124744"/>
            <a:ext cx="8229600" cy="5184576"/>
          </a:xfrm>
        </p:spPr>
        <p:txBody>
          <a:bodyPr>
            <a:normAutofit lnSpcReduction="10000"/>
          </a:bodyPr>
          <a:lstStyle/>
          <a:p>
            <a:r>
              <a:rPr lang="hu-HU" dirty="0" smtClean="0">
                <a:solidFill>
                  <a:srgbClr val="FFC000"/>
                </a:solidFill>
              </a:rPr>
              <a:t>Samsung T22D390EW</a:t>
            </a:r>
          </a:p>
          <a:p>
            <a:r>
              <a:rPr lang="hu-HU" dirty="0" smtClean="0">
                <a:solidFill>
                  <a:srgbClr val="FFC000"/>
                </a:solidFill>
              </a:rPr>
              <a:t>LED monitor</a:t>
            </a:r>
          </a:p>
          <a:p>
            <a:r>
              <a:rPr lang="hu-HU" dirty="0" smtClean="0">
                <a:solidFill>
                  <a:srgbClr val="FFC000"/>
                </a:solidFill>
              </a:rPr>
              <a:t>21,5 inch</a:t>
            </a:r>
          </a:p>
          <a:p>
            <a:r>
              <a:rPr lang="hu-HU" dirty="0" smtClean="0">
                <a:solidFill>
                  <a:srgbClr val="FFC000"/>
                </a:solidFill>
              </a:rPr>
              <a:t>Felbontás: 1920x1080p</a:t>
            </a:r>
          </a:p>
          <a:p>
            <a:r>
              <a:rPr lang="hu-HU" dirty="0" smtClean="0">
                <a:solidFill>
                  <a:srgbClr val="FFC000"/>
                </a:solidFill>
              </a:rPr>
              <a:t>Válaszidő: 2ms</a:t>
            </a:r>
          </a:p>
          <a:p>
            <a:r>
              <a:rPr lang="hu-HU" dirty="0" smtClean="0">
                <a:solidFill>
                  <a:srgbClr val="FFC000"/>
                </a:solidFill>
              </a:rPr>
              <a:t>Található rajta hangszóró.</a:t>
            </a:r>
          </a:p>
          <a:p>
            <a:r>
              <a:rPr lang="hu-HU" dirty="0" smtClean="0">
                <a:solidFill>
                  <a:srgbClr val="FFC000"/>
                </a:solidFill>
              </a:rPr>
              <a:t>Betekintlési szög: 170°</a:t>
            </a:r>
          </a:p>
          <a:p>
            <a:r>
              <a:rPr lang="hu-HU" dirty="0" smtClean="0">
                <a:solidFill>
                  <a:srgbClr val="FFC000"/>
                </a:solidFill>
              </a:rPr>
              <a:t>Fogyasztása 45W.</a:t>
            </a:r>
          </a:p>
          <a:p>
            <a:r>
              <a:rPr lang="hu-HU" dirty="0" smtClean="0">
                <a:solidFill>
                  <a:srgbClr val="FFC000"/>
                </a:solidFill>
              </a:rPr>
              <a:t>Kb. 42 000 Ft-tól kapható</a:t>
            </a:r>
            <a:endParaRPr lang="hu-HU" dirty="0">
              <a:solidFill>
                <a:srgbClr val="FFC000"/>
              </a:solidFill>
            </a:endParaRPr>
          </a:p>
        </p:txBody>
      </p:sp>
      <p:pic>
        <p:nvPicPr>
          <p:cNvPr id="5" name="Obrázok 4" descr="mon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1700808"/>
            <a:ext cx="2952328" cy="2952328"/>
          </a:xfrm>
          <a:prstGeom prst="rect">
            <a:avLst/>
          </a:prstGeom>
        </p:spPr>
      </p:pic>
      <p:sp>
        <p:nvSpPr>
          <p:cNvPr id="6" name="Šípka doľava 5">
            <a:hlinkClick r:id="rId3" action="ppaction://hlinksldjump"/>
          </p:cNvPr>
          <p:cNvSpPr/>
          <p:nvPr/>
        </p:nvSpPr>
        <p:spPr>
          <a:xfrm>
            <a:off x="6012160" y="5373216"/>
            <a:ext cx="2592288" cy="115212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6858000"/>
            <a:ext cx="8229600" cy="1143000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hu-HU" dirty="0" smtClean="0">
                <a:hlinkClick r:id="rId2"/>
              </a:rPr>
              <a:t>http://www.arukereso.hu/monitor-c3126/samsung/t22d390ew-p232535031/</a:t>
            </a:r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sz="3600" dirty="0" smtClean="0">
                <a:solidFill>
                  <a:srgbClr val="FFC000"/>
                </a:solidFill>
              </a:rPr>
              <a:t>Mi az a betekintési szög?</a:t>
            </a:r>
          </a:p>
        </p:txBody>
      </p:sp>
      <p:sp>
        <p:nvSpPr>
          <p:cNvPr id="4" name="Šípka doľava 3">
            <a:hlinkClick r:id="rId3" action="ppaction://hlinksldjump"/>
          </p:cNvPr>
          <p:cNvSpPr/>
          <p:nvPr/>
        </p:nvSpPr>
        <p:spPr>
          <a:xfrm>
            <a:off x="6948264" y="5157192"/>
            <a:ext cx="1512168" cy="115212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252536" y="0"/>
            <a:ext cx="8229600" cy="1143000"/>
          </a:xfrm>
        </p:spPr>
        <p:txBody>
          <a:bodyPr>
            <a:normAutofit/>
          </a:bodyPr>
          <a:lstStyle/>
          <a:p>
            <a:r>
              <a:rPr lang="hu-HU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Billentyűzet</a:t>
            </a:r>
            <a:endParaRPr lang="hu-HU" sz="5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268760"/>
            <a:ext cx="5770984" cy="4857403"/>
          </a:xfrm>
        </p:spPr>
        <p:txBody>
          <a:bodyPr>
            <a:normAutofit fontScale="92500" lnSpcReduction="10000"/>
          </a:bodyPr>
          <a:lstStyle/>
          <a:p>
            <a:r>
              <a:rPr lang="hu-HU" b="1" dirty="0" smtClean="0">
                <a:solidFill>
                  <a:srgbClr val="FFC000"/>
                </a:solidFill>
              </a:rPr>
              <a:t>ROCCAT Ryos MK Glow</a:t>
            </a:r>
          </a:p>
          <a:p>
            <a:r>
              <a:rPr lang="hu-HU" dirty="0" smtClean="0">
                <a:solidFill>
                  <a:srgbClr val="FFC000"/>
                </a:solidFill>
              </a:rPr>
              <a:t>A Roccat Ryos MK Glow az első, háttérvilágításos, mechanikus billentyűzet, a játékosoknak tervezve.</a:t>
            </a:r>
          </a:p>
          <a:p>
            <a:r>
              <a:rPr lang="hu-HU" dirty="0" smtClean="0">
                <a:solidFill>
                  <a:srgbClr val="FFC000"/>
                </a:solidFill>
              </a:rPr>
              <a:t>50 millió leütést bír.</a:t>
            </a:r>
          </a:p>
          <a:p>
            <a:r>
              <a:rPr lang="hu-HU" dirty="0" smtClean="0">
                <a:solidFill>
                  <a:srgbClr val="FFC000"/>
                </a:solidFill>
              </a:rPr>
              <a:t>Ára 42 101 Ft-tól</a:t>
            </a:r>
          </a:p>
          <a:p>
            <a:r>
              <a:rPr lang="hu-HU" dirty="0" smtClean="0">
                <a:solidFill>
                  <a:srgbClr val="FFC000"/>
                </a:solidFill>
                <a:hlinkClick r:id="rId2"/>
              </a:rPr>
              <a:t>http://www.arukereso.hu/billentyuzet-c3111/roccat/ryos-mk-glow-p203071545/#</a:t>
            </a:r>
            <a:endParaRPr lang="hu-HU" dirty="0">
              <a:solidFill>
                <a:srgbClr val="FFC000"/>
              </a:solidFill>
            </a:endParaRPr>
          </a:p>
        </p:txBody>
      </p:sp>
      <p:pic>
        <p:nvPicPr>
          <p:cNvPr id="5" name="Obrázok 4" descr="rocka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31632" y="2060848"/>
            <a:ext cx="3312368" cy="2293738"/>
          </a:xfrm>
          <a:prstGeom prst="rect">
            <a:avLst/>
          </a:prstGeom>
        </p:spPr>
      </p:pic>
      <p:sp>
        <p:nvSpPr>
          <p:cNvPr id="6" name="Šípka doľava 5">
            <a:hlinkClick r:id="rId4" action="ppaction://hlinksldjump"/>
          </p:cNvPr>
          <p:cNvSpPr/>
          <p:nvPr/>
        </p:nvSpPr>
        <p:spPr>
          <a:xfrm>
            <a:off x="6804248" y="5733256"/>
            <a:ext cx="1440160" cy="86409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670435">
            <a:off x="1796435" y="255124"/>
            <a:ext cx="8229600" cy="1143000"/>
          </a:xfrm>
        </p:spPr>
        <p:txBody>
          <a:bodyPr>
            <a:normAutofit/>
          </a:bodyPr>
          <a:lstStyle/>
          <a:p>
            <a:r>
              <a:rPr lang="hu-HU" sz="6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Számítógép:</a:t>
            </a:r>
            <a:endParaRPr lang="hu-HU" sz="60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11560" y="2348880"/>
            <a:ext cx="6995120" cy="334096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hu-HU" sz="4100" dirty="0" smtClean="0">
                <a:hlinkClick r:id="rId2" action="ppaction://hlinksldjump"/>
              </a:rPr>
              <a:t>Központi egység (alaplap)</a:t>
            </a:r>
            <a:endParaRPr lang="hu-HU" sz="4100" dirty="0" smtClean="0"/>
          </a:p>
          <a:p>
            <a:pPr>
              <a:buNone/>
            </a:pPr>
            <a:endParaRPr lang="hu-HU" sz="4100" dirty="0"/>
          </a:p>
          <a:p>
            <a:pPr>
              <a:buFont typeface="Wingdings" pitchFamily="2" charset="2"/>
              <a:buChar char="Ø"/>
            </a:pPr>
            <a:r>
              <a:rPr lang="hu-HU" sz="4100" dirty="0" smtClean="0"/>
              <a:t>Perifériák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21336384">
            <a:off x="-1055629" y="142694"/>
            <a:ext cx="6428493" cy="1143000"/>
          </a:xfrm>
        </p:spPr>
        <p:txBody>
          <a:bodyPr>
            <a:normAutofit/>
          </a:bodyPr>
          <a:lstStyle/>
          <a:p>
            <a:r>
              <a:rPr lang="sk-SK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Egér</a:t>
            </a:r>
            <a:endParaRPr lang="hu-HU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12776"/>
            <a:ext cx="5626968" cy="5184576"/>
          </a:xfrm>
        </p:spPr>
        <p:txBody>
          <a:bodyPr>
            <a:normAutofit fontScale="92500" lnSpcReduction="20000"/>
          </a:bodyPr>
          <a:lstStyle/>
          <a:p>
            <a:r>
              <a:rPr lang="hu-HU" b="1" dirty="0" smtClean="0">
                <a:solidFill>
                  <a:srgbClr val="FFC000"/>
                </a:solidFill>
              </a:rPr>
              <a:t>ROCCAT Kone XTD</a:t>
            </a:r>
          </a:p>
          <a:p>
            <a:r>
              <a:rPr lang="sk-SK" dirty="0" smtClean="0">
                <a:solidFill>
                  <a:srgbClr val="FFC000"/>
                </a:solidFill>
              </a:rPr>
              <a:t>P</a:t>
            </a:r>
            <a:r>
              <a:rPr lang="hu-HU" dirty="0" smtClean="0">
                <a:solidFill>
                  <a:srgbClr val="FFC000"/>
                </a:solidFill>
              </a:rPr>
              <a:t>rémium kategóriás egér, a tervezők a termék lelkét képező 6000 dpi-s felbontású szenzort egy 8200 dpi-s Pro Aim R3 lézeres érzékelőre cserélték az előző darabokhoz képest.</a:t>
            </a:r>
          </a:p>
          <a:p>
            <a:r>
              <a:rPr lang="hu-HU" dirty="0" smtClean="0">
                <a:solidFill>
                  <a:srgbClr val="FFC000"/>
                </a:solidFill>
              </a:rPr>
              <a:t>A roppant mennyiségű adatot pedig egy duplamagos, 72 MHz-en ketyegő ARM processzor dolgozza fel.</a:t>
            </a:r>
          </a:p>
          <a:p>
            <a:r>
              <a:rPr lang="hu-HU" dirty="0" smtClean="0">
                <a:solidFill>
                  <a:srgbClr val="FFC000"/>
                </a:solidFill>
              </a:rPr>
              <a:t>Ára kb. 25 000 Ft</a:t>
            </a:r>
          </a:p>
          <a:p>
            <a:pPr>
              <a:buNone/>
            </a:pPr>
            <a:endParaRPr lang="hu-HU" dirty="0" smtClean="0"/>
          </a:p>
        </p:txBody>
      </p:sp>
      <p:pic>
        <p:nvPicPr>
          <p:cNvPr id="5" name="Obrázok 4" descr="rockat egé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8144" y="692696"/>
            <a:ext cx="3275856" cy="2096548"/>
          </a:xfrm>
          <a:prstGeom prst="rect">
            <a:avLst/>
          </a:prstGeom>
        </p:spPr>
      </p:pic>
      <p:sp>
        <p:nvSpPr>
          <p:cNvPr id="6" name="Šípka doľava 5">
            <a:hlinkClick r:id="rId4" action="ppaction://hlinksldjump"/>
          </p:cNvPr>
          <p:cNvSpPr/>
          <p:nvPr/>
        </p:nvSpPr>
        <p:spPr>
          <a:xfrm>
            <a:off x="6804248" y="5517232"/>
            <a:ext cx="1584176" cy="100811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332656"/>
            <a:ext cx="8219256" cy="6264696"/>
          </a:xfrm>
        </p:spPr>
        <p:txBody>
          <a:bodyPr>
            <a:normAutofit/>
          </a:bodyPr>
          <a:lstStyle/>
          <a:p>
            <a:r>
              <a:rPr lang="hu-HU" sz="3000" dirty="0" smtClean="0">
                <a:solidFill>
                  <a:srgbClr val="FFC000"/>
                </a:solidFill>
                <a:hlinkClick r:id="rId2"/>
              </a:rPr>
              <a:t>http://eger.arukereso.hu/roccat/kone-xtd-p128594609/#termek-leiras</a:t>
            </a:r>
            <a:endParaRPr lang="hu-HU" sz="3000" dirty="0" smtClean="0">
              <a:solidFill>
                <a:srgbClr val="FFC000"/>
              </a:solidFill>
            </a:endParaRPr>
          </a:p>
          <a:p>
            <a:r>
              <a:rPr lang="hu-HU" sz="3000" dirty="0" smtClean="0">
                <a:solidFill>
                  <a:srgbClr val="FFC000"/>
                </a:solidFill>
              </a:rPr>
              <a:t>Megjegyzés: A képen is látható, hogy ezt az egeret több féle képpen is be lehet állítani: szín, a világítás folyamatos legyen, vagy esetleg szívdobbanáshoz, vagy lélegzet vételhez hasonlóan ˝villogjon˝.</a:t>
            </a:r>
            <a:endParaRPr lang="hu-HU" sz="3000" dirty="0" smtClean="0"/>
          </a:p>
        </p:txBody>
      </p:sp>
      <p:pic>
        <p:nvPicPr>
          <p:cNvPr id="4" name="Obrázok 3" descr="kép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63386" y="3257600"/>
            <a:ext cx="4780614" cy="3600400"/>
          </a:xfrm>
          <a:prstGeom prst="rect">
            <a:avLst/>
          </a:prstGeom>
        </p:spPr>
      </p:pic>
      <p:sp>
        <p:nvSpPr>
          <p:cNvPr id="5" name="Šípka doľava 4">
            <a:hlinkClick r:id="rId4" action="ppaction://hlinksldjump"/>
          </p:cNvPr>
          <p:cNvSpPr/>
          <p:nvPr/>
        </p:nvSpPr>
        <p:spPr>
          <a:xfrm>
            <a:off x="2123728" y="5517232"/>
            <a:ext cx="1440160" cy="93610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363437">
            <a:off x="2161061" y="43589"/>
            <a:ext cx="8229600" cy="1143000"/>
          </a:xfrm>
        </p:spPr>
        <p:txBody>
          <a:bodyPr>
            <a:normAutofit/>
          </a:bodyPr>
          <a:lstStyle/>
          <a:p>
            <a:r>
              <a:rPr lang="hu-H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Fejhallgató</a:t>
            </a:r>
            <a:endParaRPr lang="hu-HU" sz="5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1052736"/>
            <a:ext cx="5544616" cy="5805264"/>
          </a:xfrm>
        </p:spPr>
        <p:txBody>
          <a:bodyPr/>
          <a:lstStyle/>
          <a:p>
            <a:r>
              <a:rPr lang="hu-HU" b="1" dirty="0" smtClean="0">
                <a:solidFill>
                  <a:srgbClr val="FFC000"/>
                </a:solidFill>
              </a:rPr>
              <a:t>Razer Tiamat Expert 2.2</a:t>
            </a:r>
          </a:p>
          <a:p>
            <a:r>
              <a:rPr lang="hu-HU" dirty="0" smtClean="0">
                <a:solidFill>
                  <a:srgbClr val="FFC000"/>
                </a:solidFill>
              </a:rPr>
              <a:t>Szimulált 3 dimenziós hangzás a játékokban a jobb elmélyedéshez.</a:t>
            </a:r>
          </a:p>
          <a:p>
            <a:r>
              <a:rPr lang="hu-HU" dirty="0" smtClean="0">
                <a:solidFill>
                  <a:srgbClr val="FFC000"/>
                </a:solidFill>
              </a:rPr>
              <a:t>Két mélynyomó az erősebb basszushangzásért, és az általános hangteljesítményért.</a:t>
            </a:r>
          </a:p>
          <a:p>
            <a:r>
              <a:rPr lang="hu-HU" dirty="0" smtClean="0">
                <a:solidFill>
                  <a:srgbClr val="FFC000"/>
                </a:solidFill>
              </a:rPr>
              <a:t>Erős konstrukció, műbőr fülpárnák, hosszú élettartam.</a:t>
            </a:r>
            <a:endParaRPr lang="hu-HU" dirty="0">
              <a:solidFill>
                <a:srgbClr val="FFC000"/>
              </a:solidFill>
            </a:endParaRPr>
          </a:p>
        </p:txBody>
      </p:sp>
      <p:pic>
        <p:nvPicPr>
          <p:cNvPr id="6" name="Obrázok 5" descr="ss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0152" y="1196752"/>
            <a:ext cx="2717800" cy="3175000"/>
          </a:xfrm>
          <a:prstGeom prst="rect">
            <a:avLst/>
          </a:prstGeom>
        </p:spPr>
      </p:pic>
      <p:sp>
        <p:nvSpPr>
          <p:cNvPr id="8" name="Šípka doprava 7">
            <a:hlinkClick r:id="rId3" action="ppaction://hlinksldjump"/>
          </p:cNvPr>
          <p:cNvSpPr/>
          <p:nvPr/>
        </p:nvSpPr>
        <p:spPr>
          <a:xfrm>
            <a:off x="7236296" y="5733256"/>
            <a:ext cx="1368152" cy="8640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9" name="Bublina v tvare zaobleného obdĺžnika 8"/>
          <p:cNvSpPr/>
          <p:nvPr/>
        </p:nvSpPr>
        <p:spPr>
          <a:xfrm>
            <a:off x="7092280" y="4653136"/>
            <a:ext cx="1584176" cy="936104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500" dirty="0" smtClean="0">
                <a:solidFill>
                  <a:srgbClr val="FFC000"/>
                </a:solidFill>
              </a:rPr>
              <a:t>ADATOK</a:t>
            </a:r>
            <a:endParaRPr lang="hu-HU" sz="25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build="allAtOnce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FFC000"/>
                </a:solidFill>
              </a:rPr>
              <a:t>Adatok</a:t>
            </a:r>
            <a:endParaRPr lang="hu-HU" dirty="0">
              <a:solidFill>
                <a:srgbClr val="FFC000"/>
              </a:solidFill>
            </a:endParaRPr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sz="half" idx="4294967295"/>
          </p:nvPr>
        </p:nvGraphicFramePr>
        <p:xfrm>
          <a:off x="251520" y="1916832"/>
          <a:ext cx="4038600" cy="293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514"/>
                <a:gridCol w="2413086"/>
              </a:tblGrid>
              <a:tr h="298832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marL="44873" marR="44873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marL="44873" marR="44873"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Csatlakozás</a:t>
                      </a:r>
                      <a:endParaRPr lang="hu-HU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3.5 mm Jack</a:t>
                      </a:r>
                      <a:endParaRPr lang="hu-HU" dirty="0"/>
                    </a:p>
                  </a:txBody>
                  <a:tcPr marL="44873" marR="4487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Fejhallgató frekvencia átvitel</a:t>
                      </a:r>
                      <a:endParaRPr lang="hu-HU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20 – 20000</a:t>
                      </a:r>
                      <a:r>
                        <a:rPr lang="hu-HU" baseline="0" dirty="0" smtClean="0"/>
                        <a:t> Hz</a:t>
                      </a:r>
                      <a:endParaRPr lang="hu-HU" dirty="0"/>
                    </a:p>
                  </a:txBody>
                  <a:tcPr marL="44873" marR="4487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Mikrofon frekvencia átvitel</a:t>
                      </a:r>
                      <a:endParaRPr lang="hu-HU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50 – 16000 Hz</a:t>
                      </a:r>
                      <a:endParaRPr lang="hu-HU" dirty="0"/>
                    </a:p>
                  </a:txBody>
                  <a:tcPr marL="44873" marR="4487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Kábel hossz</a:t>
                      </a:r>
                      <a:endParaRPr lang="hu-HU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3 m</a:t>
                      </a:r>
                      <a:endParaRPr lang="hu-HU" dirty="0"/>
                    </a:p>
                  </a:txBody>
                  <a:tcPr marL="44873" marR="44873"/>
                </a:tc>
              </a:tr>
            </a:tbl>
          </a:graphicData>
        </a:graphic>
      </p:graphicFrame>
      <p:sp>
        <p:nvSpPr>
          <p:cNvPr id="9" name="Nadpis 6"/>
          <p:cNvSpPr>
            <a:spLocks noGrp="1"/>
          </p:cNvSpPr>
          <p:nvPr>
            <p:ph sz="half" idx="4294967295"/>
          </p:nvPr>
        </p:nvSpPr>
        <p:spPr>
          <a:xfrm>
            <a:off x="5105400" y="1844675"/>
            <a:ext cx="4038600" cy="4525963"/>
          </a:xfrm>
        </p:spPr>
        <p:txBody>
          <a:bodyPr/>
          <a:lstStyle/>
          <a:p>
            <a:r>
              <a:rPr lang="hu-HU" dirty="0" smtClean="0">
                <a:solidFill>
                  <a:srgbClr val="FFC000"/>
                </a:solidFill>
                <a:hlinkClick r:id="rId2"/>
              </a:rPr>
              <a:t>http://mikrofonos-fejhallgato.arukereso.hu/razer/tiamat-expert-2-2-rz04-00590100-r3m1-p80804289/</a:t>
            </a:r>
            <a:endParaRPr lang="hu-HU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556792"/>
            <a:ext cx="8820472" cy="2448272"/>
          </a:xfrm>
        </p:spPr>
        <p:txBody>
          <a:bodyPr>
            <a:normAutofit/>
          </a:bodyPr>
          <a:lstStyle/>
          <a:p>
            <a:r>
              <a:rPr lang="hu-HU" sz="6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Köszönöm a figyelmet!</a:t>
            </a:r>
            <a:endParaRPr lang="hu-HU" sz="6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20927764">
            <a:off x="-213397" y="399258"/>
            <a:ext cx="8964488" cy="1282154"/>
          </a:xfrm>
        </p:spPr>
        <p:txBody>
          <a:bodyPr>
            <a:normAutofit/>
          </a:bodyPr>
          <a:lstStyle/>
          <a:p>
            <a:r>
              <a:rPr lang="hu-HU" sz="5500" dirty="0" smtClean="0">
                <a:solidFill>
                  <a:schemeClr val="bg1">
                    <a:lumMod val="95000"/>
                  </a:schemeClr>
                </a:solidFill>
              </a:rPr>
              <a:t>Központi egység (alaplap)</a:t>
            </a:r>
            <a:endParaRPr lang="hu-HU" sz="55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115616" y="2332037"/>
            <a:ext cx="5554960" cy="419330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hu-HU" sz="4000" dirty="0" smtClean="0">
                <a:hlinkClick r:id="rId2" action="ppaction://hlinksldjump"/>
              </a:rPr>
              <a:t>Alaplap</a:t>
            </a:r>
            <a:endParaRPr lang="hu-HU" sz="4000" dirty="0" smtClean="0"/>
          </a:p>
          <a:p>
            <a:pPr>
              <a:buFont typeface="Wingdings" pitchFamily="2" charset="2"/>
              <a:buChar char="q"/>
            </a:pPr>
            <a:r>
              <a:rPr lang="hu-HU" sz="4000" dirty="0" smtClean="0">
                <a:hlinkClick r:id="rId3" action="ppaction://hlinksldjump"/>
              </a:rPr>
              <a:t>Processzor(CPU)</a:t>
            </a:r>
            <a:endParaRPr lang="hu-HU" sz="4000" dirty="0" smtClean="0"/>
          </a:p>
          <a:p>
            <a:pPr>
              <a:buFont typeface="Wingdings" pitchFamily="2" charset="2"/>
              <a:buChar char="q"/>
            </a:pPr>
            <a:r>
              <a:rPr lang="hu-HU" sz="4000" dirty="0" smtClean="0">
                <a:hlinkClick r:id="rId4" action="ppaction://hlinksldjump"/>
              </a:rPr>
              <a:t>Memória(RAM)</a:t>
            </a:r>
            <a:endParaRPr lang="hu-HU" sz="4000" dirty="0" smtClean="0"/>
          </a:p>
          <a:p>
            <a:pPr>
              <a:buFont typeface="Wingdings" pitchFamily="2" charset="2"/>
              <a:buChar char="q"/>
            </a:pPr>
            <a:r>
              <a:rPr lang="hu-HU" sz="4000" dirty="0" smtClean="0">
                <a:hlinkClick r:id="rId5" action="ppaction://hlinksldjump"/>
              </a:rPr>
              <a:t>Videókártya(VGA)</a:t>
            </a:r>
            <a:endParaRPr lang="hu-HU" sz="4000" dirty="0" smtClean="0"/>
          </a:p>
          <a:p>
            <a:pPr>
              <a:buFont typeface="Wingdings" pitchFamily="2" charset="2"/>
              <a:buChar char="q"/>
            </a:pPr>
            <a:r>
              <a:rPr lang="hu-HU" sz="4000" dirty="0" smtClean="0"/>
              <a:t>+ </a:t>
            </a:r>
            <a:r>
              <a:rPr lang="hu-HU" sz="4000" dirty="0" smtClean="0">
                <a:hlinkClick r:id="rId6" action="ppaction://hlinksldjump"/>
              </a:rPr>
              <a:t>Tápegység</a:t>
            </a:r>
            <a:endParaRPr lang="hu-H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836712" y="188640"/>
            <a:ext cx="8229600" cy="1143000"/>
          </a:xfrm>
        </p:spPr>
        <p:txBody>
          <a:bodyPr>
            <a:normAutofit/>
          </a:bodyPr>
          <a:lstStyle/>
          <a:p>
            <a:r>
              <a:rPr lang="hu-HU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Alaplap</a:t>
            </a:r>
            <a:endParaRPr lang="hu-HU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457200" y="1600200"/>
            <a:ext cx="5410944" cy="4997152"/>
          </a:xfrm>
        </p:spPr>
        <p:txBody>
          <a:bodyPr>
            <a:normAutofit/>
          </a:bodyPr>
          <a:lstStyle/>
          <a:p>
            <a:pPr>
              <a:buClr>
                <a:schemeClr val="bg1"/>
              </a:buClr>
            </a:pPr>
            <a:r>
              <a:rPr lang="hu-HU" sz="3700" dirty="0" smtClean="0">
                <a:solidFill>
                  <a:schemeClr val="bg1"/>
                </a:solidFill>
              </a:rPr>
              <a:t>Az én választásom az </a:t>
            </a:r>
            <a:r>
              <a:rPr lang="hu-HU" sz="3700" b="1" dirty="0">
                <a:solidFill>
                  <a:schemeClr val="bg1"/>
                </a:solidFill>
              </a:rPr>
              <a:t>ASUS SABERTOOTH 990FX </a:t>
            </a:r>
            <a:r>
              <a:rPr lang="hu-HU" sz="3700" b="1" dirty="0" smtClean="0">
                <a:solidFill>
                  <a:schemeClr val="bg1"/>
                </a:solidFill>
              </a:rPr>
              <a:t>Alaplapra </a:t>
            </a:r>
            <a:r>
              <a:rPr lang="hu-HU" sz="3700" dirty="0" smtClean="0">
                <a:solidFill>
                  <a:schemeClr val="bg1"/>
                </a:solidFill>
              </a:rPr>
              <a:t>esett.</a:t>
            </a:r>
          </a:p>
          <a:p>
            <a:pPr>
              <a:buClr>
                <a:schemeClr val="bg1"/>
              </a:buClr>
            </a:pPr>
            <a:r>
              <a:rPr lang="hu-HU" sz="3700" dirty="0" smtClean="0">
                <a:solidFill>
                  <a:schemeClr val="bg1"/>
                </a:solidFill>
              </a:rPr>
              <a:t>Amiért választottam, mert sok port található rajta, több videókártya, AMD processzor</a:t>
            </a:r>
          </a:p>
          <a:p>
            <a:pPr>
              <a:buClr>
                <a:schemeClr val="bg1"/>
              </a:buClr>
            </a:pPr>
            <a:r>
              <a:rPr lang="hu-HU" sz="3700" dirty="0" smtClean="0">
                <a:solidFill>
                  <a:schemeClr val="bg1"/>
                </a:solidFill>
                <a:hlinkClick r:id="" action="ppaction://noaction"/>
              </a:rPr>
              <a:t>Adatok, összehasonlítás</a:t>
            </a:r>
            <a:endParaRPr lang="hu-HU" sz="3700" dirty="0" smtClean="0">
              <a:solidFill>
                <a:schemeClr val="bg1"/>
              </a:solidFill>
            </a:endParaRPr>
          </a:p>
        </p:txBody>
      </p:sp>
      <p:pic>
        <p:nvPicPr>
          <p:cNvPr id="2050" name="Picture 2" descr="C:\Users\User\Desktop\alapla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69000" y="2060848"/>
            <a:ext cx="3175000" cy="2527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4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4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836712"/>
          </a:xfrm>
        </p:spPr>
        <p:txBody>
          <a:bodyPr>
            <a:noAutofit/>
          </a:bodyPr>
          <a:lstStyle/>
          <a:p>
            <a:r>
              <a:rPr lang="hu-HU" sz="5000" dirty="0" smtClean="0">
                <a:solidFill>
                  <a:schemeClr val="bg1"/>
                </a:solidFill>
              </a:rPr>
              <a:t>Adatok, összehasonlítás</a:t>
            </a:r>
            <a:endParaRPr lang="hu-HU" sz="5000" dirty="0"/>
          </a:p>
        </p:txBody>
      </p:sp>
      <p:graphicFrame>
        <p:nvGraphicFramePr>
          <p:cNvPr id="6" name="Zástupný symbol obsahu 5"/>
          <p:cNvGraphicFramePr>
            <a:graphicFrameLocks noGrp="1"/>
          </p:cNvGraphicFramePr>
          <p:nvPr>
            <p:ph idx="1"/>
          </p:nvPr>
        </p:nvGraphicFramePr>
        <p:xfrm>
          <a:off x="395536" y="764704"/>
          <a:ext cx="8229600" cy="58521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512168"/>
                <a:gridCol w="2304256"/>
                <a:gridCol w="2160240"/>
                <a:gridCol w="2252936"/>
              </a:tblGrid>
              <a:tr h="144016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kern="1200" dirty="0" smtClean="0"/>
                        <a:t>ASUS SABERTOOTH 990FX Alaplap</a:t>
                      </a:r>
                      <a:endParaRPr lang="hu-HU" sz="1800" b="1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kern="1200" dirty="0" smtClean="0"/>
                        <a:t>MSI 990FXA-GD80 Alaplap</a:t>
                      </a:r>
                      <a:endParaRPr lang="hu-HU" sz="1800" b="1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kern="1200" dirty="0" smtClean="0"/>
                        <a:t>ASRock Fatal1ty 990FX KILLER Alaplap</a:t>
                      </a:r>
                      <a:endParaRPr lang="hu-HU" sz="1800" b="1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64133">
                <a:tc>
                  <a:txBody>
                    <a:bodyPr/>
                    <a:lstStyle/>
                    <a:p>
                      <a:r>
                        <a:rPr lang="hu-HU" dirty="0" smtClean="0"/>
                        <a:t>Ár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44 000 Ft-tól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46 000 Ft-tól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39</a:t>
                      </a:r>
                      <a:r>
                        <a:rPr lang="hu-HU" baseline="0" dirty="0" smtClean="0"/>
                        <a:t> 000 Ft-tól</a:t>
                      </a:r>
                      <a:endParaRPr lang="hu-HU" dirty="0"/>
                    </a:p>
                  </a:txBody>
                  <a:tcPr/>
                </a:tc>
              </a:tr>
              <a:tr h="364133">
                <a:tc>
                  <a:txBody>
                    <a:bodyPr/>
                    <a:lstStyle/>
                    <a:p>
                      <a:r>
                        <a:rPr lang="hu-HU" dirty="0" smtClean="0"/>
                        <a:t>CPU foglalat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AM3+(</a:t>
                      </a:r>
                      <a:r>
                        <a:rPr lang="hu-HU" baseline="0" dirty="0" smtClean="0"/>
                        <a:t>AMD)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AM3+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AM3+</a:t>
                      </a:r>
                      <a:endParaRPr lang="hu-HU" dirty="0"/>
                    </a:p>
                  </a:txBody>
                  <a:tcPr/>
                </a:tc>
              </a:tr>
              <a:tr h="364133">
                <a:tc>
                  <a:txBody>
                    <a:bodyPr/>
                    <a:lstStyle/>
                    <a:p>
                      <a:r>
                        <a:rPr lang="hu-HU" dirty="0" smtClean="0"/>
                        <a:t>Memória</a:t>
                      </a:r>
                      <a:r>
                        <a:rPr lang="hu-HU" baseline="0" dirty="0" smtClean="0"/>
                        <a:t> típusa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DDR3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DDR3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DDR3</a:t>
                      </a:r>
                      <a:endParaRPr lang="hu-HU" dirty="0"/>
                    </a:p>
                  </a:txBody>
                  <a:tcPr/>
                </a:tc>
              </a:tr>
              <a:tr h="364133">
                <a:tc>
                  <a:txBody>
                    <a:bodyPr/>
                    <a:lstStyle/>
                    <a:p>
                      <a:r>
                        <a:rPr lang="hu-HU" dirty="0" smtClean="0"/>
                        <a:t>Memória</a:t>
                      </a:r>
                      <a:r>
                        <a:rPr lang="hu-HU" baseline="0" dirty="0" smtClean="0"/>
                        <a:t> sebesség támogatás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kern="1200" dirty="0" smtClean="0"/>
                        <a:t>1866/1600/1333/1066 MHz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kern="1200" dirty="0" smtClean="0"/>
                        <a:t>2133 (OC) /1866 /1600/1333/1066 MHz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kern="1200" dirty="0" smtClean="0"/>
                        <a:t>2450(OC)/2100(OC)/1600/1333/1066 MHz</a:t>
                      </a:r>
                      <a:endParaRPr lang="hu-HU" b="0" dirty="0"/>
                    </a:p>
                  </a:txBody>
                  <a:tcPr/>
                </a:tc>
              </a:tr>
              <a:tr h="364133">
                <a:tc>
                  <a:txBody>
                    <a:bodyPr/>
                    <a:lstStyle/>
                    <a:p>
                      <a:r>
                        <a:rPr lang="hu-HU" dirty="0" smtClean="0"/>
                        <a:t>Multi VGA max.</a:t>
                      </a:r>
                      <a:r>
                        <a:rPr lang="hu-HU" baseline="0" dirty="0" smtClean="0"/>
                        <a:t> száma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4 darab</a:t>
                      </a:r>
                      <a:r>
                        <a:rPr lang="hu-HU" baseline="0" dirty="0" smtClean="0"/>
                        <a:t> </a:t>
                      </a:r>
                    </a:p>
                    <a:p>
                      <a:r>
                        <a:rPr lang="hu-HU" baseline="0" dirty="0" smtClean="0"/>
                        <a:t>(utas)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3</a:t>
                      </a:r>
                      <a:r>
                        <a:rPr lang="hu-HU" baseline="0" dirty="0" smtClean="0"/>
                        <a:t> darab</a:t>
                      </a:r>
                    </a:p>
                    <a:p>
                      <a:r>
                        <a:rPr lang="hu-HU" baseline="0" dirty="0" smtClean="0"/>
                        <a:t>(utas)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4</a:t>
                      </a:r>
                      <a:r>
                        <a:rPr lang="hu-HU" baseline="0" dirty="0" smtClean="0"/>
                        <a:t> darab</a:t>
                      </a:r>
                    </a:p>
                    <a:p>
                      <a:r>
                        <a:rPr lang="hu-HU" baseline="0" dirty="0" smtClean="0"/>
                        <a:t>(utas)</a:t>
                      </a:r>
                      <a:endParaRPr lang="hu-HU" dirty="0"/>
                    </a:p>
                  </a:txBody>
                  <a:tcPr/>
                </a:tc>
              </a:tr>
              <a:tr h="364133">
                <a:tc>
                  <a:txBody>
                    <a:bodyPr/>
                    <a:lstStyle/>
                    <a:p>
                      <a:r>
                        <a:rPr lang="hu-HU" dirty="0" smtClean="0"/>
                        <a:t>SATA csatlak.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8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6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5</a:t>
                      </a:r>
                      <a:endParaRPr lang="hu-HU" dirty="0"/>
                    </a:p>
                  </a:txBody>
                  <a:tcPr/>
                </a:tc>
              </a:tr>
              <a:tr h="754320">
                <a:tc>
                  <a:txBody>
                    <a:bodyPr/>
                    <a:lstStyle/>
                    <a:p>
                      <a:r>
                        <a:rPr lang="hu-HU" sz="1800" kern="1200" dirty="0" smtClean="0"/>
                        <a:t> PCI-Express 16x csatlakozó 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4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4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3</a:t>
                      </a:r>
                      <a:endParaRPr lang="hu-HU" dirty="0"/>
                    </a:p>
                  </a:txBody>
                  <a:tcPr/>
                </a:tc>
              </a:tr>
              <a:tr h="271968">
                <a:tc>
                  <a:txBody>
                    <a:bodyPr/>
                    <a:lstStyle/>
                    <a:p>
                      <a:r>
                        <a:rPr lang="hu-HU" dirty="0" smtClean="0"/>
                        <a:t>USB portok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18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12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16</a:t>
                      </a:r>
                      <a:endParaRPr lang="hu-HU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hu-HU" sz="1800" kern="1200" dirty="0" smtClean="0"/>
                        <a:t>Max. memória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32 GB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32 GB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64 GB</a:t>
                      </a:r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Šípka doľava 6">
            <a:hlinkClick r:id="rId2" action="ppaction://hlinksldjump"/>
          </p:cNvPr>
          <p:cNvSpPr/>
          <p:nvPr/>
        </p:nvSpPr>
        <p:spPr>
          <a:xfrm>
            <a:off x="7380312" y="6021288"/>
            <a:ext cx="1224136" cy="57606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H="1">
            <a:off x="9540552" y="0"/>
            <a:ext cx="1224136" cy="418058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r>
              <a:rPr lang="hu-HU" dirty="0" smtClean="0">
                <a:hlinkClick r:id="rId2"/>
              </a:rPr>
              <a:t>http://www.arukereso.hu/alaplap-c3128/asus/sabertooth-990fx-p48376619/</a:t>
            </a:r>
            <a:endParaRPr lang="hu-HU" dirty="0" smtClean="0"/>
          </a:p>
          <a:p>
            <a:pPr>
              <a:buNone/>
            </a:pPr>
            <a:endParaRPr lang="hu-HU" dirty="0" smtClean="0"/>
          </a:p>
          <a:p>
            <a:r>
              <a:rPr lang="hu-HU" dirty="0" smtClean="0"/>
              <a:t>Te milyen alaplapot szeretnél? </a:t>
            </a:r>
            <a:endParaRPr lang="hu-HU" dirty="0"/>
          </a:p>
        </p:txBody>
      </p:sp>
      <p:pic>
        <p:nvPicPr>
          <p:cNvPr id="4" name="Content Placehold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492896"/>
            <a:ext cx="3037887" cy="41764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Šípka doľava 4">
            <a:hlinkClick r:id="rId4" action="ppaction://hlinksldjump"/>
          </p:cNvPr>
          <p:cNvSpPr/>
          <p:nvPr/>
        </p:nvSpPr>
        <p:spPr>
          <a:xfrm>
            <a:off x="7524328" y="6093296"/>
            <a:ext cx="1296144" cy="57606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95536" y="1988840"/>
            <a:ext cx="5482952" cy="4525963"/>
          </a:xfrm>
        </p:spPr>
        <p:txBody>
          <a:bodyPr>
            <a:normAutofit fontScale="92500" lnSpcReduction="20000"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AMD X6 FX-6300 3.5GHz AM3+</a:t>
            </a:r>
            <a:endParaRPr lang="sk-SK" dirty="0" smtClean="0">
              <a:solidFill>
                <a:schemeClr val="bg1"/>
              </a:solidFill>
            </a:endParaRPr>
          </a:p>
          <a:p>
            <a:r>
              <a:rPr lang="sk-SK" dirty="0" smtClean="0">
                <a:solidFill>
                  <a:schemeClr val="bg1"/>
                </a:solidFill>
              </a:rPr>
              <a:t>Előnyös ez a processzor, ha gamer számítógépet szeretnénk összerakni.</a:t>
            </a:r>
          </a:p>
          <a:p>
            <a:r>
              <a:rPr lang="sk-SK" dirty="0" smtClean="0">
                <a:solidFill>
                  <a:schemeClr val="bg1"/>
                </a:solidFill>
              </a:rPr>
              <a:t>Hátránya: az Intel processzorokkal ellentétben nagyon hamar felmelegednek, akár 60-80°C</a:t>
            </a:r>
            <a:br>
              <a:rPr lang="sk-SK" dirty="0" smtClean="0">
                <a:solidFill>
                  <a:schemeClr val="bg1"/>
                </a:solidFill>
              </a:rPr>
            </a:br>
            <a:r>
              <a:rPr lang="sk-SK" dirty="0" smtClean="0">
                <a:solidFill>
                  <a:schemeClr val="bg1"/>
                </a:solidFill>
              </a:rPr>
              <a:t>Ajánlott venni mellé egy processzor hűtőt, mert a gyári nem éppen elég. </a:t>
            </a:r>
            <a:endParaRPr lang="hu-HU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User\Desktop\am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260648"/>
            <a:ext cx="1879600" cy="1905000"/>
          </a:xfrm>
          <a:prstGeom prst="rect">
            <a:avLst/>
          </a:prstGeom>
          <a:noFill/>
        </p:spPr>
      </p:pic>
      <p:pic>
        <p:nvPicPr>
          <p:cNvPr id="1027" name="Picture 3" descr="C:\Users\User\Desktop\amd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2492896"/>
            <a:ext cx="1905004" cy="1837948"/>
          </a:xfrm>
          <a:prstGeom prst="rect">
            <a:avLst/>
          </a:prstGeom>
          <a:noFill/>
        </p:spPr>
      </p:pic>
      <p:sp>
        <p:nvSpPr>
          <p:cNvPr id="7" name="Šípka vpravo so zárezom 6"/>
          <p:cNvSpPr/>
          <p:nvPr/>
        </p:nvSpPr>
        <p:spPr>
          <a:xfrm>
            <a:off x="6732240" y="5301208"/>
            <a:ext cx="1368152" cy="72008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 rot="20798473">
            <a:off x="-973288" y="428733"/>
            <a:ext cx="8229600" cy="1143000"/>
          </a:xfrm>
        </p:spPr>
        <p:txBody>
          <a:bodyPr>
            <a:normAutofit/>
          </a:bodyPr>
          <a:lstStyle/>
          <a:p>
            <a:r>
              <a:rPr lang="hu-HU" sz="6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Processzor(CPU)</a:t>
            </a:r>
            <a:endParaRPr lang="hu-HU" sz="6000" dirty="0"/>
          </a:p>
        </p:txBody>
      </p:sp>
      <p:sp>
        <p:nvSpPr>
          <p:cNvPr id="11" name="Oválna bublina 10"/>
          <p:cNvSpPr/>
          <p:nvPr/>
        </p:nvSpPr>
        <p:spPr>
          <a:xfrm>
            <a:off x="6444208" y="4077072"/>
            <a:ext cx="2699792" cy="1080120"/>
          </a:xfrm>
          <a:prstGeom prst="wedgeEllipseCallout">
            <a:avLst/>
          </a:prstGeom>
          <a:solidFill>
            <a:schemeClr val="accent3">
              <a:lumMod val="7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Adatok,</a:t>
            </a:r>
          </a:p>
          <a:p>
            <a:pPr algn="ctr"/>
            <a:r>
              <a:rPr lang="hu-HU" dirty="0" smtClean="0"/>
              <a:t>összehasonlítás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hu-HU" dirty="0" smtClean="0">
                <a:solidFill>
                  <a:schemeClr val="bg1"/>
                </a:solidFill>
              </a:rPr>
              <a:t>Adatok, összehasonlítás</a:t>
            </a:r>
            <a:endParaRPr lang="hu-HU" dirty="0">
              <a:solidFill>
                <a:schemeClr val="bg1"/>
              </a:solidFill>
            </a:endParaRPr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</p:nvPr>
        </p:nvGraphicFramePr>
        <p:xfrm>
          <a:off x="395536" y="1124744"/>
          <a:ext cx="8229600" cy="42484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802823">
                <a:tc>
                  <a:txBody>
                    <a:bodyPr/>
                    <a:lstStyle/>
                    <a:p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chemeClr val="bg1"/>
                          </a:solidFill>
                        </a:rPr>
                        <a:t>AMD X6 FX-6300 3.5GHz AM3+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chemeClr val="bg1"/>
                          </a:solidFill>
                        </a:rPr>
                        <a:t>AMD X6 FX-6350 3.9GHz AM3+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chemeClr val="bg1"/>
                          </a:solidFill>
                        </a:rPr>
                        <a:t>AMD X8 FX-8350 4GHz AM3+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437903">
                <a:tc>
                  <a:txBody>
                    <a:bodyPr/>
                    <a:lstStyle/>
                    <a:p>
                      <a:r>
                        <a:rPr lang="hu-HU" dirty="0" smtClean="0"/>
                        <a:t>Ár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kb. 26 000 Ft-tól 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kb. 30 800 Ft-tól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kb.</a:t>
                      </a:r>
                      <a:r>
                        <a:rPr lang="hu-HU" baseline="0" dirty="0" smtClean="0"/>
                        <a:t> 41 000 Ft-tól</a:t>
                      </a:r>
                      <a:endParaRPr lang="hu-HU" dirty="0"/>
                    </a:p>
                  </a:txBody>
                  <a:tcPr/>
                </a:tc>
              </a:tr>
              <a:tr h="437903">
                <a:tc>
                  <a:txBody>
                    <a:bodyPr/>
                    <a:lstStyle/>
                    <a:p>
                      <a:r>
                        <a:rPr lang="hu-HU" dirty="0" smtClean="0"/>
                        <a:t>Magok száma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6 mag 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6 mag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8 mag</a:t>
                      </a:r>
                      <a:endParaRPr lang="hu-HU" dirty="0"/>
                    </a:p>
                  </a:txBody>
                  <a:tcPr/>
                </a:tc>
              </a:tr>
              <a:tr h="437903">
                <a:tc>
                  <a:txBody>
                    <a:bodyPr/>
                    <a:lstStyle/>
                    <a:p>
                      <a:r>
                        <a:rPr lang="hu-HU" dirty="0" smtClean="0"/>
                        <a:t>Processzor órajele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3500 MHz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3900 MHz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3500</a:t>
                      </a:r>
                      <a:r>
                        <a:rPr lang="hu-HU" baseline="0" dirty="0" smtClean="0"/>
                        <a:t> MHz</a:t>
                      </a:r>
                      <a:endParaRPr lang="hu-HU" dirty="0"/>
                    </a:p>
                  </a:txBody>
                  <a:tcPr/>
                </a:tc>
              </a:tr>
              <a:tr h="437903">
                <a:tc>
                  <a:txBody>
                    <a:bodyPr/>
                    <a:lstStyle/>
                    <a:p>
                      <a:r>
                        <a:rPr lang="hu-HU" dirty="0" smtClean="0"/>
                        <a:t>Busz sebesség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2000 MHz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2000</a:t>
                      </a:r>
                      <a:r>
                        <a:rPr lang="hu-HU" baseline="0" dirty="0" smtClean="0"/>
                        <a:t> MHz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2200 MHz</a:t>
                      </a:r>
                      <a:endParaRPr lang="hu-HU" dirty="0"/>
                    </a:p>
                  </a:txBody>
                  <a:tcPr/>
                </a:tc>
              </a:tr>
              <a:tr h="437903">
                <a:tc>
                  <a:txBody>
                    <a:bodyPr/>
                    <a:lstStyle/>
                    <a:p>
                      <a:r>
                        <a:rPr lang="hu-HU" dirty="0" smtClean="0"/>
                        <a:t>Cache memória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6 MB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6 MB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8 MB</a:t>
                      </a:r>
                      <a:endParaRPr lang="hu-HU" dirty="0"/>
                    </a:p>
                  </a:txBody>
                  <a:tcPr/>
                </a:tc>
              </a:tr>
              <a:tr h="536053">
                <a:tc>
                  <a:txBody>
                    <a:bodyPr/>
                    <a:lstStyle/>
                    <a:p>
                      <a:r>
                        <a:rPr lang="hu-HU" dirty="0" smtClean="0"/>
                        <a:t>Áram</a:t>
                      </a:r>
                      <a:r>
                        <a:rPr lang="hu-HU" baseline="0" dirty="0" smtClean="0"/>
                        <a:t> fogyasztás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95 W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125 W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125 W</a:t>
                      </a:r>
                      <a:endParaRPr lang="hu-HU" dirty="0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hu-HU" dirty="0" smtClean="0"/>
                        <a:t>Foglalat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AM3+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AM3+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AM3+</a:t>
                      </a:r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Šípka doľava 4">
            <a:hlinkClick r:id="rId2" action="ppaction://hlinksldjump"/>
          </p:cNvPr>
          <p:cNvSpPr/>
          <p:nvPr/>
        </p:nvSpPr>
        <p:spPr>
          <a:xfrm>
            <a:off x="6876256" y="5805264"/>
            <a:ext cx="1512168" cy="7920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r>
              <a:rPr lang="hu-HU" dirty="0" smtClean="0">
                <a:solidFill>
                  <a:schemeClr val="bg1"/>
                </a:solidFill>
                <a:hlinkClick r:id="rId2"/>
              </a:rPr>
              <a:t>http://www.arukereso.hu/processzor-c3139/fn:termekek-osszehasonlitasa:amd-x6-fx-6300-3-5ghz-am3-p127672217,amd-x6-fx-6350-3-9ghz-am3-p162158444,amd-x8-fx-8350-4ghz-am3-p128129051/</a:t>
            </a:r>
            <a:endParaRPr lang="hu-HU" dirty="0" smtClean="0">
              <a:solidFill>
                <a:schemeClr val="bg1"/>
              </a:solidFill>
            </a:endParaRPr>
          </a:p>
          <a:p>
            <a:endParaRPr lang="hu-HU" dirty="0" smtClean="0">
              <a:solidFill>
                <a:schemeClr val="bg1"/>
              </a:solidFill>
            </a:endParaRPr>
          </a:p>
          <a:p>
            <a:r>
              <a:rPr lang="hu-HU" dirty="0" smtClean="0">
                <a:solidFill>
                  <a:schemeClr val="bg1"/>
                </a:solidFill>
              </a:rPr>
              <a:t>Te melyik márkájú processzort részesíted előnyben? </a:t>
            </a:r>
          </a:p>
        </p:txBody>
      </p:sp>
      <p:sp>
        <p:nvSpPr>
          <p:cNvPr id="6" name="Šípka doľava 5">
            <a:hlinkClick r:id="rId3" action="ppaction://hlinksldjump"/>
          </p:cNvPr>
          <p:cNvSpPr/>
          <p:nvPr/>
        </p:nvSpPr>
        <p:spPr>
          <a:xfrm>
            <a:off x="7020272" y="5805264"/>
            <a:ext cx="1584176" cy="7920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674</Words>
  <Application>Microsoft Office PowerPoint</Application>
  <PresentationFormat>Prezentácia na obrazovke (4:3)</PresentationFormat>
  <Paragraphs>231</Paragraphs>
  <Slides>24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24</vt:i4>
      </vt:variant>
    </vt:vector>
  </HeadingPairs>
  <TitlesOfParts>
    <vt:vector size="28" baseType="lpstr">
      <vt:lpstr>Arial</vt:lpstr>
      <vt:lpstr>Calibri</vt:lpstr>
      <vt:lpstr>Wingdings</vt:lpstr>
      <vt:lpstr>Motív Office</vt:lpstr>
      <vt:lpstr>Ilyen számítógépet szeretnék</vt:lpstr>
      <vt:lpstr>Számítógép:</vt:lpstr>
      <vt:lpstr>Központi egység (alaplap)</vt:lpstr>
      <vt:lpstr>Alaplap</vt:lpstr>
      <vt:lpstr>Adatok, összehasonlítás</vt:lpstr>
      <vt:lpstr>Prezentácia programu PowerPoint</vt:lpstr>
      <vt:lpstr>Processzor(CPU)</vt:lpstr>
      <vt:lpstr>Adatok, összehasonlítás</vt:lpstr>
      <vt:lpstr>Prezentácia programu PowerPoint</vt:lpstr>
      <vt:lpstr>Memória(RAM)</vt:lpstr>
      <vt:lpstr>Adatok,összehasonlítás</vt:lpstr>
      <vt:lpstr>Videókártya(VGA)</vt:lpstr>
      <vt:lpstr>Adatok, összehasonlítás</vt:lpstr>
      <vt:lpstr>Prezentácia programu PowerPoint</vt:lpstr>
      <vt:lpstr>Tápegység</vt:lpstr>
      <vt:lpstr>Perifériák</vt:lpstr>
      <vt:lpstr>Monitor</vt:lpstr>
      <vt:lpstr>Prezentácia programu PowerPoint</vt:lpstr>
      <vt:lpstr>Billentyűzet</vt:lpstr>
      <vt:lpstr>Egér</vt:lpstr>
      <vt:lpstr>Prezentácia programu PowerPoint</vt:lpstr>
      <vt:lpstr>Fejhallgató</vt:lpstr>
      <vt:lpstr>Adatok</vt:lpstr>
      <vt:lpstr>Köszönöm a figyelmet!</vt:lpstr>
    </vt:vector>
  </TitlesOfParts>
  <Company>Organization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Ilyen számítógépet szeretnék</dc:title>
  <dc:creator>Válint</dc:creator>
  <cp:lastModifiedBy>admin</cp:lastModifiedBy>
  <cp:revision>41</cp:revision>
  <dcterms:created xsi:type="dcterms:W3CDTF">2014-11-24T17:20:15Z</dcterms:created>
  <dcterms:modified xsi:type="dcterms:W3CDTF">2015-01-09T20:19:55Z</dcterms:modified>
</cp:coreProperties>
</file>