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297083"/>
    <a:srgbClr val="FF8989"/>
    <a:srgbClr val="FF6D6D"/>
    <a:srgbClr val="FF5757"/>
    <a:srgbClr val="FF2F2F"/>
    <a:srgbClr val="FF2929"/>
    <a:srgbClr val="DA0000"/>
    <a:srgbClr val="B4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9B9701-84F6-416C-B8FB-51B9480E8998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F44DDF-6AD6-4F1D-A285-D33D1AF3B4A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hu/iphone-6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cworld.hu/" TargetMode="External"/><Relationship Id="rId5" Type="http://schemas.openxmlformats.org/officeDocument/2006/relationships/hyperlink" Target="http://www.arukereso.hu/mobiltelefon-c3277/apple/iphone-6-plus-16gb-p243968511/?gclid=CjwKEAiAh7WkBRCQj-_zwZvk52ISJADj7z8CEnebU1sLtexLIXxh7-MLBSsAOoa7EtRXTIGjukv7FBoCItvw_wcB" TargetMode="External"/><Relationship Id="rId4" Type="http://schemas.openxmlformats.org/officeDocument/2006/relationships/hyperlink" Target="https://www.apple.com/hu/iphone-6/spe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428728" y="2214554"/>
            <a:ext cx="6215106" cy="1569660"/>
          </a:xfrm>
          <a:prstGeom prst="rect">
            <a:avLst/>
          </a:prstGeom>
          <a:noFill/>
          <a:effectLst>
            <a:outerShdw blurRad="88900" sx="124000" sy="124000" algn="ctr" rotWithShape="0">
              <a:prstClr val="black">
                <a:alpha val="61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Libor Fruzsina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Pusztavacsi Általános Iskola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2378 Pusztavacs Béke tér 18.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Felkészítő tanár: Kiss Csaba</a:t>
            </a:r>
            <a:endParaRPr lang="hu-HU" sz="2400" dirty="0">
              <a:solidFill>
                <a:schemeClr val="accent5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43108" y="42860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   A kedvenc </a:t>
            </a:r>
            <a:r>
              <a:rPr lang="hu-HU" sz="2800" dirty="0" err="1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mobilom</a:t>
            </a:r>
            <a:endParaRPr lang="hu-HU" sz="2800" dirty="0">
              <a:solidFill>
                <a:schemeClr val="accent5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dows\Desktop\ \info\iOS-8-iBeacon-Ch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8143900" cy="45809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astellar" pitchFamily="18" charset="0"/>
              </a:rPr>
              <a:t>Operációs rendszer</a:t>
            </a:r>
            <a:endParaRPr lang="hu-HU" dirty="0">
              <a:latin typeface="Castellar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iOS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8 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Bámulatos és új képességekkel bővült és sok népszerű funkciójában továbbfejlesztett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iOS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8 az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iOS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eddigi legjobb változata. 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Funkciói: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AirDrop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, Családi megosztás, Értesítési központ,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AirPlay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,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iCloud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 Drive,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QuickType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billentyűzet, Vezérlőközpont,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Multitasking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,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Spotlight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kereső</a:t>
            </a:r>
          </a:p>
          <a:p>
            <a:endParaRPr lang="hu-HU" dirty="0"/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Segoe Script" pitchFamily="34" charset="0"/>
              </a:rPr>
              <a:t>Hátránya</a:t>
            </a:r>
            <a:endParaRPr lang="hu-HU" dirty="0">
              <a:latin typeface="Segoe Scrip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Az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iPhone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6 plus egy szűk zsebben meghajolhat, visszahajlítani semmiképp sem érdemes. </a:t>
            </a:r>
          </a:p>
          <a:p>
            <a:endParaRPr lang="hu-HU" dirty="0"/>
          </a:p>
        </p:txBody>
      </p:sp>
      <p:pic>
        <p:nvPicPr>
          <p:cNvPr id="4100" name="Picture 4" descr="C:\Users\Windows\Desktop\ \info\bendgate_front-620x3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24250"/>
            <a:ext cx="590550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Segoe Script" pitchFamily="34" charset="0"/>
              </a:rPr>
              <a:t>IOS vagy </a:t>
            </a:r>
            <a:r>
              <a:rPr lang="hu-HU" dirty="0" err="1" smtClean="0">
                <a:latin typeface="Segoe Script" pitchFamily="34" charset="0"/>
              </a:rPr>
              <a:t>Android</a:t>
            </a:r>
            <a:r>
              <a:rPr lang="hu-HU" dirty="0" smtClean="0">
                <a:latin typeface="Segoe Script" pitchFamily="34" charset="0"/>
              </a:rPr>
              <a:t>?</a:t>
            </a:r>
            <a:endParaRPr lang="hu-HU" dirty="0">
              <a:latin typeface="Segoe Scrip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Segoe Print" pitchFamily="2" charset="0"/>
              </a:rPr>
              <a:t>Az IOS jól illeszkedik a teljes Apple ökoszisztémába,minden átjárható, minden mindennel szinkronizálható, minden mindenhol ugyan arra a logikai rendszerre épül. </a:t>
            </a:r>
          </a:p>
          <a:p>
            <a:r>
              <a:rPr lang="hu-HU" dirty="0" smtClean="0">
                <a:latin typeface="Segoe Print" pitchFamily="2" charset="0"/>
              </a:rPr>
              <a:t>Az </a:t>
            </a:r>
            <a:r>
              <a:rPr lang="hu-HU" dirty="0" err="1" smtClean="0">
                <a:latin typeface="Segoe Print" pitchFamily="2" charset="0"/>
              </a:rPr>
              <a:t>Android</a:t>
            </a:r>
            <a:r>
              <a:rPr lang="hu-HU" dirty="0" smtClean="0">
                <a:latin typeface="Segoe Print" pitchFamily="2" charset="0"/>
              </a:rPr>
              <a:t> az IOS megjelenése után kezdődött, de a lemaradást még mindig nem hozta be.  Az egyik programnak itt van az </a:t>
            </a:r>
            <a:r>
              <a:rPr lang="hu-HU" dirty="0" err="1" smtClean="0">
                <a:latin typeface="Segoe Print" pitchFamily="2" charset="0"/>
              </a:rPr>
              <a:t>options</a:t>
            </a:r>
            <a:r>
              <a:rPr lang="hu-HU" dirty="0" smtClean="0">
                <a:latin typeface="Segoe Print" pitchFamily="2" charset="0"/>
              </a:rPr>
              <a:t> gombja a másiknak ott, az egyik optimalizálva van az adott hardverre a másik nincs, a rendszerhez mindenféle tákolmány programok hozzáférnek, kiakasztják, megeszik a memóriát.</a:t>
            </a:r>
            <a:endParaRPr lang="hu-HU" dirty="0"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\Desktop\ \info\fkjgkdlfgdhdfhgfhgf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7358114" cy="4357694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786182" y="642918"/>
            <a:ext cx="48577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Mobilinternet gyorsabb és szélesebb lefedettséggel.</a:t>
            </a:r>
          </a:p>
          <a:p>
            <a:r>
              <a:rPr lang="hu-H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Az </a:t>
            </a:r>
            <a:r>
              <a:rPr lang="hu-H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iPhone</a:t>
            </a:r>
            <a:r>
              <a:rPr lang="hu-H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 6 támogatja a nagy sebességű vezeték nélküli technológiákat. Világszerte számos hálózathoz képes kapcsolódni.  A fejlettebb </a:t>
            </a:r>
            <a:r>
              <a:rPr lang="hu-H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Wi‑Fi</a:t>
            </a:r>
            <a:r>
              <a:rPr lang="hu-H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 támogatás jóvoltából pedig döbbenetesen nagy sebességgel kapcsolódhatsz a vezeték nélküli hálózatokhoz.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dows\Desktop\ \info\kdfjgkdj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2683502"/>
            <a:ext cx="3357586" cy="4174498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Castellar" pitchFamily="18" charset="0"/>
              </a:rPr>
              <a:t>Biztonság az ujjad hegyén</a:t>
            </a:r>
            <a:endParaRPr lang="hu-HU" dirty="0">
              <a:latin typeface="Castellar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A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Touch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ID-nek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 köszönhetően az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iPhone-on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 tárolt adatokat tökéletes jelszóval védhetjük meg: az ujjlenyomatunkkal. Ezt arra is használhatjuk, hogy jelszó beírása nélkül vásárolhatunk az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App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Store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 áruházban. 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dows\Desktop\ \info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06708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  <a:latin typeface="Segoe Script" pitchFamily="34" charset="0"/>
              </a:rPr>
              <a:t>Kérdések</a:t>
            </a:r>
            <a:endParaRPr lang="hu-HU" dirty="0">
              <a:solidFill>
                <a:schemeClr val="accent3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Mi a hátránya?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Miben különbözik a többi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iPhone-tól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? 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Miért jobb az IOS,mint az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Android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?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Windows\Desktop\ \info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06708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Segoe Script" pitchFamily="34" charset="0"/>
              </a:rPr>
              <a:t>Források</a:t>
            </a:r>
            <a:endParaRPr lang="hu-HU" dirty="0">
              <a:latin typeface="Segoe Scrip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https://www.apple.com/hu/iphone-6/</a:t>
            </a:r>
            <a:endParaRPr lang="hu-H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https://www.apple.com/hu/iphone-6/specs/</a:t>
            </a:r>
            <a:endParaRPr lang="hu-H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http://www.arukereso.hu/mobiltelefon-c3277/apple/iphone-6-plus-16gb-p243968511/?gclid=CjwKEAiAh7WkBRCQj-_zwZvk52ISJADj7z8CEnebU1sLtexLIXxh7-MLBSsAOoa7EtRXTIGjukv7FBoCItvw_wcB#termek-leiras</a:t>
            </a:r>
            <a:endParaRPr lang="hu-H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http://pcworld.hu/</a:t>
            </a:r>
            <a:endParaRPr lang="hu-H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ransition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esktop\ \info\jhjhjkhk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69943">
            <a:off x="4854769" y="1524648"/>
            <a:ext cx="3503591" cy="411339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143108" y="28572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Iphone</a:t>
            </a: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 6 plus</a:t>
            </a:r>
            <a:endParaRPr lang="hu-HU" sz="3600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4282" y="192880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Segoe Print" pitchFamily="2" charset="0"/>
              </a:rPr>
              <a:t>Az </a:t>
            </a:r>
            <a:r>
              <a:rPr lang="hu-HU" dirty="0" err="1">
                <a:latin typeface="Segoe Print" pitchFamily="2" charset="0"/>
              </a:rPr>
              <a:t>iPhone</a:t>
            </a:r>
            <a:r>
              <a:rPr lang="hu-HU" dirty="0">
                <a:latin typeface="Segoe Print" pitchFamily="2" charset="0"/>
              </a:rPr>
              <a:t> </a:t>
            </a:r>
            <a:r>
              <a:rPr lang="hu-HU" dirty="0" smtClean="0">
                <a:latin typeface="Segoe Print" pitchFamily="2" charset="0"/>
              </a:rPr>
              <a:t>6 plus </a:t>
            </a:r>
            <a:r>
              <a:rPr lang="hu-HU" dirty="0">
                <a:latin typeface="Segoe Print" pitchFamily="2" charset="0"/>
              </a:rPr>
              <a:t>nem csak nagyobb, hanem jobb minden </a:t>
            </a:r>
            <a:r>
              <a:rPr lang="hu-HU" dirty="0" smtClean="0">
                <a:latin typeface="Segoe Print" pitchFamily="2" charset="0"/>
              </a:rPr>
              <a:t>szempontból</a:t>
            </a:r>
            <a:r>
              <a:rPr lang="hu-HU" dirty="0">
                <a:latin typeface="Segoe Print" pitchFamily="2" charset="0"/>
              </a:rPr>
              <a:t>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4282" y="250030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Segoe Print" pitchFamily="2" charset="0"/>
              </a:rPr>
              <a:t>Nagyobb, és egyben </a:t>
            </a:r>
            <a:r>
              <a:rPr lang="hu-HU" dirty="0">
                <a:latin typeface="Segoe Print" pitchFamily="2" charset="0"/>
              </a:rPr>
              <a:t>vékonyabb is. </a:t>
            </a:r>
            <a:endParaRPr lang="hu-HU" dirty="0" smtClean="0">
              <a:latin typeface="Segoe Print" pitchFamily="2" charset="0"/>
            </a:endParaRPr>
          </a:p>
          <a:p>
            <a:r>
              <a:rPr lang="hu-HU" dirty="0" smtClean="0">
                <a:latin typeface="Segoe Print" pitchFamily="2" charset="0"/>
              </a:rPr>
              <a:t>Erősebb és </a:t>
            </a:r>
            <a:r>
              <a:rPr lang="hu-HU" dirty="0">
                <a:latin typeface="Segoe Print" pitchFamily="2" charset="0"/>
              </a:rPr>
              <a:t>energiatakarékosabb</a:t>
            </a:r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. 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4282" y="3071810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Segoe Print" pitchFamily="2" charset="0"/>
              </a:rPr>
              <a:t>Sima </a:t>
            </a:r>
            <a:r>
              <a:rPr lang="hu-HU" dirty="0">
                <a:latin typeface="Segoe Print" pitchFamily="2" charset="0"/>
              </a:rPr>
              <a:t>fémborítása hézagmentesen illeszkedik az új Retina HD kijelzőre. </a:t>
            </a:r>
            <a:endParaRPr lang="hu-HU" dirty="0" smtClean="0">
              <a:latin typeface="Segoe Print" pitchFamily="2" charset="0"/>
            </a:endParaRPr>
          </a:p>
          <a:p>
            <a:r>
              <a:rPr lang="hu-HU" dirty="0" smtClean="0">
                <a:latin typeface="Segoe Print" pitchFamily="2" charset="0"/>
              </a:rPr>
              <a:t>Egybeöntött</a:t>
            </a:r>
            <a:r>
              <a:rPr lang="hu-HU" dirty="0">
                <a:latin typeface="Segoe Print" pitchFamily="2" charset="0"/>
              </a:rPr>
              <a:t>, letisztult formájával és az egymással tökéletes összhangban működő hardverrel és szoftverrel az </a:t>
            </a:r>
            <a:r>
              <a:rPr lang="hu-HU" dirty="0" err="1">
                <a:latin typeface="Segoe Print" pitchFamily="2" charset="0"/>
              </a:rPr>
              <a:t>iPhone</a:t>
            </a:r>
            <a:r>
              <a:rPr lang="hu-HU" dirty="0">
                <a:latin typeface="Segoe Print" pitchFamily="2" charset="0"/>
              </a:rPr>
              <a:t> készülékek új generációja minden téren előrelépett</a:t>
            </a:r>
            <a:r>
              <a:rPr lang="hu-HU" dirty="0">
                <a:solidFill>
                  <a:srgbClr val="297083"/>
                </a:solidFill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85720" y="285728"/>
            <a:ext cx="39290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Műszaki jellemzők : </a:t>
            </a:r>
            <a:endParaRPr lang="hu-HU" sz="48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7158" y="1928802"/>
            <a:ext cx="850112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</a:rPr>
              <a:t>Processzor típusa </a:t>
            </a:r>
            <a:r>
              <a:rPr lang="hu-H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</a:rPr>
              <a:t>: </a:t>
            </a:r>
            <a:r>
              <a:rPr lang="hu-H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</a:rPr>
              <a:t>SoC</a:t>
            </a:r>
            <a:r>
              <a:rPr lang="hu-H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itchFamily="2" charset="0"/>
              </a:rPr>
              <a:t>/CPU : Apple A8</a:t>
            </a:r>
          </a:p>
          <a:p>
            <a:r>
              <a:rPr lang="hu-HU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</a:rPr>
              <a:t>Processzormagok száma </a:t>
            </a:r>
            <a:r>
              <a:rPr lang="hu-H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</a:rPr>
              <a:t>: 2 magos</a:t>
            </a:r>
          </a:p>
          <a:p>
            <a:r>
              <a:rPr lang="hu-H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Processzor sebessége 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: 1.4 </a:t>
            </a:r>
            <a:r>
              <a:rPr lang="hu-H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GHz</a:t>
            </a:r>
            <a:endParaRPr lang="hu-HU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RAM: 1024 MB</a:t>
            </a:r>
          </a:p>
          <a:p>
            <a:endParaRPr lang="hu-HU" sz="2800" dirty="0">
              <a:solidFill>
                <a:srgbClr val="920000"/>
              </a:solidFill>
              <a:latin typeface="Segoe Print" pitchFamily="2" charset="0"/>
            </a:endParaRP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Az új 64-bites A8-as processzor több erőt biztosít mint a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korábbiak, nem figyelembe véve, 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hogy nagyobb kijelzőt kell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működtessen.</a:t>
            </a:r>
            <a:r>
              <a:rPr lang="hu-HU" dirty="0" smtClean="0">
                <a:solidFill>
                  <a:srgbClr val="003300"/>
                </a:solidFill>
                <a:latin typeface="Segoe Print" pitchFamily="2" charset="0"/>
              </a:rPr>
              <a:t/>
            </a:r>
            <a:br>
              <a:rPr lang="hu-HU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hu-HU" dirty="0" smtClean="0">
                <a:solidFill>
                  <a:srgbClr val="003300"/>
                </a:solidFill>
                <a:latin typeface="Segoe Print" pitchFamily="2" charset="0"/>
              </a:rPr>
              <a:t/>
            </a:r>
            <a:br>
              <a:rPr lang="hu-HU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hu-HU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br>
              <a:rPr lang="hu-HU" dirty="0" smtClean="0">
                <a:solidFill>
                  <a:srgbClr val="003300"/>
                </a:solidFill>
                <a:latin typeface="Segoe Print" pitchFamily="2" charset="0"/>
              </a:rPr>
            </a:br>
            <a:endParaRPr lang="hu-HU" dirty="0">
              <a:solidFill>
                <a:srgbClr val="00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 \info\Névtel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61857">
            <a:off x="1376793" y="1072574"/>
            <a:ext cx="5094655" cy="2576607"/>
          </a:xfrm>
          <a:prstGeom prst="rect">
            <a:avLst/>
          </a:prstGeom>
          <a:noFill/>
        </p:spPr>
      </p:pic>
      <p:pic>
        <p:nvPicPr>
          <p:cNvPr id="3075" name="Picture 3" descr="C:\Users\Windows\Desktop\ \info\iphone6plussil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000" y="2988000"/>
            <a:ext cx="3870000" cy="38700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14282" y="35716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Kijelző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4282" y="1357298"/>
            <a:ext cx="87154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Kijelző mérete 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: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5.5"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Kijelző 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felbontása :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1920 x 1080 pixel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Kijelző típusa 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: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Kapacitív 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IPS</a:t>
            </a:r>
          </a:p>
          <a:p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Egyéb kijelző 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tulajdonságok: 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-16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millió színárnyalat</a:t>
            </a:r>
          </a:p>
          <a:p>
            <a:r>
              <a:rPr lang="hu-HU" sz="28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-Retina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HD kijelző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-401 </a:t>
            </a:r>
            <a:r>
              <a:rPr lang="hu-HU" sz="2800" dirty="0" err="1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ppi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pixelsűrűség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-1300:1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 kontrasztarány</a:t>
            </a:r>
          </a:p>
          <a:p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-500 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cd/m2 fényerő</a:t>
            </a:r>
          </a:p>
          <a:p>
            <a:endParaRPr lang="hu-HU" sz="2800" dirty="0">
              <a:solidFill>
                <a:srgbClr val="FF0000"/>
              </a:solidFill>
              <a:latin typeface="Brochure" pitchFamily="2" charset="0"/>
            </a:endParaRPr>
          </a:p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> 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>
              <a:solidFill>
                <a:srgbClr val="A20000"/>
              </a:solidFill>
              <a:latin typeface="Brochure" pitchFamily="2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indows\Desktop\ \info\klfdklfthklghklgzjgh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7171">
            <a:off x="5916729" y="1078780"/>
            <a:ext cx="3128637" cy="1146519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42844" y="214290"/>
            <a:ext cx="885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A kamera, ami forradalmasította a fényképezést, megreformálja a videózást is.</a:t>
            </a:r>
          </a:p>
          <a:p>
            <a:endParaRPr lang="hu-HU" dirty="0"/>
          </a:p>
        </p:txBody>
      </p:sp>
      <p:pic>
        <p:nvPicPr>
          <p:cNvPr id="5124" name="Picture 4" descr="C:\Documents and Settings\Rendszergazda\Asztal\infó szakkör\apple-iphone-6-plus-teszt-hatalmas-alma_screenshot_20141127134459_5_nf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256"/>
            <a:ext cx="4143404" cy="232030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14282" y="1285860"/>
            <a:ext cx="8572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Előlapi kamera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felbontása: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 1.2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MPx</a:t>
            </a:r>
            <a:endParaRPr lang="hu-HU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Előlapi kamera maximális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felbontása: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 1280 x 960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pixel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Hátlapi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kamera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felbontása: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 8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MPx</a:t>
            </a:r>
            <a:endParaRPr lang="hu-HU" dirty="0" smtClean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Hátlapi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kamera maximális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felbontása: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 3264 x 2448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pixel</a:t>
            </a:r>
          </a:p>
          <a:p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Autofókusz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 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Beépített vaku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 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Maximális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video felbontás 1920 x 1080 @ 60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fps</a:t>
            </a:r>
            <a:endParaRPr lang="hu-HU" dirty="0" smtClean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hu-HU" dirty="0" err="1" smtClean="0">
                <a:latin typeface="Segoe Print" pitchFamily="2" charset="0"/>
              </a:rPr>
              <a:t>iSight</a:t>
            </a:r>
            <a:r>
              <a:rPr lang="hu-HU" dirty="0">
                <a:latin typeface="Segoe Print" pitchFamily="2" charset="0"/>
              </a:rPr>
              <a:t>. Az Apple eddigi legjobb kamerája most már még jobbá vált</a:t>
            </a:r>
            <a:r>
              <a:rPr lang="hu-HU" dirty="0" smtClean="0">
                <a:latin typeface="Segoe Print" pitchFamily="2" charset="0"/>
              </a:rPr>
              <a:t>.</a:t>
            </a:r>
          </a:p>
          <a:p>
            <a:r>
              <a:rPr lang="hu-HU" dirty="0">
                <a:latin typeface="Segoe Print" pitchFamily="2" charset="0"/>
              </a:rPr>
              <a:t>Az </a:t>
            </a:r>
            <a:r>
              <a:rPr lang="hu-HU" dirty="0" err="1">
                <a:latin typeface="Segoe Print" pitchFamily="2" charset="0"/>
              </a:rPr>
              <a:t>iSight</a:t>
            </a:r>
            <a:r>
              <a:rPr lang="hu-HU" dirty="0">
                <a:latin typeface="Segoe Print" pitchFamily="2" charset="0"/>
              </a:rPr>
              <a:t> kamera új </a:t>
            </a:r>
            <a:r>
              <a:rPr lang="hu-HU" dirty="0" err="1">
                <a:latin typeface="Segoe Print" pitchFamily="2" charset="0"/>
              </a:rPr>
              <a:t>videórögzítési</a:t>
            </a:r>
            <a:r>
              <a:rPr lang="hu-HU" dirty="0">
                <a:latin typeface="Segoe Print" pitchFamily="2" charset="0"/>
              </a:rPr>
              <a:t> funkciókkal is rendelkezik, mint például az 1080p HD rögzítés 60 </a:t>
            </a:r>
            <a:r>
              <a:rPr lang="hu-HU" dirty="0" err="1">
                <a:latin typeface="Segoe Print" pitchFamily="2" charset="0"/>
              </a:rPr>
              <a:t>fps-en</a:t>
            </a:r>
            <a:r>
              <a:rPr lang="hu-HU" dirty="0">
                <a:latin typeface="Segoe Print" pitchFamily="2" charset="0"/>
              </a:rPr>
              <a:t> vagy a lassított felvétel 240 </a:t>
            </a:r>
            <a:r>
              <a:rPr lang="hu-HU" dirty="0" err="1">
                <a:latin typeface="Segoe Print" pitchFamily="2" charset="0"/>
              </a:rPr>
              <a:t>fps-en</a:t>
            </a:r>
            <a:r>
              <a:rPr lang="hu-HU" dirty="0">
                <a:latin typeface="Segoe Print" pitchFamily="2" charset="0"/>
              </a:rPr>
              <a:t>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 smtClean="0">
              <a:solidFill>
                <a:schemeClr val="accent1">
                  <a:lumMod val="50000"/>
                </a:schemeClr>
              </a:solidFill>
              <a:latin typeface="Brochure" pitchFamily="2" charset="0"/>
            </a:endParaRPr>
          </a:p>
        </p:txBody>
      </p:sp>
      <p:pic>
        <p:nvPicPr>
          <p:cNvPr id="5126" name="Picture 6" descr="C:\Documents and Settings\Rendszergazda\Asztal\infó szakkör\apple-iphone-6-plus-teszt-hatalmas-alma_screenshot_20141127134433_2_nf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4000496" cy="22402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dows\Desktop\ \info\meret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6175779" cy="452438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57158" y="42860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Méretek</a:t>
            </a:r>
            <a:endParaRPr lang="hu-HU" sz="3600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8596" y="128586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Hosszúság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 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158.1mm</a:t>
            </a:r>
          </a:p>
          <a:p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Szélesség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 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77.8 mm</a:t>
            </a:r>
          </a:p>
          <a:p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Vastagság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 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7.1 mm</a:t>
            </a:r>
          </a:p>
          <a:p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Súly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 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172 g</a:t>
            </a:r>
            <a:endParaRPr lang="hu-HU" sz="2400" dirty="0">
              <a:solidFill>
                <a:schemeClr val="tx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indows\Desktop\ \info\fksjdjgsjkgsd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7318883" cy="4704702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928794" y="500042"/>
            <a:ext cx="5643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lgerian" pitchFamily="82" charset="0"/>
              </a:rPr>
              <a:t>Külsö</a:t>
            </a:r>
            <a:r>
              <a:rPr lang="hu-HU" sz="2400" dirty="0" smtClean="0">
                <a:latin typeface="Algerian" pitchFamily="82" charset="0"/>
              </a:rPr>
              <a:t> gombok és csatlakozók</a:t>
            </a:r>
          </a:p>
          <a:p>
            <a:endParaRPr lang="hu-HU" dirty="0"/>
          </a:p>
        </p:txBody>
      </p:sp>
      <p:pic>
        <p:nvPicPr>
          <p:cNvPr id="4100" name="Picture 4" descr="C:\Users\Windows\Desktop\ \info\o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0"/>
            <a:ext cx="718350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\Desktop\ \info\beepitet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388" y="928670"/>
            <a:ext cx="5916612" cy="320992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28596" y="114298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Beépített alkalmazások:</a:t>
            </a:r>
            <a:endParaRPr lang="hu-HU" sz="2400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5123" name="Picture 3" descr="C:\Users\Windows\Desktop\ \info\ing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4786322"/>
            <a:ext cx="6030912" cy="1857375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28596" y="4929198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Ingyenes Apple-alkalmazások:</a:t>
            </a:r>
          </a:p>
          <a:p>
            <a:endParaRPr lang="hu-HU" dirty="0"/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dows\Desktop\ \info\LaptopBatteryLife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6215106" cy="4093397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57158" y="1285860"/>
            <a:ext cx="8572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      Energiaellátás és akkumulátor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7158" y="2143116"/>
            <a:ext cx="8786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Beépített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lítiumionos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akkumulátor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Feltöltés hálózati adapterről vagy számítógépről USB-csatlakozással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Beszélgetési idő: 3G-hálózaton akár 14 óra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Készenléti idő: akár 10 nap (250 óra)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Internethasználat: 3G-hálózaton akár 10 óra,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LTE‑hálózaton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akár 10 óra,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Wi‑Fi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hálózaton akár 11 óra</a:t>
            </a:r>
          </a:p>
          <a:p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Videólejátszás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: akár 11 óra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Hanglejátszás: akár 50 óra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Beszélgetési idő: 3G-hálózaton akár 24 óra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Készenléti idő: akár 16 nap (384 óra)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Internethasználat: 3G-hálózaton akár 12 óra,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LTE‑hálózaton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akár 12 óra,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Wi‑Fi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hálózaton akár 12 óra</a:t>
            </a:r>
          </a:p>
          <a:p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Videólejátszás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: akár 14 óra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Hanglejátszás: akár 80 óra</a:t>
            </a:r>
          </a:p>
          <a:p>
            <a:endParaRPr lang="hu-HU" dirty="0"/>
          </a:p>
        </p:txBody>
      </p:sp>
    </p:spTree>
  </p:cSld>
  <p:clrMapOvr>
    <a:masterClrMapping/>
  </p:clrMapOvr>
  <p:transition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367</Words>
  <Application>Microsoft Office PowerPoint</Application>
  <PresentationFormat>Diavetítés a képernyőre (4:3 oldalarány)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Napforduló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Operációs rendszer</vt:lpstr>
      <vt:lpstr>Hátránya</vt:lpstr>
      <vt:lpstr>IOS vagy Android?</vt:lpstr>
      <vt:lpstr>PowerPoint bemutató</vt:lpstr>
      <vt:lpstr>Biztonság az ujjad hegyén</vt:lpstr>
      <vt:lpstr>Kérdések</vt:lpstr>
      <vt:lpstr>Források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MS-USER</dc:creator>
  <cp:lastModifiedBy>Gep1</cp:lastModifiedBy>
  <cp:revision>30</cp:revision>
  <dcterms:created xsi:type="dcterms:W3CDTF">2014-12-08T13:12:34Z</dcterms:created>
  <dcterms:modified xsi:type="dcterms:W3CDTF">2014-12-16T14:12:37Z</dcterms:modified>
</cp:coreProperties>
</file>