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1FC1CCE-EE72-40C5-9731-16DBAB97447B}" type="datetimeFigureOut">
              <a:rPr lang="hu-HU" smtClean="0"/>
              <a:pPr/>
              <a:t>2015.01.05.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7449A5C-9EAB-4B10-9ACB-320128C8B8B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heverge.com/2014/9/18/6339583/iphone-6-and-6-plus-camera-test-icel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temak/ios-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cworld.hu/temak/ios-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cworld.hu/macworld/iphone-6-vagy-iphone-6-plus-nagyot-vagy-meg-nagyobbat-valasszak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cworld.hu/tippek/5-remek-billentyuzet-az-ios-8-hoz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 rot="21310299">
            <a:off x="539751" y="369703"/>
            <a:ext cx="2668364" cy="1828212"/>
          </a:xfrm>
          <a:ln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Ezt </a:t>
            </a:r>
            <a:r>
              <a:rPr lang="hu-H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szeretem az </a:t>
            </a:r>
            <a:r>
              <a:rPr lang="hu-H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informatiában</a:t>
            </a:r>
            <a:endParaRPr lang="hu-H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hu-H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Kiss Anett </a:t>
            </a:r>
            <a:r>
              <a:rPr lang="hu-HU" sz="4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8</a:t>
            </a:r>
            <a:r>
              <a:rPr lang="hu-H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.a</a:t>
            </a:r>
            <a:br>
              <a:rPr lang="hu-H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hu-H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Felkészítő tanár: Salamon Róza</a:t>
            </a:r>
            <a:r>
              <a:rPr lang="hu-HU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hu-HU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hu-H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Dr. Török Béla Általános Iskola</a:t>
            </a:r>
            <a:br>
              <a:rPr lang="hu-H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hu-H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1142 Budapest, Rákospatak utca 101.</a:t>
            </a:r>
          </a:p>
        </p:txBody>
      </p:sp>
      <p:sp>
        <p:nvSpPr>
          <p:cNvPr id="14338" name="AutoShape 2" descr="http://tki.szie.hu/oktatas/pluginfile.php/29094/course/section/2138/Internet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340" name="AutoShape 4" descr="http://tki.szie.hu/oktatas/pluginfile.php/29094/course/section/2138/Internet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 descr="Intern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74033">
            <a:off x="5269998" y="935159"/>
            <a:ext cx="3024323" cy="181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Gyors válaszok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7504" y="908720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Arial Rounded MT Bold" pitchFamily="34" charset="0"/>
              </a:rPr>
              <a:t>Az új </a:t>
            </a:r>
            <a:r>
              <a:rPr lang="hu-HU" sz="1600" dirty="0" err="1" smtClean="0">
                <a:latin typeface="Arial Rounded MT Bold" pitchFamily="34" charset="0"/>
              </a:rPr>
              <a:t>mobilos</a:t>
            </a:r>
            <a:r>
              <a:rPr lang="hu-HU" sz="1600" dirty="0" smtClean="0">
                <a:latin typeface="Arial Rounded MT Bold" pitchFamily="34" charset="0"/>
              </a:rPr>
              <a:t> rendszerben gyors válaszírásra is van mód, rögtön az értesítésnél. Ennek a pontos megjelenése a jelenlegi beállításainktól függ, de természetesen ez módosítható. Ehhez a Beállításokban az Értesítések menüt kell keresni, majd az Üzenetekben megadni, hogy felül vagy középen jelenjenek meg az </a:t>
            </a:r>
            <a:r>
              <a:rPr lang="hu-HU" sz="1600" dirty="0" err="1" smtClean="0">
                <a:latin typeface="Arial Rounded MT Bold" pitchFamily="34" charset="0"/>
              </a:rPr>
              <a:t>app</a:t>
            </a:r>
            <a:r>
              <a:rPr lang="hu-HU" sz="1600" dirty="0" smtClean="0">
                <a:latin typeface="Arial Rounded MT Bold" pitchFamily="34" charset="0"/>
              </a:rPr>
              <a:t> értesítései.</a:t>
            </a:r>
            <a:endParaRPr lang="hu-HU" sz="1600" dirty="0">
              <a:latin typeface="Arial Rounded MT Bold" pitchFamily="34" charset="0"/>
            </a:endParaRPr>
          </a:p>
        </p:txBody>
      </p:sp>
      <p:pic>
        <p:nvPicPr>
          <p:cNvPr id="6" name="Kép 5" descr="tipp2_screenshot_20141013132421_6_n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052736"/>
            <a:ext cx="2891813" cy="433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76672"/>
            <a:ext cx="185942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Mik követnek?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90872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Arial Rounded MT Bold" pitchFamily="34" charset="0"/>
              </a:rPr>
              <a:t>Az előző verzióhoz hasonlóan itt is egyesével szűrhetjük, hogy mely </a:t>
            </a:r>
            <a:r>
              <a:rPr lang="hu-HU" sz="1600" dirty="0" err="1" smtClean="0">
                <a:latin typeface="Arial Rounded MT Bold" pitchFamily="34" charset="0"/>
              </a:rPr>
              <a:t>appok</a:t>
            </a:r>
            <a:r>
              <a:rPr lang="hu-HU" sz="1600" dirty="0" smtClean="0">
                <a:latin typeface="Arial Rounded MT Bold" pitchFamily="34" charset="0"/>
              </a:rPr>
              <a:t> legyenek képesek követni a földrajzi helyzetünket. Adatvédelmi okokból erre nagy szükség lehet, elvégre nem szükséges az utolsó üzenetküldőnek is közzétenni, hogy hol vagyunk. A listát a Beállítások, Adatvédelem, Helymeghatározás menüben ellenőrizhetjük. </a:t>
            </a:r>
            <a:endParaRPr lang="hu-HU" sz="1600" dirty="0">
              <a:latin typeface="Arial Rounded MT Bold" pitchFamily="34" charset="0"/>
            </a:endParaRPr>
          </a:p>
        </p:txBody>
      </p:sp>
      <p:pic>
        <p:nvPicPr>
          <p:cNvPr id="6" name="Kép 5" descr="tipp2_screenshot_20141013132420_5_n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2574032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476672"/>
            <a:ext cx="669674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/>
                <a:solidFill>
                  <a:schemeClr val="accent3"/>
                </a:solidFill>
                <a:latin typeface="Arial Rounded MT Bold" pitchFamily="34" charset="0"/>
              </a:rPr>
              <a:t>Elképesztő fotókat csinál az iPhone 6 Plus</a:t>
            </a:r>
            <a:endParaRPr lang="hu-HU" b="1" dirty="0">
              <a:ln/>
              <a:solidFill>
                <a:schemeClr val="accent3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Elképesztő fotókat csinál az iPhone 6 Plu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latin typeface="Arial Rounded MT Bold" pitchFamily="34" charset="0"/>
              </a:rPr>
              <a:t>Mann szerint az iPhone 6/</a:t>
            </a:r>
            <a:r>
              <a:rPr lang="hu-HU" sz="1600" dirty="0" err="1" smtClean="0">
                <a:latin typeface="Arial Rounded MT Bold" pitchFamily="34" charset="0"/>
              </a:rPr>
              <a:t>6</a:t>
            </a:r>
            <a:r>
              <a:rPr lang="hu-HU" sz="1600" dirty="0" smtClean="0">
                <a:latin typeface="Arial Rounded MT Bold" pitchFamily="34" charset="0"/>
              </a:rPr>
              <a:t> Plus sokkal szebb képeket tud készíteni az iPhone 5S-hez képest, és olyan minőséget, funkciókat ad a kezünkbe, amelyet a fotósok nagyon élveznek majd. Megéri átlapozni Mann anyagait, </a:t>
            </a:r>
            <a:r>
              <a:rPr lang="hu-HU" sz="1600" b="1" dirty="0" smtClean="0">
                <a:latin typeface="Arial Rounded MT Bold" pitchFamily="34" charset="0"/>
                <a:hlinkClick r:id="rId2"/>
              </a:rPr>
              <a:t>a fotók és videók magukért beszélnek</a:t>
            </a:r>
            <a:r>
              <a:rPr lang="hu-HU" sz="1600" dirty="0" smtClean="0">
                <a:latin typeface="Arial Rounded MT Bold" pitchFamily="34" charset="0"/>
              </a:rPr>
              <a:t>. </a:t>
            </a:r>
            <a:endParaRPr lang="hu-HU" sz="1600" dirty="0">
              <a:latin typeface="Arial Rounded MT Bold" pitchFamily="34" charset="0"/>
            </a:endParaRPr>
          </a:p>
        </p:txBody>
      </p:sp>
      <p:pic>
        <p:nvPicPr>
          <p:cNvPr id="12" name="Kép 11" descr="iphone-6-travel-photo-review-mann-header0_20140919_093502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604867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églalap 12"/>
          <p:cNvSpPr/>
          <p:nvPr/>
        </p:nvSpPr>
        <p:spPr>
          <a:xfrm>
            <a:off x="3923928" y="6021288"/>
            <a:ext cx="3239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iPhone 5S vs. iPhone 6 Plus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14" name="Kép 13" descr="apple_screenshot_20140919094356_2_nf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933056"/>
            <a:ext cx="4204041" cy="197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476672"/>
            <a:ext cx="38836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5 remek billentyűzet az iOS 8-hoz</a:t>
            </a:r>
            <a:endParaRPr lang="hu-H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9" name="Kép 8" descr="f_20140928_125504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459110" cy="194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églalap 9"/>
          <p:cNvSpPr/>
          <p:nvPr/>
        </p:nvSpPr>
        <p:spPr>
          <a:xfrm>
            <a:off x="0" y="836712"/>
            <a:ext cx="5382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Arial Rounded MT Bold" pitchFamily="34" charset="0"/>
              </a:rPr>
              <a:t>Most, hogy végre lehet külső billentyűzetet használni az iOS 8-ban, érdemes megnézni a legnagyobbakat.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339752" y="4149080"/>
            <a:ext cx="6102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Hogyan adható egy új billentyűzet </a:t>
            </a:r>
            <a:r>
              <a:rPr lang="hu-HU" b="1" dirty="0" smtClean="0">
                <a:latin typeface="Arial Rounded MT Bold" pitchFamily="34" charset="0"/>
                <a:hlinkClick r:id="rId3"/>
              </a:rPr>
              <a:t>az iOS 8-hoz</a:t>
            </a:r>
            <a:r>
              <a:rPr lang="hu-HU" dirty="0" smtClean="0">
                <a:latin typeface="Arial Rounded MT Bold" pitchFamily="34" charset="0"/>
              </a:rPr>
              <a:t>? Elsőként le kell tölteni a kiválasztott </a:t>
            </a:r>
            <a:r>
              <a:rPr lang="hu-HU" dirty="0" err="1" smtClean="0">
                <a:latin typeface="Arial Rounded MT Bold" pitchFamily="34" charset="0"/>
              </a:rPr>
              <a:t>appot</a:t>
            </a:r>
            <a:r>
              <a:rPr lang="hu-HU" dirty="0" smtClean="0">
                <a:latin typeface="Arial Rounded MT Bold" pitchFamily="34" charset="0"/>
              </a:rPr>
              <a:t>. Ezután el kell látogatni a Beállítások, Általános, Billentyűzetek menüpontba, majd felvenni új beviteli lehetőségként a korábban telepített billentyűzetet. Azután bármikor hozzáférhetünk az új </a:t>
            </a:r>
            <a:r>
              <a:rPr lang="hu-HU" dirty="0" err="1" smtClean="0">
                <a:latin typeface="Arial Rounded MT Bold" pitchFamily="34" charset="0"/>
              </a:rPr>
              <a:t>apphoz</a:t>
            </a:r>
            <a:r>
              <a:rPr lang="hu-HU" dirty="0" smtClean="0">
                <a:latin typeface="Arial Rounded MT Bold" pitchFamily="34" charset="0"/>
              </a:rPr>
              <a:t>, írjunk e-mailt, közösségi bejegyzést vagy SMS-t. </a:t>
            </a:r>
            <a:endParaRPr lang="hu-HU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0"/>
            <a:ext cx="14401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Kérdések</a:t>
            </a:r>
            <a:endParaRPr lang="hu-H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772816"/>
            <a:ext cx="48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  <a:latin typeface="Arial Rounded MT Bold" pitchFamily="34" charset="0"/>
              </a:rPr>
              <a:t>iPhone-nak milyen az operációs rendszere?</a:t>
            </a:r>
            <a:endParaRPr lang="hu-HU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Akciógomb: Súgó 9">
            <a:hlinkClick r:id="rId2" action="ppaction://hlinksldjump" highlightClick="1"/>
          </p:cNvPr>
          <p:cNvSpPr/>
          <p:nvPr/>
        </p:nvSpPr>
        <p:spPr>
          <a:xfrm>
            <a:off x="287016" y="2060848"/>
            <a:ext cx="288032" cy="21602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575048" y="206084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 Rounded MT Bold" pitchFamily="34" charset="0"/>
              </a:rPr>
              <a:t>IOS</a:t>
            </a:r>
            <a:endParaRPr lang="hu-HU" sz="1200" dirty="0">
              <a:latin typeface="Arial Rounded MT Bold" pitchFamily="34" charset="0"/>
            </a:endParaRPr>
          </a:p>
        </p:txBody>
      </p:sp>
      <p:sp>
        <p:nvSpPr>
          <p:cNvPr id="14" name="Akciógomb: Súgó 13">
            <a:hlinkClick r:id="rId3" action="ppaction://hlinksldjump" highlightClick="1"/>
          </p:cNvPr>
          <p:cNvSpPr/>
          <p:nvPr/>
        </p:nvSpPr>
        <p:spPr>
          <a:xfrm>
            <a:off x="287016" y="2276872"/>
            <a:ext cx="288032" cy="21602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575048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 Rounded MT Bold" pitchFamily="34" charset="0"/>
              </a:rPr>
              <a:t>Android</a:t>
            </a:r>
            <a:endParaRPr lang="hu-HU" sz="1200" dirty="0">
              <a:latin typeface="Arial Rounded MT Bold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835696" y="2996952"/>
            <a:ext cx="3946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  <a:latin typeface="Arial Rounded MT Bold" pitchFamily="34" charset="0"/>
              </a:rPr>
              <a:t>Miért jó ha szürkére állítjuk a kijelzőt ?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17" name="Akciógomb: Súgó 16">
            <a:hlinkClick r:id="rId3" action="ppaction://hlinksldjump" highlightClick="1"/>
          </p:cNvPr>
          <p:cNvSpPr/>
          <p:nvPr/>
        </p:nvSpPr>
        <p:spPr>
          <a:xfrm>
            <a:off x="1907704" y="3356992"/>
            <a:ext cx="288032" cy="21602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Akciógomb: Súgó 17">
            <a:hlinkClick r:id="rId2" action="ppaction://hlinksldjump" highlightClick="1"/>
          </p:cNvPr>
          <p:cNvSpPr/>
          <p:nvPr/>
        </p:nvSpPr>
        <p:spPr>
          <a:xfrm>
            <a:off x="1907704" y="3573016"/>
            <a:ext cx="288032" cy="21602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2195736" y="3573016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 Rounded MT Bold" pitchFamily="34" charset="0"/>
              </a:rPr>
              <a:t>Az akkuhoz való jó a spórolásért.</a:t>
            </a:r>
            <a:endParaRPr lang="hu-HU" sz="1200" dirty="0">
              <a:latin typeface="Arial Rounded MT Bold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195736" y="3356992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 Rounded MT Bold" pitchFamily="34" charset="0"/>
              </a:rPr>
              <a:t>Szép legyen a kijelz</a:t>
            </a:r>
            <a:r>
              <a:rPr lang="hu-HU" sz="1200" b="1" dirty="0" smtClean="0">
                <a:latin typeface="Arial Rounded MT Bold" pitchFamily="34" charset="0"/>
              </a:rPr>
              <a:t>ő</a:t>
            </a:r>
            <a:r>
              <a:rPr lang="hu-HU" sz="1200" dirty="0" smtClean="0">
                <a:latin typeface="Arial Rounded MT Bold" pitchFamily="34" charset="0"/>
              </a:rPr>
              <a:t>.</a:t>
            </a:r>
            <a:endParaRPr lang="hu-HU" sz="1200" dirty="0">
              <a:latin typeface="Arial Rounded MT Bold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131840" y="4437112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  <a:latin typeface="Arial Rounded MT Bold" pitchFamily="34" charset="0"/>
              </a:rPr>
              <a:t>Melyik iPhone tud csinál az elképesztő fotókat ?</a:t>
            </a:r>
            <a:endParaRPr lang="hu-HU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0" name="Akciógomb: Súgó 19">
            <a:hlinkClick r:id="rId3" action="ppaction://hlinksldjump" highlightClick="1"/>
          </p:cNvPr>
          <p:cNvSpPr/>
          <p:nvPr/>
        </p:nvSpPr>
        <p:spPr>
          <a:xfrm>
            <a:off x="3203848" y="4797152"/>
            <a:ext cx="288032" cy="21602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Akciógomb: Súgó 22">
            <a:hlinkClick r:id="rId2" action="ppaction://hlinksldjump" highlightClick="1"/>
          </p:cNvPr>
          <p:cNvSpPr/>
          <p:nvPr/>
        </p:nvSpPr>
        <p:spPr>
          <a:xfrm>
            <a:off x="3203848" y="5013176"/>
            <a:ext cx="288032" cy="21602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3491880" y="4797152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 Rounded MT Bold" pitchFamily="34" charset="0"/>
              </a:rPr>
              <a:t>iPhone 5s</a:t>
            </a:r>
            <a:endParaRPr lang="hu-HU" sz="1200" dirty="0">
              <a:latin typeface="Arial Rounded MT Bold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491880" y="501317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 Rounded MT Bold" pitchFamily="34" charset="0"/>
              </a:rPr>
              <a:t>iPhone 6 plus</a:t>
            </a:r>
            <a:endParaRPr lang="hu-HU" sz="1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70970" y="2967335"/>
            <a:ext cx="520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Helyes válasz!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Mosolygó arc 4"/>
          <p:cNvSpPr/>
          <p:nvPr/>
        </p:nvSpPr>
        <p:spPr>
          <a:xfrm>
            <a:off x="3995936" y="4149080"/>
            <a:ext cx="9144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issza vagy Előző 5">
            <a:hlinkClick r:id="rId2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141687" y="2967335"/>
            <a:ext cx="486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Rossz válasz!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Akciógomb: Vissza vagy Előző 4">
            <a:hlinkClick r:id="rId2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Források:</a:t>
            </a:r>
            <a:endParaRPr lang="hu-H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7504" y="980728"/>
            <a:ext cx="256672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http://pcworld.hu/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4572000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Minden, amit ki kell próbálnod az iOS 8-ban</a:t>
            </a:r>
            <a:endParaRPr lang="hu-H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Minden, amit ki kell próbálnod az iOS 8-ban - harmadik ré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690592" cy="3200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églalap 3"/>
          <p:cNvSpPr/>
          <p:nvPr/>
        </p:nvSpPr>
        <p:spPr>
          <a:xfrm>
            <a:off x="395536" y="4437112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Arial Rounded MT Bold" pitchFamily="34" charset="0"/>
                <a:hlinkClick r:id="rId3"/>
              </a:rPr>
              <a:t>Az iOS 8</a:t>
            </a:r>
            <a:r>
              <a:rPr lang="hu-HU" dirty="0" smtClean="0">
                <a:latin typeface="Arial Rounded MT Bold" pitchFamily="34" charset="0"/>
              </a:rPr>
              <a:t> egy ideje már elérhető - aki már frissítette az Apple készülékét (vagy </a:t>
            </a:r>
            <a:r>
              <a:rPr lang="hu-HU" b="1" dirty="0" smtClean="0">
                <a:latin typeface="Arial Rounded MT Bold" pitchFamily="34" charset="0"/>
                <a:hlinkClick r:id="rId4"/>
              </a:rPr>
              <a:t>vett egy újat</a:t>
            </a:r>
            <a:r>
              <a:rPr lang="hu-HU" dirty="0" smtClean="0">
                <a:latin typeface="Arial Rounded MT Bold" pitchFamily="34" charset="0"/>
              </a:rPr>
              <a:t>), az már sok apró trükkre rájöhetett az aktuális almás mobil </a:t>
            </a:r>
            <a:r>
              <a:rPr lang="hu-HU" dirty="0" err="1" smtClean="0">
                <a:latin typeface="Arial Rounded MT Bold" pitchFamily="34" charset="0"/>
              </a:rPr>
              <a:t>OS-ben</a:t>
            </a:r>
            <a:r>
              <a:rPr lang="hu-HU" dirty="0" smtClean="0">
                <a:latin typeface="Arial Rounded MT Bold" pitchFamily="34" charset="0"/>
              </a:rPr>
              <a:t>. Persze mindig vannak akadnak kisebb trükkök és újdonságok, amelyeket csak jóval később veszünk észre. </a:t>
            </a:r>
            <a:endParaRPr lang="hu-HU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76672"/>
            <a:ext cx="250793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hu-H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Touch</a:t>
            </a:r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ID mindenhol</a:t>
            </a:r>
            <a:endParaRPr lang="hu-HU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836712"/>
            <a:ext cx="6462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Amennyiben valaki </a:t>
            </a:r>
            <a:r>
              <a:rPr lang="hu-HU" dirty="0" err="1" smtClean="0">
                <a:latin typeface="Arial Rounded MT Bold" pitchFamily="34" charset="0"/>
              </a:rPr>
              <a:t>Touch</a:t>
            </a:r>
            <a:r>
              <a:rPr lang="hu-HU" dirty="0" smtClean="0">
                <a:latin typeface="Arial Rounded MT Bold" pitchFamily="34" charset="0"/>
              </a:rPr>
              <a:t> </a:t>
            </a:r>
            <a:r>
              <a:rPr lang="hu-HU" dirty="0" err="1" smtClean="0">
                <a:latin typeface="Arial Rounded MT Bold" pitchFamily="34" charset="0"/>
              </a:rPr>
              <a:t>ID-képes</a:t>
            </a:r>
            <a:r>
              <a:rPr lang="hu-HU" dirty="0" smtClean="0">
                <a:latin typeface="Arial Rounded MT Bold" pitchFamily="34" charset="0"/>
              </a:rPr>
              <a:t> Apple készülékkel rendelkezik, akkor az iOS 8-ban a képernyőzáron és az </a:t>
            </a:r>
            <a:r>
              <a:rPr lang="hu-HU" dirty="0" err="1" smtClean="0">
                <a:latin typeface="Arial Rounded MT Bold" pitchFamily="34" charset="0"/>
              </a:rPr>
              <a:t>iTuneson</a:t>
            </a:r>
            <a:r>
              <a:rPr lang="hu-HU" dirty="0" smtClean="0">
                <a:latin typeface="Arial Rounded MT Bold" pitchFamily="34" charset="0"/>
              </a:rPr>
              <a:t> túl is a hasznát veheti az ujjlenyomat-olvasónak. Többek között a </a:t>
            </a:r>
            <a:r>
              <a:rPr lang="hu-HU" dirty="0" err="1" smtClean="0">
                <a:latin typeface="Arial Rounded MT Bold" pitchFamily="34" charset="0"/>
              </a:rPr>
              <a:t>Dropbox</a:t>
            </a:r>
            <a:r>
              <a:rPr lang="hu-HU" dirty="0" smtClean="0">
                <a:latin typeface="Arial Rounded MT Bold" pitchFamily="34" charset="0"/>
              </a:rPr>
              <a:t>, az </a:t>
            </a:r>
            <a:r>
              <a:rPr lang="hu-HU" dirty="0" err="1" smtClean="0">
                <a:latin typeface="Arial Rounded MT Bold" pitchFamily="34" charset="0"/>
              </a:rPr>
              <a:t>Evernote</a:t>
            </a:r>
            <a:r>
              <a:rPr lang="hu-HU" dirty="0" smtClean="0">
                <a:latin typeface="Arial Rounded MT Bold" pitchFamily="34" charset="0"/>
              </a:rPr>
              <a:t> és a </a:t>
            </a:r>
            <a:r>
              <a:rPr lang="hu-HU" dirty="0" err="1" smtClean="0">
                <a:latin typeface="Arial Rounded MT Bold" pitchFamily="34" charset="0"/>
              </a:rPr>
              <a:t>LastPass</a:t>
            </a:r>
            <a:r>
              <a:rPr lang="hu-HU" dirty="0" smtClean="0">
                <a:latin typeface="Arial Rounded MT Bold" pitchFamily="34" charset="0"/>
              </a:rPr>
              <a:t> is kihasználja a </a:t>
            </a:r>
            <a:r>
              <a:rPr lang="hu-HU" dirty="0" err="1" smtClean="0">
                <a:latin typeface="Arial Rounded MT Bold" pitchFamily="34" charset="0"/>
              </a:rPr>
              <a:t>Touch</a:t>
            </a:r>
            <a:r>
              <a:rPr lang="hu-HU" dirty="0" smtClean="0">
                <a:latin typeface="Arial Rounded MT Bold" pitchFamily="34" charset="0"/>
              </a:rPr>
              <a:t> </a:t>
            </a:r>
            <a:r>
              <a:rPr lang="hu-HU" dirty="0" err="1" smtClean="0">
                <a:latin typeface="Arial Rounded MT Bold" pitchFamily="34" charset="0"/>
              </a:rPr>
              <a:t>ID-t</a:t>
            </a:r>
            <a:r>
              <a:rPr lang="hu-HU" dirty="0" smtClean="0">
                <a:latin typeface="Arial Rounded MT Bold" pitchFamily="34" charset="0"/>
              </a:rPr>
              <a:t>. 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15362" name="Picture 2" descr="Minden, amit ki kell próbálnod az iOS 8-ban - harmadik rés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57150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04664"/>
            <a:ext cx="1944700" cy="33855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hu-H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Orvosi azonosító</a:t>
            </a:r>
            <a:endParaRPr lang="hu-H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-77119" y="765492"/>
            <a:ext cx="6606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latin typeface="Arial Rounded MT Bold" pitchFamily="34" charset="0"/>
              </a:rPr>
              <a:t>A Health </a:t>
            </a:r>
            <a:r>
              <a:rPr lang="hu-HU" sz="1400" dirty="0" err="1" smtClean="0">
                <a:latin typeface="Arial Rounded MT Bold" pitchFamily="34" charset="0"/>
              </a:rPr>
              <a:t>apphoz</a:t>
            </a:r>
            <a:r>
              <a:rPr lang="hu-HU" sz="1400" dirty="0" smtClean="0">
                <a:latin typeface="Arial Rounded MT Bold" pitchFamily="34" charset="0"/>
              </a:rPr>
              <a:t> kötődő jövőbeli szolgáltatások természetesen inkább Amerikát célozzák, de azért orvosi azonosítót mi is létrehozhatunk az alkalmazásban. Ehhez alul az utolsó fület kell kiválasztani, beállítás szerint pedig a vészhelyzeti tárcsázón is megjelennek a legfontosabb adataink - ha valami baj lenne, még feloldani sem kell az eszközt.</a:t>
            </a:r>
            <a:r>
              <a:rPr lang="hu-HU" sz="1400" dirty="0" smtClean="0"/>
              <a:t> </a:t>
            </a:r>
            <a:endParaRPr lang="hu-HU" sz="1400" dirty="0"/>
          </a:p>
        </p:txBody>
      </p:sp>
      <p:pic>
        <p:nvPicPr>
          <p:cNvPr id="16386" name="Picture 2" descr="Minden, amit ki kell próbálnod az iOS 8-ban - harmadik rész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3643">
            <a:off x="1425478" y="2168184"/>
            <a:ext cx="2664398" cy="396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836712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  <a:cs typeface="Aharoni" pitchFamily="2" charset="-79"/>
              </a:rPr>
              <a:t>Az Üzenetek </a:t>
            </a:r>
            <a:r>
              <a:rPr lang="hu-HU" dirty="0" err="1" smtClean="0">
                <a:latin typeface="Arial Rounded MT Bold" pitchFamily="34" charset="0"/>
                <a:cs typeface="Aharoni" pitchFamily="2" charset="-79"/>
              </a:rPr>
              <a:t>app</a:t>
            </a:r>
            <a:r>
              <a:rPr lang="hu-HU" dirty="0" smtClean="0">
                <a:latin typeface="Arial Rounded MT Bold" pitchFamily="34" charset="0"/>
                <a:cs typeface="Aharoni" pitchFamily="2" charset="-79"/>
              </a:rPr>
              <a:t> sokat fejlődött az iOS 8-ban, így például már a fizikai helyzetünket is megoszthatjuk az ismerőseinkkel. Ezt a konkrét beszélgetés Részletek menüpontjában lehet minden esetben engedélyezni. </a:t>
            </a:r>
            <a:endParaRPr lang="hu-HU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476672"/>
            <a:ext cx="2423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Helyzet megosztása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17410" name="AutoShape 2" descr="Minden, amit ki kell próbálnod az iOS 8-ban - harmadik rész 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 descr="tipp2_screenshot_20141021131402_6_n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44824"/>
            <a:ext cx="3078088" cy="4617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76672"/>
            <a:ext cx="146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Értesítések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836712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Az értesítési központban gyorsan eltüntethető egy-egy jelzés, ha az ujjunkat balra húzzuk rajta, majd a megjelenő X-re nyomunk. 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6" name="Kép 5" descr="tipp2_screenshot_20141021131359_2_n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71500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476672"/>
            <a:ext cx="288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Napkelte és napnyugta</a:t>
            </a:r>
            <a:endParaRPr lang="hu-H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836712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Legyen szó bármilyen városról, az Időjárás </a:t>
            </a:r>
            <a:r>
              <a:rPr lang="hu-HU" dirty="0" err="1" smtClean="0">
                <a:latin typeface="Arial Rounded MT Bold" pitchFamily="34" charset="0"/>
              </a:rPr>
              <a:t>app</a:t>
            </a:r>
            <a:r>
              <a:rPr lang="hu-HU" dirty="0" smtClean="0">
                <a:latin typeface="Arial Rounded MT Bold" pitchFamily="34" charset="0"/>
              </a:rPr>
              <a:t> tíznapos előrejelzése már a napkeltét és a napnyugtát is jelzi nekünk. Lentebb görgetve a korábbinál jóval több információt látunk. 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18434" name="AutoShape 2" descr="Minden, amit ki kell próbálnod az iOS 8-ban - harmadik rész 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 descr="tipp2_screenshot_20141021131401_5_n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3006080" cy="450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76672"/>
            <a:ext cx="136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Szürkeség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764704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rial Rounded MT Bold" pitchFamily="34" charset="0"/>
              </a:rPr>
              <a:t>Bár az akkuval nem tudni, hogy mennyit spórolunk, trükknek jó, ha szürkére állítjuk a kijelzőt. Ehhez a Beállítások, Általános, Kisegítő lehetőségek menüben kapcsoljuk be a Szürkeárnyalat opciót. 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6" name="Kép 5" descr="tipp2_screenshot_20141021131404_8_n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5715000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76672"/>
            <a:ext cx="56166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/>
            <a:r>
              <a:rPr lang="hu-H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Minden, amit ki kell próbálnod az iOS 8-ban - második rész</a:t>
            </a:r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1052736"/>
            <a:ext cx="2134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u-H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Extra billentyűzetek</a:t>
            </a:r>
            <a:endParaRPr lang="hu-H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13407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latin typeface="Arial Rounded MT Bold" pitchFamily="34" charset="0"/>
              </a:rPr>
              <a:t>Az iOS 8-ban már nem csak az Apple gyári billentyűzetét lehet használni, hanem külső fejlesztőktől származó klaviatúrák is telepíthetőek. Ezekből ráadásul egyre több van, és már a kezdetektől jelen volt az </a:t>
            </a:r>
            <a:r>
              <a:rPr lang="hu-HU" sz="1400" dirty="0" err="1" smtClean="0">
                <a:latin typeface="Arial Rounded MT Bold" pitchFamily="34" charset="0"/>
              </a:rPr>
              <a:t>Androidon</a:t>
            </a:r>
            <a:r>
              <a:rPr lang="hu-HU" sz="1400" dirty="0" smtClean="0">
                <a:latin typeface="Arial Rounded MT Bold" pitchFamily="34" charset="0"/>
              </a:rPr>
              <a:t> oly népszerű </a:t>
            </a:r>
            <a:r>
              <a:rPr lang="hu-HU" sz="1400" dirty="0" err="1" smtClean="0">
                <a:latin typeface="Arial Rounded MT Bold" pitchFamily="34" charset="0"/>
              </a:rPr>
              <a:t>SwiftKey</a:t>
            </a:r>
            <a:r>
              <a:rPr lang="hu-HU" sz="1400" dirty="0" smtClean="0">
                <a:latin typeface="Arial Rounded MT Bold" pitchFamily="34" charset="0"/>
              </a:rPr>
              <a:t> és </a:t>
            </a:r>
            <a:r>
              <a:rPr lang="hu-HU" sz="1400" dirty="0" err="1" smtClean="0">
                <a:latin typeface="Arial Rounded MT Bold" pitchFamily="34" charset="0"/>
              </a:rPr>
              <a:t>Swipe</a:t>
            </a:r>
            <a:r>
              <a:rPr lang="hu-HU" sz="1400" dirty="0" smtClean="0">
                <a:latin typeface="Arial Rounded MT Bold" pitchFamily="34" charset="0"/>
              </a:rPr>
              <a:t> </a:t>
            </a:r>
            <a:r>
              <a:rPr lang="hu-HU" sz="1400" dirty="0" err="1" smtClean="0">
                <a:latin typeface="Arial Rounded MT Bold" pitchFamily="34" charset="0"/>
              </a:rPr>
              <a:t>is.</a:t>
            </a:r>
            <a:r>
              <a:rPr lang="hu-HU" sz="1400" b="1" dirty="0" err="1" smtClean="0">
                <a:latin typeface="Arial Rounded MT Bold" pitchFamily="34" charset="0"/>
                <a:hlinkClick r:id="rId2"/>
              </a:rPr>
              <a:t>Ebben</a:t>
            </a:r>
            <a:r>
              <a:rPr lang="hu-HU" sz="1400" b="1" dirty="0" smtClean="0">
                <a:latin typeface="Arial Rounded MT Bold" pitchFamily="34" charset="0"/>
                <a:hlinkClick r:id="rId2"/>
              </a:rPr>
              <a:t> az írásunkban összegyűjtöttük</a:t>
            </a:r>
            <a:r>
              <a:rPr lang="hu-HU" sz="1400" dirty="0" smtClean="0">
                <a:latin typeface="Arial Rounded MT Bold" pitchFamily="34" charset="0"/>
              </a:rPr>
              <a:t> az öt legjobb billentyűzetet az iOS 8-hoz. </a:t>
            </a:r>
            <a:endParaRPr lang="hu-HU" sz="1400" dirty="0">
              <a:latin typeface="Arial Rounded MT Bold" pitchFamily="34" charset="0"/>
            </a:endParaRPr>
          </a:p>
        </p:txBody>
      </p:sp>
      <p:pic>
        <p:nvPicPr>
          <p:cNvPr id="7" name="Kép 6" descr="tipp2_screenshot_20141013132424_10_nf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348880"/>
            <a:ext cx="4922912" cy="333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172</TotalTime>
  <Words>538</Words>
  <Application>Microsoft Office PowerPoint</Application>
  <PresentationFormat>Diavetítés a képernyőre (4:3 oldalarány)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Urbánus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6.a</dc:creator>
  <cp:lastModifiedBy>6.a</cp:lastModifiedBy>
  <cp:revision>21</cp:revision>
  <dcterms:created xsi:type="dcterms:W3CDTF">2014-10-13T08:15:43Z</dcterms:created>
  <dcterms:modified xsi:type="dcterms:W3CDTF">2015-01-05T09:24:37Z</dcterms:modified>
</cp:coreProperties>
</file>