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  <p:sldId id="265" r:id="rId11"/>
    <p:sldId id="266" r:id="rId12"/>
    <p:sldId id="274" r:id="rId13"/>
    <p:sldId id="269" r:id="rId14"/>
    <p:sldId id="277" r:id="rId15"/>
    <p:sldId id="270" r:id="rId16"/>
    <p:sldId id="272" r:id="rId17"/>
    <p:sldId id="273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4F73-DE38-4638-97F6-932E72220036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ED1AC-033A-4224-A900-8DD7D7E224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036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ED1AC-033A-4224-A900-8DD7D7E2245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522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ED1AC-033A-4224-A900-8DD7D7E2245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395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447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088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366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94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532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939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558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639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583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516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094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5DE9-9BE7-4F9F-8E22-8B9B511DF21D}" type="datetimeFigureOut">
              <a:rPr lang="hu-HU" smtClean="0"/>
              <a:t>2015.01.10.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F03B7-A4F5-473C-9D46-7B0BBE05F5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401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HYRZRV" TargetMode="External"/><Relationship Id="rId2" Type="http://schemas.openxmlformats.org/officeDocument/2006/relationships/hyperlink" Target="http://goo.gl/VyHzM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Z2Pn9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2895814"/>
          </a:xfrm>
        </p:spPr>
        <p:txBody>
          <a:bodyPr anchor="ctr">
            <a:normAutofit/>
          </a:bodyPr>
          <a:lstStyle/>
          <a:p>
            <a:r>
              <a:rPr lang="hu-HU" dirty="0" smtClean="0"/>
              <a:t>Ez az én művem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043451"/>
            <a:ext cx="9144000" cy="3814549"/>
          </a:xfrm>
        </p:spPr>
        <p:txBody>
          <a:bodyPr anchor="b"/>
          <a:lstStyle/>
          <a:p>
            <a:r>
              <a:rPr lang="hu-HU" dirty="0" smtClean="0"/>
              <a:t>Jakab Richárd</a:t>
            </a:r>
            <a:br>
              <a:rPr lang="hu-HU" dirty="0" smtClean="0"/>
            </a:br>
            <a:r>
              <a:rPr lang="hu-HU" dirty="0" smtClean="0"/>
              <a:t>Tanuló</a:t>
            </a:r>
            <a:endParaRPr lang="hu-HU" dirty="0"/>
          </a:p>
          <a:p>
            <a:r>
              <a:rPr lang="hu-HU" dirty="0" err="1" smtClean="0"/>
              <a:t>Eisensehr</a:t>
            </a:r>
            <a:r>
              <a:rPr lang="hu-HU" dirty="0" smtClean="0"/>
              <a:t> Mihály</a:t>
            </a:r>
            <a:br>
              <a:rPr lang="hu-HU" dirty="0" smtClean="0"/>
            </a:br>
            <a:r>
              <a:rPr lang="hu-HU" dirty="0" smtClean="0"/>
              <a:t>Felkészítő tanár</a:t>
            </a:r>
          </a:p>
          <a:p>
            <a:r>
              <a:rPr lang="hu-HU" dirty="0" smtClean="0"/>
              <a:t>Petőfi Sándor Evangélikus Gimnázium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7150 Bonyhád Kossuth </a:t>
            </a:r>
            <a:r>
              <a:rPr lang="hu-HU" dirty="0" smtClean="0"/>
              <a:t>Lajos </a:t>
            </a:r>
            <a:r>
              <a:rPr lang="hu-HU" dirty="0"/>
              <a:t>u. 4.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321778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Program felépítése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105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hu-HU" dirty="0" smtClean="0"/>
              <a:t>A program tanulási folyamata:</a:t>
            </a:r>
          </a:p>
          <a:p>
            <a:pPr lvl="1"/>
            <a:r>
              <a:rPr lang="hu-HU" dirty="0" smtClean="0"/>
              <a:t>Többnyire random helyet tesz meg</a:t>
            </a:r>
          </a:p>
          <a:p>
            <a:pPr lvl="1"/>
            <a:r>
              <a:rPr lang="hu-HU" dirty="0" smtClean="0"/>
              <a:t>Minden meccs végén lementi a meccs lépéseit egy </a:t>
            </a:r>
            <a:r>
              <a:rPr lang="hu-HU" dirty="0" err="1" smtClean="0"/>
              <a:t>txt</a:t>
            </a:r>
            <a:r>
              <a:rPr lang="hu-HU" dirty="0" smtClean="0"/>
              <a:t> fájlba</a:t>
            </a:r>
          </a:p>
          <a:p>
            <a:pPr lvl="1"/>
            <a:r>
              <a:rPr lang="hu-HU" dirty="0" smtClean="0"/>
              <a:t>Már a második meccstől kezdve mindig megnézi, a meccsben megtett lépések voltak e már megtéve előző meccsekben</a:t>
            </a:r>
          </a:p>
          <a:p>
            <a:pPr lvl="1"/>
            <a:r>
              <a:rPr lang="hu-HU" dirty="0" smtClean="0"/>
              <a:t>Először megnézi azokat a meccseket, ahol ő nyert</a:t>
            </a:r>
          </a:p>
          <a:p>
            <a:pPr lvl="1"/>
            <a:r>
              <a:rPr lang="hu-HU" dirty="0" smtClean="0"/>
              <a:t>Ha talál nyertes meccset, az abban lévő következő lépést fogja meglépni</a:t>
            </a:r>
          </a:p>
        </p:txBody>
      </p:sp>
    </p:spTree>
    <p:extLst>
      <p:ext uri="{BB962C8B-B14F-4D97-AF65-F5344CB8AC3E}">
        <p14:creationId xmlns:p14="http://schemas.microsoft.com/office/powerpoint/2010/main" val="391619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program tanulási folyamata:</a:t>
            </a:r>
          </a:p>
          <a:p>
            <a:pPr lvl="1"/>
            <a:r>
              <a:rPr lang="hu-HU" dirty="0" smtClean="0"/>
              <a:t>Ha nem talál nyertes meccset, akkor megnézi azokat a meccseket, ahol vesztett</a:t>
            </a:r>
          </a:p>
          <a:p>
            <a:pPr lvl="1"/>
            <a:r>
              <a:rPr lang="hu-HU" dirty="0" smtClean="0"/>
              <a:t>Ha talál vesztes meccset, akkor megnézi az abban lévő következő lépést, és ha lehet, azt nem lépi meg a mostani meccsben</a:t>
            </a:r>
          </a:p>
          <a:p>
            <a:pPr lvl="1"/>
            <a:r>
              <a:rPr lang="hu-HU" dirty="0" smtClean="0"/>
              <a:t>A program győzelemre tőr: a döntetlen végű meccseket is vesztesnek tekinti</a:t>
            </a:r>
          </a:p>
          <a:p>
            <a:pPr lvl="1"/>
            <a:r>
              <a:rPr lang="hu-HU" dirty="0" smtClean="0"/>
              <a:t>Ha több lépés merül fel (pl. két győztes meccse is volt már) akkor véletlenszerűen dönti el, hogy melyiket lépi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263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program egy 3x3 –</a:t>
            </a:r>
            <a:r>
              <a:rPr lang="hu-HU" dirty="0" err="1" smtClean="0"/>
              <a:t>as</a:t>
            </a:r>
            <a:r>
              <a:rPr lang="hu-HU" dirty="0" smtClean="0"/>
              <a:t> területre vetíti ki a meccs aktuális állását</a:t>
            </a:r>
          </a:p>
          <a:p>
            <a:r>
              <a:rPr lang="hu-HU" dirty="0" smtClean="0"/>
              <a:t>X és O a játékosok lépéseit, * a még üres, betöltetlen helyeket jelöli</a:t>
            </a:r>
            <a:endParaRPr lang="hu-HU" dirty="0"/>
          </a:p>
          <a:p>
            <a:pPr lvl="8"/>
            <a:r>
              <a:rPr lang="hu-HU" dirty="0" smtClean="0"/>
              <a:t>              </a:t>
            </a:r>
          </a:p>
          <a:p>
            <a:pPr lvl="8"/>
            <a:endParaRPr lang="hu-HU" dirty="0"/>
          </a:p>
          <a:p>
            <a:pPr lvl="8"/>
            <a:endParaRPr lang="hu-HU" dirty="0" smtClean="0"/>
          </a:p>
          <a:p>
            <a:pPr lvl="8"/>
            <a:endParaRPr lang="hu-HU" dirty="0"/>
          </a:p>
          <a:p>
            <a:pPr lvl="8"/>
            <a:endParaRPr lang="hu-HU" dirty="0" smtClean="0"/>
          </a:p>
          <a:p>
            <a:pPr lvl="8"/>
            <a:r>
              <a:rPr lang="hu-HU" dirty="0"/>
              <a:t> </a:t>
            </a:r>
            <a:r>
              <a:rPr lang="hu-HU" dirty="0" smtClean="0"/>
              <a:t>              </a:t>
            </a:r>
          </a:p>
          <a:p>
            <a:pPr lvl="8"/>
            <a:endParaRPr lang="hu-HU" dirty="0"/>
          </a:p>
          <a:p>
            <a:pPr lvl="8"/>
            <a:endParaRPr lang="hu-HU" dirty="0" smtClean="0"/>
          </a:p>
          <a:p>
            <a:pPr lvl="8"/>
            <a:endParaRPr lang="hu-HU" dirty="0"/>
          </a:p>
          <a:p>
            <a:pPr lvl="8"/>
            <a:r>
              <a:rPr lang="hu-HU" dirty="0" smtClean="0"/>
              <a:t>               </a:t>
            </a:r>
            <a:r>
              <a:rPr lang="hu-HU" i="1" dirty="0" smtClean="0"/>
              <a:t>A program egy részlete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54000"/>
            <a:ext cx="4664752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42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Felépül továbbá egy </a:t>
            </a:r>
            <a:r>
              <a:rPr lang="hu-HU" dirty="0" err="1" smtClean="0"/>
              <a:t>txt</a:t>
            </a:r>
            <a:r>
              <a:rPr lang="hu-HU" dirty="0" smtClean="0"/>
              <a:t> beolvasó – kiírató részből</a:t>
            </a:r>
          </a:p>
          <a:p>
            <a:r>
              <a:rPr lang="hu-HU" dirty="0" smtClean="0"/>
              <a:t>Egy adatok betáplálásával foglalkozó részből</a:t>
            </a:r>
          </a:p>
          <a:p>
            <a:r>
              <a:rPr lang="hu-HU" dirty="0" smtClean="0"/>
              <a:t>Egy random eredményt adó részből, és egy ehhez szorosan kapcsolódó ellenőrző részből</a:t>
            </a:r>
          </a:p>
          <a:p>
            <a:r>
              <a:rPr lang="hu-HU" dirty="0" smtClean="0"/>
              <a:t>Egy, a következő lépést számláló részből</a:t>
            </a:r>
          </a:p>
          <a:p>
            <a:r>
              <a:rPr lang="hu-HU" dirty="0" smtClean="0"/>
              <a:t>Egy másik részből, mely ellenőrzi, hogy jó megoldás –e , az adott megoldás</a:t>
            </a:r>
          </a:p>
          <a:p>
            <a:r>
              <a:rPr lang="hu-HU" dirty="0" smtClean="0"/>
              <a:t>És befejezésül egy kirajzoló részből</a:t>
            </a:r>
          </a:p>
        </p:txBody>
      </p:sp>
    </p:spTree>
    <p:extLst>
      <p:ext uri="{BB962C8B-B14F-4D97-AF65-F5344CB8AC3E}">
        <p14:creationId xmlns:p14="http://schemas.microsoft.com/office/powerpoint/2010/main" val="2995973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Program működése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8590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program működése:</a:t>
            </a:r>
          </a:p>
          <a:p>
            <a:pPr lvl="1"/>
            <a:r>
              <a:rPr lang="hu-HU" dirty="0" smtClean="0"/>
              <a:t>Megnézi először, hogy a </a:t>
            </a:r>
            <a:r>
              <a:rPr lang="hu-HU" dirty="0" err="1" smtClean="0"/>
              <a:t>txt</a:t>
            </a:r>
            <a:r>
              <a:rPr lang="hu-HU" dirty="0" smtClean="0"/>
              <a:t>, amibe menti a lépéseket, létezik e már. Ha nem, akkor létre hozza azt, és újra kell indítani a programot</a:t>
            </a:r>
          </a:p>
          <a:p>
            <a:pPr lvl="1"/>
            <a:r>
              <a:rPr lang="hu-HU" dirty="0" smtClean="0"/>
              <a:t>Ezek után, bekéri a játékostól az adatokat, hogy hova kíván „X” –et tenni</a:t>
            </a:r>
          </a:p>
          <a:p>
            <a:pPr lvl="1"/>
            <a:r>
              <a:rPr lang="hu-HU" dirty="0" smtClean="0"/>
              <a:t>Ezután ellenőrzi, hogy tud e nyerni</a:t>
            </a:r>
          </a:p>
          <a:p>
            <a:pPr marL="914400" lvl="2" indent="0">
              <a:buNone/>
            </a:pPr>
            <a:r>
              <a:rPr lang="hu-HU" dirty="0" smtClean="0"/>
              <a:t>Érdekesség:</a:t>
            </a:r>
            <a:br>
              <a:rPr lang="hu-HU" dirty="0" smtClean="0"/>
            </a:br>
            <a:r>
              <a:rPr lang="hu-HU" dirty="0" smtClean="0"/>
              <a:t>A gép úgy keres az előző lépésekben, hogy a mostani meccs lépéseit, és a </a:t>
            </a:r>
            <a:r>
              <a:rPr lang="hu-HU" dirty="0" err="1" smtClean="0"/>
              <a:t>txt</a:t>
            </a:r>
            <a:r>
              <a:rPr lang="hu-HU" dirty="0" smtClean="0"/>
              <a:t> –</a:t>
            </a:r>
            <a:r>
              <a:rPr lang="hu-HU" dirty="0" err="1" smtClean="0"/>
              <a:t>ben</a:t>
            </a:r>
            <a:r>
              <a:rPr lang="hu-HU" dirty="0" smtClean="0"/>
              <a:t> tárolt meccs lépéseit is mondattá alakítja, majd a mostani meccs lépéséből készült mondatrészt elkezdi keresni az előző meccsek lépéseiből készült mondatokban</a:t>
            </a:r>
          </a:p>
          <a:p>
            <a:pPr lvl="1"/>
            <a:r>
              <a:rPr lang="hu-HU" dirty="0" smtClean="0"/>
              <a:t>Ha igen, akkor meglépi a nyerő lépést</a:t>
            </a:r>
          </a:p>
          <a:p>
            <a:pPr lvl="1"/>
            <a:r>
              <a:rPr lang="hu-HU" dirty="0" smtClean="0"/>
              <a:t>Ha nem, akkor jön az ellenőrzés, amit az előző dián lett megemlítve</a:t>
            </a:r>
          </a:p>
        </p:txBody>
      </p:sp>
    </p:spTree>
    <p:extLst>
      <p:ext uri="{BB962C8B-B14F-4D97-AF65-F5344CB8AC3E}">
        <p14:creationId xmlns:p14="http://schemas.microsoft.com/office/powerpoint/2010/main" val="3969662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program működése:</a:t>
            </a:r>
          </a:p>
          <a:p>
            <a:pPr lvl="1"/>
            <a:r>
              <a:rPr lang="hu-HU" dirty="0" smtClean="0"/>
              <a:t>Ellenőrzi továbbá azt is, hogy döntetlen e a meccs</a:t>
            </a:r>
          </a:p>
          <a:p>
            <a:pPr lvl="1"/>
            <a:r>
              <a:rPr lang="hu-HU" dirty="0" smtClean="0"/>
              <a:t>Ha nem döntetlen, különféle algoritmusok segítségével kiszámítja, hogy mit lépjen, figyelembe véve </a:t>
            </a:r>
            <a:r>
              <a:rPr lang="hu-HU" dirty="0" err="1" smtClean="0"/>
              <a:t>txt</a:t>
            </a:r>
            <a:r>
              <a:rPr lang="hu-HU" dirty="0" smtClean="0"/>
              <a:t> –</a:t>
            </a:r>
            <a:r>
              <a:rPr lang="hu-HU" dirty="0" err="1" smtClean="0"/>
              <a:t>ben</a:t>
            </a:r>
            <a:r>
              <a:rPr lang="hu-HU" dirty="0" smtClean="0"/>
              <a:t> tárolt lépéseket</a:t>
            </a:r>
          </a:p>
          <a:p>
            <a:pPr lvl="1"/>
            <a:r>
              <a:rPr lang="hu-HU" dirty="0" smtClean="0"/>
              <a:t>Majd kiírja a lépést, és miután vége a meccsnek, kiírja a </a:t>
            </a:r>
            <a:r>
              <a:rPr lang="hu-HU" dirty="0" err="1" smtClean="0"/>
              <a:t>txt</a:t>
            </a:r>
            <a:r>
              <a:rPr lang="hu-HU" dirty="0" smtClean="0"/>
              <a:t> be a lépéseket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3563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 Elkészítésének főbb lépései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6949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Elkészítésének főbb lépései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Először a </a:t>
            </a:r>
            <a:r>
              <a:rPr lang="hu-HU" dirty="0" err="1" smtClean="0"/>
              <a:t>txt</a:t>
            </a:r>
            <a:r>
              <a:rPr lang="hu-HU" dirty="0" smtClean="0"/>
              <a:t> beolvasó része készült el</a:t>
            </a:r>
          </a:p>
          <a:p>
            <a:r>
              <a:rPr lang="hu-HU" dirty="0" smtClean="0"/>
              <a:t>Ezután (mivel a meccs minimum 5 körből áll) csak az első kört nézve írtam a programot</a:t>
            </a:r>
          </a:p>
          <a:p>
            <a:r>
              <a:rPr lang="hu-HU" dirty="0" smtClean="0"/>
              <a:t>Amiben véletlenszerűen ad lépést a gép</a:t>
            </a:r>
          </a:p>
          <a:p>
            <a:r>
              <a:rPr lang="hu-HU" dirty="0" smtClean="0"/>
              <a:t>Ezután jött a több körös meccs menete</a:t>
            </a:r>
          </a:p>
          <a:p>
            <a:r>
              <a:rPr lang="hu-HU" dirty="0" smtClean="0"/>
              <a:t>Ekkor a program az eddigi lépés alapján elkezd keresni a </a:t>
            </a:r>
            <a:r>
              <a:rPr lang="hu-HU" dirty="0" err="1" smtClean="0"/>
              <a:t>txt-ben</a:t>
            </a:r>
            <a:r>
              <a:rPr lang="hu-HU" dirty="0" smtClean="0"/>
              <a:t> tárolt lépések között</a:t>
            </a:r>
          </a:p>
          <a:p>
            <a:pPr lvl="1"/>
            <a:r>
              <a:rPr lang="hu-HU" dirty="0" smtClean="0"/>
              <a:t>Emlékeznek még, hogy hogyan is zajlik ez?</a:t>
            </a:r>
            <a:br>
              <a:rPr lang="hu-HU" dirty="0" smtClean="0"/>
            </a:br>
            <a:r>
              <a:rPr lang="hu-HU" dirty="0" smtClean="0"/>
              <a:t>Mondattá alakítjuk a meccsek lépéseit, és a mostani meccs lépéseiből készült mondatot keressük a többi mondatban</a:t>
            </a:r>
          </a:p>
        </p:txBody>
      </p:sp>
    </p:spTree>
    <p:extLst>
      <p:ext uri="{BB962C8B-B14F-4D97-AF65-F5344CB8AC3E}">
        <p14:creationId xmlns:p14="http://schemas.microsoft.com/office/powerpoint/2010/main" val="3232202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Mesterséges Intelligencia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158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Elkészítésének főbb lépései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Közben megírtam a kiírató programot is, és a többi olyas fajta kiíratást, mint „Döntetlen” „Nyertél, gratulálok” </a:t>
            </a:r>
            <a:r>
              <a:rPr lang="hu-HU" dirty="0" err="1" smtClean="0"/>
              <a:t>stb</a:t>
            </a:r>
            <a:r>
              <a:rPr lang="hu-HU" dirty="0" smtClean="0"/>
              <a:t>…</a:t>
            </a:r>
          </a:p>
          <a:p>
            <a:r>
              <a:rPr lang="hu-HU" dirty="0" smtClean="0"/>
              <a:t>És a legvégén lettek megírva azok az algoritmusok, mely alapján dönti el a gép, hogy a következő lépésben tud –e egyből nyerni, vagy számolgatnia kell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9622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És mire jó ez?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361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 mire jó ez?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Ez egy fontos kérdés</a:t>
            </a:r>
          </a:p>
          <a:p>
            <a:r>
              <a:rPr lang="hu-HU" dirty="0" smtClean="0"/>
              <a:t>Egyrészt lehet játékként is használni, de érezhető, hogy </a:t>
            </a:r>
            <a:r>
              <a:rPr lang="hu-HU" dirty="0"/>
              <a:t>i</a:t>
            </a:r>
            <a:r>
              <a:rPr lang="hu-HU" dirty="0" smtClean="0"/>
              <a:t>tt </a:t>
            </a:r>
            <a:r>
              <a:rPr lang="hu-HU" dirty="0" smtClean="0"/>
              <a:t>többről van szó</a:t>
            </a:r>
          </a:p>
          <a:p>
            <a:r>
              <a:rPr lang="hu-HU" dirty="0" smtClean="0"/>
              <a:t>A gyenge MI, amit az én kis szerény Amőba programom képvisel, a MI egy jelentős ágazata</a:t>
            </a:r>
          </a:p>
          <a:p>
            <a:r>
              <a:rPr lang="hu-HU" dirty="0" smtClean="0"/>
              <a:t>Mely – mint említettem már – arra törekszik, hogy olyan modellt építsen, mely segítségével megértheti az elme működését</a:t>
            </a:r>
          </a:p>
          <a:p>
            <a:r>
              <a:rPr lang="hu-HU" dirty="0" smtClean="0"/>
              <a:t>És ezt a folyamatot el kell valahol kezdeni, mint pl. egy egyszerű Amőbánál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27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hu-HU" dirty="0" smtClean="0"/>
              <a:t>Mit gondol Ön: megvalósítható az erős MI?</a:t>
            </a:r>
            <a:r>
              <a:rPr lang="hu-HU" dirty="0"/>
              <a:t> </a:t>
            </a:r>
            <a:r>
              <a:rPr lang="hu-HU" dirty="0" smtClean="0"/>
              <a:t>Tehát létre lehet hozni egy modellt (egy program a számítógépen vagy egy robot például), ami képes az önálló gondolkodásra, amely érzelmekkel rendelkezik?</a:t>
            </a:r>
            <a:endParaRPr lang="hu-HU" dirty="0"/>
          </a:p>
          <a:p>
            <a:r>
              <a:rPr lang="hu-HU" dirty="0" smtClean="0"/>
              <a:t>Vagy ez egy lehetetlen feladat, mellyel kár foglalkozni?</a:t>
            </a:r>
          </a:p>
        </p:txBody>
      </p:sp>
    </p:spTree>
    <p:extLst>
      <p:ext uri="{BB962C8B-B14F-4D97-AF65-F5344CB8AC3E}">
        <p14:creationId xmlns:p14="http://schemas.microsoft.com/office/powerpoint/2010/main" val="147088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 az az erős és gyenge MI?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Mondj példákat a modellre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Mondj néhány példát a gyenge </a:t>
            </a:r>
            <a:r>
              <a:rPr lang="hu-HU" dirty="0" err="1" smtClean="0"/>
              <a:t>MI-re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Vázold fel nagyvonalúan a program tanulási folyamatát</a:t>
            </a:r>
          </a:p>
        </p:txBody>
      </p:sp>
    </p:spTree>
    <p:extLst>
      <p:ext uri="{BB962C8B-B14F-4D97-AF65-F5344CB8AC3E}">
        <p14:creationId xmlns:p14="http://schemas.microsoft.com/office/powerpoint/2010/main" val="74893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6. dián bal oldalt a sakkos kép:</a:t>
            </a:r>
            <a:br>
              <a:rPr lang="hu-HU" dirty="0" smtClean="0"/>
            </a:br>
            <a:r>
              <a:rPr lang="hu-HU" dirty="0">
                <a:hlinkClick r:id="rId2"/>
              </a:rPr>
              <a:t>http://goo.gl/VyHzM3</a:t>
            </a:r>
            <a:endParaRPr lang="hu-HU" dirty="0"/>
          </a:p>
          <a:p>
            <a:r>
              <a:rPr lang="hu-HU" dirty="0" smtClean="0"/>
              <a:t>6. dián jobb oldalt a dámás kép:</a:t>
            </a:r>
            <a:br>
              <a:rPr lang="hu-HU" dirty="0" smtClean="0"/>
            </a:br>
            <a:r>
              <a:rPr lang="hu-HU" dirty="0">
                <a:hlinkClick r:id="rId3"/>
              </a:rPr>
              <a:t>http://goo.gl/HYRZRV</a:t>
            </a:r>
            <a:endParaRPr lang="hu-HU" dirty="0"/>
          </a:p>
          <a:p>
            <a:r>
              <a:rPr lang="hu-HU" dirty="0" smtClean="0"/>
              <a:t>9. dián jobb oldalt lévő kép forrása:</a:t>
            </a:r>
            <a:br>
              <a:rPr lang="hu-HU" dirty="0" smtClean="0"/>
            </a:br>
            <a:r>
              <a:rPr lang="hu-HU" dirty="0" smtClean="0">
                <a:hlinkClick r:id="rId4"/>
              </a:rPr>
              <a:t>http://goo.gl/Z2Pn9V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31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Mesterséges Intelligencia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Mesterséges Intelligencia (MI) a számítógép-tudomány jelentős ágát képviseli</a:t>
            </a:r>
          </a:p>
          <a:p>
            <a:r>
              <a:rPr lang="hu-HU" dirty="0" smtClean="0"/>
              <a:t>Célja, hogy gondolkodó, vagy legalábbis gondolkodásra hasonlító tudással rendelkező modellt készítsen (modell például egy program, vagy egy robot)</a:t>
            </a:r>
          </a:p>
          <a:p>
            <a:r>
              <a:rPr lang="hu-HU" dirty="0" smtClean="0"/>
              <a:t>Érdekesség, hogy a Mesterséges Intelligenciának két változata van: Erős MI és gyenge MI</a:t>
            </a:r>
          </a:p>
          <a:p>
            <a:r>
              <a:rPr lang="hu-HU" dirty="0" smtClean="0"/>
              <a:t>Az erős MI célja, hogy érzelmekkel, önálló gondolatokkal rendelkező modellt teremtsen, míg a gyenge MI célja egy modell építése, ami utánozza az embert, vagy más, gondolkodásra képes élőlényt, ami által megérthetjük azt</a:t>
            </a:r>
          </a:p>
        </p:txBody>
      </p:sp>
    </p:spTree>
    <p:extLst>
      <p:ext uri="{BB962C8B-B14F-4D97-AF65-F5344CB8AC3E}">
        <p14:creationId xmlns:p14="http://schemas.microsoft.com/office/powerpoint/2010/main" val="39950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Érzelmekkel rendelkező modell?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Lehetséges ez?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846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Érzelmekkel rendelkező modell? Lehetséges ez 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Sajnos erre a kérdésre még nem tudunk válaszolni</a:t>
            </a:r>
          </a:p>
          <a:p>
            <a:r>
              <a:rPr lang="hu-HU" dirty="0" smtClean="0"/>
              <a:t>Sok tudós úgy tartja, hogy „Az erős MI túl nagyravágyó, és számunkra elérhetetlen célokat tűz ki.”</a:t>
            </a:r>
          </a:p>
          <a:p>
            <a:r>
              <a:rPr lang="hu-HU" dirty="0" smtClean="0"/>
              <a:t>Ezért próbálják gyenge Mesterséges Intelligenciával először megérteni az elmét, és utána utánozni azt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205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Példák gyenge MI </a:t>
            </a:r>
            <a:r>
              <a:rPr lang="hu-HU" dirty="0" err="1" smtClean="0"/>
              <a:t>-re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Sakk program</a:t>
            </a:r>
          </a:p>
          <a:p>
            <a:r>
              <a:rPr lang="hu-HU" dirty="0" smtClean="0"/>
              <a:t>Dáma program</a:t>
            </a:r>
          </a:p>
          <a:p>
            <a:r>
              <a:rPr lang="hu-HU" dirty="0" smtClean="0"/>
              <a:t>Amőba program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8000"/>
            <a:ext cx="5472000" cy="34200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40" y="1359692"/>
            <a:ext cx="2105319" cy="1943371"/>
          </a:xfrm>
          <a:prstGeom prst="rect">
            <a:avLst/>
          </a:prstGeom>
          <a:effectLst/>
          <a:scene3d>
            <a:camera prst="isometricOffAxis1Left"/>
            <a:lightRig rig="threePt" dir="t"/>
          </a:scene3d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200" y="3326722"/>
            <a:ext cx="5626451" cy="34200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98911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hu-HU" dirty="0" smtClean="0"/>
              <a:t>Ez az én művem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86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Ez az én művem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Természetesen egy gyenge </a:t>
            </a:r>
            <a:r>
              <a:rPr lang="hu-HU" dirty="0" err="1" smtClean="0"/>
              <a:t>MI-vel</a:t>
            </a:r>
            <a:r>
              <a:rPr lang="hu-HU" dirty="0" smtClean="0"/>
              <a:t> működő modellt hoztam létre, egy amőba programot</a:t>
            </a:r>
          </a:p>
          <a:p>
            <a:r>
              <a:rPr lang="hu-HU" dirty="0" smtClean="0"/>
              <a:t>A program képes tanulni, emlékszik a hibáira, és az alapján próbálja kijavítani magát</a:t>
            </a:r>
          </a:p>
          <a:p>
            <a:r>
              <a:rPr lang="hu-HU" dirty="0" smtClean="0"/>
              <a:t>Azonnali gondolkodásra is képes, rögtönözni</a:t>
            </a:r>
          </a:p>
          <a:p>
            <a:r>
              <a:rPr lang="hu-HU" dirty="0" smtClean="0"/>
              <a:t>Azért készítettem, mert nagyon érdekel engem ez a szakterület, és ezen a területen képzelem el a jövőmet is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Ez az én művem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 esetleg valaki nem tudná, mi az az Amőba:</a:t>
            </a:r>
          </a:p>
          <a:p>
            <a:r>
              <a:rPr lang="hu-HU" dirty="0" smtClean="0"/>
              <a:t>Az amőba egy két személyes játék, ahol (jelen</a:t>
            </a:r>
            <a:br>
              <a:rPr lang="hu-HU" dirty="0" smtClean="0"/>
            </a:br>
            <a:r>
              <a:rPr lang="hu-HU" dirty="0" smtClean="0"/>
              <a:t>esetben 3x3 –</a:t>
            </a:r>
            <a:r>
              <a:rPr lang="hu-HU" dirty="0" err="1" smtClean="0"/>
              <a:t>as</a:t>
            </a:r>
            <a:r>
              <a:rPr lang="hu-HU" dirty="0" smtClean="0"/>
              <a:t> területen) felváltva </a:t>
            </a:r>
            <a:br>
              <a:rPr lang="hu-HU" dirty="0" smtClean="0"/>
            </a:br>
            <a:r>
              <a:rPr lang="hu-HU" dirty="0" smtClean="0"/>
              <a:t>egyszer az egyik, máskor a másik játékos rak egy jelet</a:t>
            </a:r>
            <a:endParaRPr lang="hu-HU" dirty="0"/>
          </a:p>
          <a:p>
            <a:r>
              <a:rPr lang="hu-HU" dirty="0" smtClean="0"/>
              <a:t>Egyik játékos X –et, a másik O –t rak</a:t>
            </a:r>
          </a:p>
          <a:p>
            <a:r>
              <a:rPr lang="hu-HU" dirty="0" smtClean="0"/>
              <a:t>Az nyer, aki először tud egymás mellé</a:t>
            </a:r>
            <a:br>
              <a:rPr lang="hu-HU" dirty="0" smtClean="0"/>
            </a:br>
            <a:r>
              <a:rPr lang="hu-HU" dirty="0" smtClean="0"/>
              <a:t>tenni a saját jeléből hármat</a:t>
            </a:r>
          </a:p>
          <a:p>
            <a:r>
              <a:rPr lang="hu-HU" dirty="0" smtClean="0"/>
              <a:t>Egymás mellét értjük sorosan, oszloposan és átlósan is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340" y="0"/>
            <a:ext cx="1950000" cy="18000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643" y="1943371"/>
            <a:ext cx="1419156" cy="141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23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897</Words>
  <Application>Microsoft Office PowerPoint</Application>
  <PresentationFormat>Szélesvásznú</PresentationFormat>
  <Paragraphs>112</Paragraphs>
  <Slides>25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Office-téma</vt:lpstr>
      <vt:lpstr>Ez az én művem</vt:lpstr>
      <vt:lpstr>Mesterséges Intelligencia</vt:lpstr>
      <vt:lpstr>Mesterséges Intelligencia</vt:lpstr>
      <vt:lpstr>Érzelmekkel rendelkező modell?</vt:lpstr>
      <vt:lpstr>Érzelmekkel rendelkező modell? Lehetséges ez ?</vt:lpstr>
      <vt:lpstr>Példák gyenge MI -re</vt:lpstr>
      <vt:lpstr>Ez az én művem</vt:lpstr>
      <vt:lpstr>Ez az én művem</vt:lpstr>
      <vt:lpstr>Ez az én művem</vt:lpstr>
      <vt:lpstr>Program felépítése</vt:lpstr>
      <vt:lpstr>Program felépítése</vt:lpstr>
      <vt:lpstr>Program felépítése</vt:lpstr>
      <vt:lpstr>Program felépítése</vt:lpstr>
      <vt:lpstr>Program felépítése</vt:lpstr>
      <vt:lpstr>Program működése</vt:lpstr>
      <vt:lpstr>Program működése</vt:lpstr>
      <vt:lpstr>Program működése</vt:lpstr>
      <vt:lpstr> Elkészítésének főbb lépései</vt:lpstr>
      <vt:lpstr> Elkészítésének főbb lépései</vt:lpstr>
      <vt:lpstr>Elkészítésének főbb lépései</vt:lpstr>
      <vt:lpstr>És mire jó ez?</vt:lpstr>
      <vt:lpstr>És mire jó ez?</vt:lpstr>
      <vt:lpstr>Feladat</vt:lpstr>
      <vt:lpstr>Kérdések</vt:lpstr>
      <vt:lpstr>Források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 az én művem</dc:title>
  <dc:creator>Jakabia</dc:creator>
  <cp:lastModifiedBy>Jakabia</cp:lastModifiedBy>
  <cp:revision>35</cp:revision>
  <dcterms:created xsi:type="dcterms:W3CDTF">2015-01-09T15:40:07Z</dcterms:created>
  <dcterms:modified xsi:type="dcterms:W3CDTF">2015-01-10T08:22:37Z</dcterms:modified>
</cp:coreProperties>
</file>