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6" r:id="rId5"/>
    <p:sldId id="267" r:id="rId6"/>
    <p:sldId id="260" r:id="rId7"/>
    <p:sldId id="261" r:id="rId8"/>
    <p:sldId id="262" r:id="rId9"/>
    <p:sldId id="263" r:id="rId10"/>
    <p:sldId id="269" r:id="rId11"/>
    <p:sldId id="265" r:id="rId12"/>
    <p:sldId id="264" r:id="rId13"/>
    <p:sldId id="258" r:id="rId14"/>
    <p:sldId id="272" r:id="rId15"/>
    <p:sldId id="273" r:id="rId16"/>
    <p:sldId id="276" r:id="rId17"/>
    <p:sldId id="277" r:id="rId18"/>
    <p:sldId id="274" r:id="rId19"/>
    <p:sldId id="275" r:id="rId20"/>
    <p:sldId id="270" r:id="rId21"/>
    <p:sldId id="271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FF33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/>
          <a:lstStyle/>
          <a:p>
            <a:pPr>
              <a:defRPr kumimoji="0" lang="en-US" sz="24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pPr>
            <a:r>
              <a:rPr kumimoji="0" lang="hu-HU" sz="2400" b="1" kern="120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Méret</a:t>
            </a:r>
            <a:endParaRPr kumimoji="0" lang="en-US" sz="2400" b="1" kern="1200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cat>
            <c:strRef>
              <c:f>Munka1!$A$2:$A$4</c:f>
              <c:strCache>
                <c:ptCount val="3"/>
                <c:pt idx="0">
                  <c:v>Mostani</c:v>
                </c:pt>
                <c:pt idx="1">
                  <c:v>Új</c:v>
                </c:pt>
                <c:pt idx="2">
                  <c:v>Álom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15.6</c:v>
                </c:pt>
                <c:pt idx="1">
                  <c:v>27</c:v>
                </c:pt>
                <c:pt idx="2">
                  <c:v>65</c:v>
                </c:pt>
              </c:numCache>
            </c:numRef>
          </c:val>
        </c:ser>
        <c:dLbls/>
        <c:axId val="66012672"/>
        <c:axId val="66014208"/>
      </c:barChart>
      <c:catAx>
        <c:axId val="66012672"/>
        <c:scaling>
          <c:orientation val="minMax"/>
        </c:scaling>
        <c:axPos val="b"/>
        <c:tickLblPos val="nextTo"/>
        <c:crossAx val="66014208"/>
        <c:crosses val="autoZero"/>
        <c:auto val="1"/>
        <c:lblAlgn val="ctr"/>
        <c:lblOffset val="100"/>
      </c:catAx>
      <c:valAx>
        <c:axId val="66014208"/>
        <c:scaling>
          <c:orientation val="minMax"/>
        </c:scaling>
        <c:axPos val="l"/>
        <c:majorGridlines/>
        <c:numFmt formatCode="General" sourceLinked="1"/>
        <c:tickLblPos val="nextTo"/>
        <c:crossAx val="660126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hu-H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/>
          <a:lstStyle/>
          <a:p>
            <a:pPr>
              <a:defRPr kumimoji="0" lang="en-US" sz="24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pPr>
            <a:r>
              <a:rPr kumimoji="0" lang="hu-HU" sz="2400" b="1" kern="120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Magok</a:t>
            </a:r>
          </a:p>
          <a:p>
            <a:pPr>
              <a:defRPr kumimoji="0" lang="en-US" sz="24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pPr>
            <a:r>
              <a:rPr kumimoji="0" lang="hu-HU" sz="2400" b="1" kern="120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Száma</a:t>
            </a:r>
            <a:endParaRPr kumimoji="0" lang="en-US" sz="2400" b="1" kern="1200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cat>
            <c:strRef>
              <c:f>Munka1!$A$2:$A$4</c:f>
              <c:strCache>
                <c:ptCount val="3"/>
                <c:pt idx="0">
                  <c:v>Mostani</c:v>
                </c:pt>
                <c:pt idx="1">
                  <c:v>Új</c:v>
                </c:pt>
                <c:pt idx="2">
                  <c:v>Álom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2</c:v>
                </c:pt>
                <c:pt idx="1">
                  <c:v>8</c:v>
                </c:pt>
                <c:pt idx="2">
                  <c:v>16</c:v>
                </c:pt>
              </c:numCache>
            </c:numRef>
          </c:val>
        </c:ser>
        <c:dLbls/>
        <c:axId val="65982464"/>
        <c:axId val="65984000"/>
      </c:barChart>
      <c:catAx>
        <c:axId val="65982464"/>
        <c:scaling>
          <c:orientation val="minMax"/>
        </c:scaling>
        <c:axPos val="b"/>
        <c:tickLblPos val="nextTo"/>
        <c:crossAx val="65984000"/>
        <c:crosses val="autoZero"/>
        <c:auto val="1"/>
        <c:lblAlgn val="ctr"/>
        <c:lblOffset val="100"/>
      </c:catAx>
      <c:valAx>
        <c:axId val="65984000"/>
        <c:scaling>
          <c:orientation val="minMax"/>
        </c:scaling>
        <c:axPos val="l"/>
        <c:majorGridlines/>
        <c:numFmt formatCode="General" sourceLinked="1"/>
        <c:tickLblPos val="nextTo"/>
        <c:crossAx val="659824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hu-H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/>
          <a:lstStyle/>
          <a:p>
            <a:pPr>
              <a:defRPr kumimoji="0" lang="en-US" sz="24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pPr>
            <a:r>
              <a:rPr kumimoji="0" lang="hu-HU" sz="2400" b="1" kern="120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Memória</a:t>
            </a:r>
          </a:p>
          <a:p>
            <a:pPr>
              <a:defRPr kumimoji="0" lang="en-US" sz="24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pPr>
            <a:r>
              <a:rPr kumimoji="0" lang="hu-HU" sz="2400" b="1" kern="120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Méret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cat>
            <c:strRef>
              <c:f>Munka1!$A$2:$A$4</c:f>
              <c:strCache>
                <c:ptCount val="3"/>
                <c:pt idx="0">
                  <c:v>Mostani</c:v>
                </c:pt>
                <c:pt idx="1">
                  <c:v>Új</c:v>
                </c:pt>
                <c:pt idx="2">
                  <c:v>Álom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4</c:v>
                </c:pt>
                <c:pt idx="1">
                  <c:v>32</c:v>
                </c:pt>
                <c:pt idx="2">
                  <c:v>64</c:v>
                </c:pt>
              </c:numCache>
            </c:numRef>
          </c:val>
        </c:ser>
        <c:dLbls/>
        <c:axId val="74096640"/>
        <c:axId val="74098176"/>
      </c:barChart>
      <c:catAx>
        <c:axId val="74096640"/>
        <c:scaling>
          <c:orientation val="minMax"/>
        </c:scaling>
        <c:axPos val="b"/>
        <c:tickLblPos val="nextTo"/>
        <c:crossAx val="74098176"/>
        <c:crosses val="autoZero"/>
        <c:auto val="1"/>
        <c:lblAlgn val="ctr"/>
        <c:lblOffset val="100"/>
      </c:catAx>
      <c:valAx>
        <c:axId val="74098176"/>
        <c:scaling>
          <c:orientation val="minMax"/>
        </c:scaling>
        <c:axPos val="l"/>
        <c:majorGridlines/>
        <c:numFmt formatCode="General" sourceLinked="1"/>
        <c:tickLblPos val="nextTo"/>
        <c:crossAx val="740966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hu-H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/>
          <a:lstStyle/>
          <a:p>
            <a:pPr>
              <a:defRPr kumimoji="0" lang="en-US" sz="24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pPr>
            <a:r>
              <a:rPr kumimoji="0" lang="hu-HU" sz="2400" b="1" kern="120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Merevlemez</a:t>
            </a:r>
            <a:r>
              <a:rPr kumimoji="0" lang="hu-HU" sz="2400" b="1" kern="1200" baseline="0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kapacitása</a:t>
            </a:r>
            <a:endParaRPr kumimoji="0" lang="hu-HU" sz="2400" b="1" kern="1200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cat>
            <c:strRef>
              <c:f>Munka1!$A$2:$A$3</c:f>
              <c:strCache>
                <c:ptCount val="2"/>
                <c:pt idx="0">
                  <c:v>Mostani</c:v>
                </c:pt>
                <c:pt idx="1">
                  <c:v>Új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250</c:v>
                </c:pt>
                <c:pt idx="1">
                  <c:v>1000</c:v>
                </c:pt>
              </c:numCache>
            </c:numRef>
          </c:val>
        </c:ser>
        <c:dLbls/>
        <c:axId val="74730880"/>
        <c:axId val="74732672"/>
      </c:barChart>
      <c:catAx>
        <c:axId val="74730880"/>
        <c:scaling>
          <c:orientation val="minMax"/>
        </c:scaling>
        <c:axPos val="b"/>
        <c:tickLblPos val="nextTo"/>
        <c:crossAx val="74732672"/>
        <c:crosses val="autoZero"/>
        <c:auto val="1"/>
        <c:lblAlgn val="ctr"/>
        <c:lblOffset val="100"/>
      </c:catAx>
      <c:valAx>
        <c:axId val="74732672"/>
        <c:scaling>
          <c:orientation val="minMax"/>
        </c:scaling>
        <c:axPos val="l"/>
        <c:majorGridlines/>
        <c:numFmt formatCode="General" sourceLinked="1"/>
        <c:tickLblPos val="nextTo"/>
        <c:crossAx val="747308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hu-H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Memória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FF"/>
              </a:solidFill>
            </c:spPr>
          </c:dPt>
          <c:dPt>
            <c:idx val="2"/>
            <c:spPr>
              <a:solidFill>
                <a:srgbClr val="00FF00"/>
              </a:solidFill>
            </c:spPr>
          </c:dPt>
          <c:cat>
            <c:strRef>
              <c:f>Munka1!$A$2:$A$4</c:f>
              <c:strCache>
                <c:ptCount val="3"/>
                <c:pt idx="0">
                  <c:v>Inkább nem</c:v>
                </c:pt>
                <c:pt idx="1">
                  <c:v>Szeretnék</c:v>
                </c:pt>
                <c:pt idx="2">
                  <c:v>Álom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1024</c:v>
                </c:pt>
                <c:pt idx="1">
                  <c:v>4096</c:v>
                </c:pt>
                <c:pt idx="2">
                  <c:v>16384</c:v>
                </c:pt>
              </c:numCache>
            </c:numRef>
          </c:val>
        </c:ser>
        <c:dLbls/>
        <c:axId val="74701440"/>
        <c:axId val="74707328"/>
      </c:barChart>
      <c:catAx>
        <c:axId val="74701440"/>
        <c:scaling>
          <c:orientation val="minMax"/>
        </c:scaling>
        <c:axPos val="b"/>
        <c:numFmt formatCode="0.00%" sourceLinked="0"/>
        <c:tickLblPos val="nextTo"/>
        <c:crossAx val="74707328"/>
        <c:crosses val="autoZero"/>
        <c:auto val="1"/>
        <c:lblAlgn val="ctr"/>
        <c:lblOffset val="100"/>
      </c:catAx>
      <c:valAx>
        <c:axId val="74707328"/>
        <c:scaling>
          <c:orientation val="minMax"/>
        </c:scaling>
        <c:axPos val="l"/>
        <c:majorGridlines/>
        <c:numFmt formatCode="General" sourceLinked="1"/>
        <c:tickLblPos val="nextTo"/>
        <c:crossAx val="747014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hu-H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/>
          <a:lstStyle/>
          <a:p>
            <a:pPr>
              <a:defRPr/>
            </a:pPr>
            <a:r>
              <a:rPr lang="hu-HU"/>
              <a:t>Bit-ek</a:t>
            </a:r>
          </a:p>
          <a:p>
            <a:pPr>
              <a:defRPr/>
            </a:pPr>
            <a:r>
              <a:rPr lang="hu-HU"/>
              <a:t>Száma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0.25538993729784742"/>
          <c:y val="0.31592614025704252"/>
          <c:w val="0.69092684441435159"/>
          <c:h val="0.31285976213575545"/>
        </c:manualLayout>
      </c:layout>
      <c:bar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dPt>
            <c:idx val="0"/>
            <c:spPr>
              <a:gradFill>
                <a:gsLst>
                  <a:gs pos="0">
                    <a:srgbClr val="FF0000"/>
                  </a:gs>
                  <a:gs pos="50000">
                    <a:schemeClr val="tx1"/>
                  </a:gs>
                  <a:gs pos="100000">
                    <a:srgbClr val="00FF00"/>
                  </a:gs>
                </a:gsLst>
                <a:lin ang="5400000" scaled="0"/>
              </a:gradFill>
            </c:spPr>
          </c:dPt>
          <c:dPt>
            <c:idx val="1"/>
            <c:spPr>
              <a:gradFill>
                <a:gsLst>
                  <a:gs pos="0">
                    <a:srgbClr val="FF0000"/>
                  </a:gs>
                  <a:gs pos="50000">
                    <a:schemeClr val="tx1"/>
                  </a:gs>
                  <a:gs pos="100000">
                    <a:srgbClr val="00FF00"/>
                  </a:gs>
                </a:gsLst>
                <a:lin ang="5400000" scaled="0"/>
              </a:gradFill>
            </c:spPr>
          </c:dPt>
          <c:dPt>
            <c:idx val="2"/>
            <c:spPr>
              <a:gradFill>
                <a:gsLst>
                  <a:gs pos="0">
                    <a:srgbClr val="FF0000"/>
                  </a:gs>
                  <a:gs pos="50000">
                    <a:schemeClr val="tx1"/>
                  </a:gs>
                  <a:gs pos="100000">
                    <a:srgbClr val="00FF00"/>
                  </a:gs>
                </a:gsLst>
                <a:lin ang="5400000" scaled="0"/>
              </a:gradFill>
            </c:spPr>
          </c:dPt>
          <c:cat>
            <c:strRef>
              <c:f>Munka1!$A$2:$A$4</c:f>
              <c:strCache>
                <c:ptCount val="3"/>
                <c:pt idx="0">
                  <c:v>Inkább nem</c:v>
                </c:pt>
                <c:pt idx="1">
                  <c:v>Szeretnék</c:v>
                </c:pt>
                <c:pt idx="2">
                  <c:v>Álom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64</c:v>
                </c:pt>
                <c:pt idx="1">
                  <c:v>512</c:v>
                </c:pt>
                <c:pt idx="2">
                  <c:v>512</c:v>
                </c:pt>
              </c:numCache>
            </c:numRef>
          </c:val>
        </c:ser>
        <c:dLbls/>
        <c:axId val="74880128"/>
        <c:axId val="74881664"/>
      </c:barChart>
      <c:catAx>
        <c:axId val="74880128"/>
        <c:scaling>
          <c:orientation val="minMax"/>
        </c:scaling>
        <c:axPos val="b"/>
        <c:tickLblPos val="nextTo"/>
        <c:crossAx val="74881664"/>
        <c:crosses val="autoZero"/>
        <c:auto val="1"/>
        <c:lblAlgn val="ctr"/>
        <c:lblOffset val="100"/>
      </c:catAx>
      <c:valAx>
        <c:axId val="74881664"/>
        <c:scaling>
          <c:orientation val="minMax"/>
        </c:scaling>
        <c:axPos val="l"/>
        <c:majorGridlines/>
        <c:numFmt formatCode="General" sourceLinked="1"/>
        <c:tickLblPos val="nextTo"/>
        <c:crossAx val="748801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hu-H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/>
          <a:lstStyle/>
          <a:p>
            <a:pPr>
              <a:defRPr/>
            </a:pPr>
            <a:r>
              <a:rPr lang="hu-HU" dirty="0" smtClean="0"/>
              <a:t>Memóriatípus</a:t>
            </a:r>
          </a:p>
          <a:p>
            <a:pPr>
              <a:defRPr/>
            </a:pPr>
            <a:r>
              <a:rPr lang="hu-HU" dirty="0" smtClean="0"/>
              <a:t>(DDR)</a:t>
            </a:r>
            <a:endParaRPr lang="hu-H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Memória</c:v>
                </c:pt>
              </c:strCache>
            </c:strRef>
          </c:tx>
          <c:dPt>
            <c:idx val="0"/>
            <c:spPr>
              <a:solidFill>
                <a:srgbClr val="CCFF33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00FF00"/>
              </a:solidFill>
            </c:spPr>
          </c:dPt>
          <c:cat>
            <c:strRef>
              <c:f>Munka1!$A$2:$A$3</c:f>
              <c:strCache>
                <c:ptCount val="2"/>
                <c:pt idx="0">
                  <c:v>Szeretnék</c:v>
                </c:pt>
                <c:pt idx="1">
                  <c:v>Álom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</c:ser>
        <c:dLbls/>
        <c:axId val="74642560"/>
        <c:axId val="74644096"/>
      </c:barChart>
      <c:catAx>
        <c:axId val="74642560"/>
        <c:scaling>
          <c:orientation val="minMax"/>
        </c:scaling>
        <c:axPos val="b"/>
        <c:numFmt formatCode="0.00%" sourceLinked="0"/>
        <c:tickLblPos val="nextTo"/>
        <c:crossAx val="74644096"/>
        <c:crosses val="autoZero"/>
        <c:auto val="1"/>
        <c:lblAlgn val="ctr"/>
        <c:lblOffset val="100"/>
      </c:catAx>
      <c:valAx>
        <c:axId val="74644096"/>
        <c:scaling>
          <c:orientation val="minMax"/>
        </c:scaling>
        <c:axPos val="l"/>
        <c:majorGridlines/>
        <c:numFmt formatCode="General" sourceLinked="1"/>
        <c:tickLblPos val="nextTo"/>
        <c:crossAx val="746425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hu-H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FCD5-FD74-41A2-B525-0EFA5388DC0E}" type="datetimeFigureOut">
              <a:rPr lang="hu-HU" smtClean="0"/>
              <a:pPr/>
              <a:t>2014.11.30.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D7FC-51B6-4BCA-9B8B-C0B779BD4F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FCD5-FD74-41A2-B525-0EFA5388DC0E}" type="datetimeFigureOut">
              <a:rPr lang="hu-HU" smtClean="0"/>
              <a:pPr/>
              <a:t>2014.11.30.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D7FC-51B6-4BCA-9B8B-C0B779BD4F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FCD5-FD74-41A2-B525-0EFA5388DC0E}" type="datetimeFigureOut">
              <a:rPr lang="hu-HU" smtClean="0"/>
              <a:pPr/>
              <a:t>2014.11.30.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D7FC-51B6-4BCA-9B8B-C0B779BD4F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FCD5-FD74-41A2-B525-0EFA5388DC0E}" type="datetimeFigureOut">
              <a:rPr lang="hu-HU" smtClean="0"/>
              <a:pPr/>
              <a:t>2014.11.30.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D7FC-51B6-4BCA-9B8B-C0B779BD4F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FCD5-FD74-41A2-B525-0EFA5388DC0E}" type="datetimeFigureOut">
              <a:rPr lang="hu-HU" smtClean="0"/>
              <a:pPr/>
              <a:t>2014.11.30.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D7FC-51B6-4BCA-9B8B-C0B779BD4F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FCD5-FD74-41A2-B525-0EFA5388DC0E}" type="datetimeFigureOut">
              <a:rPr lang="hu-HU" smtClean="0"/>
              <a:pPr/>
              <a:t>2014.11.30.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D7FC-51B6-4BCA-9B8B-C0B779BD4F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FCD5-FD74-41A2-B525-0EFA5388DC0E}" type="datetimeFigureOut">
              <a:rPr lang="hu-HU" smtClean="0"/>
              <a:pPr/>
              <a:t>2014.11.30.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D7FC-51B6-4BCA-9B8B-C0B779BD4F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FCD5-FD74-41A2-B525-0EFA5388DC0E}" type="datetimeFigureOut">
              <a:rPr lang="hu-HU" smtClean="0"/>
              <a:pPr/>
              <a:t>2014.11.30.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D7FC-51B6-4BCA-9B8B-C0B779BD4F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FCD5-FD74-41A2-B525-0EFA5388DC0E}" type="datetimeFigureOut">
              <a:rPr lang="hu-HU" smtClean="0"/>
              <a:pPr/>
              <a:t>2014.11.30.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D7FC-51B6-4BCA-9B8B-C0B779BD4F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FCD5-FD74-41A2-B525-0EFA5388DC0E}" type="datetimeFigureOut">
              <a:rPr lang="hu-HU" smtClean="0"/>
              <a:pPr/>
              <a:t>2014.11.30.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D7FC-51B6-4BCA-9B8B-C0B779BD4F0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FCD5-FD74-41A2-B525-0EFA5388DC0E}" type="datetimeFigureOut">
              <a:rPr lang="hu-HU" smtClean="0"/>
              <a:pPr/>
              <a:t>2014.11.30.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90D7FC-51B6-4BCA-9B8B-C0B779BD4F0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400000"/>
              </a:schemeClr>
            </a:gs>
            <a:gs pos="46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02FCD5-FD74-41A2-B525-0EFA5388DC0E}" type="datetimeFigureOut">
              <a:rPr lang="hu-HU" smtClean="0"/>
              <a:pPr/>
              <a:t>2014.11.30.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90D7FC-51B6-4BCA-9B8B-C0B779BD4F04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emf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audio" Target="../media/audio11.wav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6.xml"/><Relationship Id="rId7" Type="http://schemas.openxmlformats.org/officeDocument/2006/relationships/image" Target="../media/image48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9.png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1.wav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u/" TargetMode="External"/><Relationship Id="rId2" Type="http://schemas.openxmlformats.org/officeDocument/2006/relationships/hyperlink" Target="http://www.bluechip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ukereso.hu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992888" cy="1470025"/>
          </a:xfrm>
        </p:spPr>
        <p:txBody>
          <a:bodyPr>
            <a:normAutofit/>
          </a:bodyPr>
          <a:lstStyle/>
          <a:p>
            <a:r>
              <a:rPr lang="hu-HU" sz="4800" dirty="0"/>
              <a:t>Ilyen számítógépet </a:t>
            </a:r>
            <a:r>
              <a:rPr lang="hu-HU" sz="4800" dirty="0" smtClean="0"/>
              <a:t>szeretnék...</a:t>
            </a:r>
            <a:endParaRPr lang="hu-HU" sz="48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5536" y="5112224"/>
            <a:ext cx="6400800" cy="17526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Készítette: Gáspár Csanád</a:t>
            </a:r>
          </a:p>
          <a:p>
            <a:pPr algn="l">
              <a:spcBef>
                <a:spcPts val="0"/>
              </a:spcBef>
            </a:pP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Felkészítő tanár: Tóth Ibolya</a:t>
            </a:r>
          </a:p>
          <a:p>
            <a:pPr algn="l">
              <a:spcBef>
                <a:spcPts val="0"/>
              </a:spcBef>
            </a:pP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Iskolám neve: Horváth István Általános Iskola</a:t>
            </a:r>
          </a:p>
          <a:p>
            <a:pPr algn="l">
              <a:spcBef>
                <a:spcPts val="0"/>
              </a:spcBef>
            </a:pP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Iskolám címe: </a:t>
            </a:r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Pétfürdő Berhidai út 54</a:t>
            </a:r>
            <a:endParaRPr lang="hu-HU" sz="24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3288" y="2419350"/>
            <a:ext cx="22574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47925"/>
            <a:ext cx="2286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9463" y="2519363"/>
            <a:ext cx="25050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1363" y="2543175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88940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8245" y="2888940"/>
            <a:ext cx="1224136" cy="130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613" y="2881674"/>
            <a:ext cx="1142131" cy="115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C:\Users\Gáspár család\AppData\Local\Microsoft\Windows\Temporary Internet Files\Content.IE5\8AQQ8Z35\MP900423007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8514" y="5729621"/>
            <a:ext cx="1680202" cy="111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681" y="5841438"/>
            <a:ext cx="1453867" cy="10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31724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16" presetClass="exit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16" presetClass="exit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500"/>
                            </p:stCondLst>
                            <p:childTnLst>
                              <p:par>
                                <p:cTn id="75" presetID="16" presetClass="exit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5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9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9500"/>
                            </p:stCondLst>
                            <p:childTnLst>
                              <p:par>
                                <p:cTn id="9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19796E-7 L 1.94444E-6 -0.4569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8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45695 L -4.44444E-6 0.0046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2.59259E-6 L -4.44444E-6 -0.4664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45694 L -4.44444E-6 0.005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Alaplap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04628" y="1484784"/>
            <a:ext cx="43862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2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Ilyet szeretnék: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b="1" dirty="0" err="1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Asus</a:t>
            </a: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Z87-WS</a:t>
            </a:r>
          </a:p>
        </p:txBody>
      </p:sp>
      <p:sp>
        <p:nvSpPr>
          <p:cNvPr id="6" name="AutoShape 2" descr="data:image/jpeg;base64,/9j/4AAQSkZJRgABAQAAAQABAAD/2wCEAAkGBxMSEhUTEBQWEhMXGBgZFhcYFxoXHhYaFhccGBcWFxoYISggGB0nHBoXITEhJSouLy4uFx8zODM4NygtOisBCgoKDg0OGhAQGy8kICQtLDI3Ny80LC80LzQsLCwsLCw0LywsLCw0NCwsLCwsLy0sLCwvLCwsLCwsLCwsLCwsNP/AABEIALcBFAMBEQACEQEDEQH/xAAcAAEAAgMBAQEAAAAAAAAAAAAABgcDBAUCAQj/xAA8EAABAwIEBAMFBwMEAgMAAAABAAIRAyEEEjFBBQYiURNhcQcyQlKBFCNicpHB8KGx0SQz4fFDohUWgv/EABkBAQADAQEAAAAAAAAAAAAAAAADBAUCAf/EADIRAAICAQQBAgQEBgIDAAAAAAABAgMRBBIhMUEi8BMyUWFxkaHBBUKB0eHxI7EUFTP/2gAMAwEAAhEDEQA/ALxQBAEAQBAEAQBAEAQBAEAQBAEAQBAEAQBAEAQBAEAQBAEBpcV4rRwzM9d4YNty49mtF3HyC5nOMFmTOoxcnhFQc9e03FPLaeCH2eg5wa6seqoATGYNb7rYk9Mm0SDZVo6mFmVnB5qaZVxzKWEYuE8yu4bWZ4GNdxKhUBNdrqT6RY60OYXk9Rk2/DDtQRxK6FTTi85M2Worpa2vP6/1Lj4NxajiqQrUHB7D+rTu1w2I7K5CamsovwnGazE3l0dBAEAQBAEAQBAEAQBAEAQBAEAQBAEAQBAEAQBAEAQBAEAQBAeKtVrQXPIa0XJJgAdyTogIHzL7RmMBZhAHneq6zW7dIMZryJMCRG6o26xLivn3+par0zfM+EVRxrmV1R/iVHGqXa1HGWgHYA6NuNgIOkiVVUJ2t5fJBZroRzXQstfkcPI8ma7nEkyaZEPs4tIdNqdgbm8gdMOlWXGuC57KF0453WvLNum4BrG6PDSHuLpNR2YnNpaxA1PuqrbNT5SM3U2q57kif+y7mDCYNtc4l72VHRFi5r2jQNDQesEkX2Nt4saWdcctvBa0d1UIvPDLR5b5joY6nnoOuPfY6z2TpmHY7EWN+xV2u2M1mJfqujasxOupCUIAgCAIAgCAIAgCAIAgCAIAgCAIAgCAIAgCAIAgCAIAgI3zDzjQw0tb99VHwNIgfndo28DykTEqvdqYV8dsmrplP8CpubOcatY/fOLhNqbBDG+bhe4v70nUERBWfKdl7w/y99+2dzvp072rmX08kNxj31ruf9052UgNMDLEndzoDm31IIupa4qtrcsGbbqrJyXxlhfZ/wDZ7p0i1wLHPDWgZZhrpiCRl0F4G8KOdkU8w7My22Ck3V2es7Ge8Qxu51i+sWn9VzCLm/qR1wdj55/Y18Rx/DuLG0WPbbqdUIue1rAdvVTz0jSyizZoWllGehXJAsZMkASTlaAS7sBB7z0m0BV3TxlMrvT5WYvOO/sSDkrEluNouFf7KCYNQi0fI4aQ7S9tPJdafifeDvR4VnMsfuX7R4xQfVNBlVjqzRJYHAkD0/moWvuWcG0pxb255N5enQQBAEAQBAEAQBAEAQBAEAQBAEAQBAEAQBAEAQBAc/jHGqOFbmrPDezdXO2sO0kCTYTcriyyNazJnUISk8Iq/m32hVHtIBOHpdm++/yJ29IsbOsQVnz1M7Xthwvfvj8yztqpWbHz78Fc8R4nVeD4Ra2mIBic3U2xn4emYvOWRJAUddcVjcmZ9uvnZhYcYt9mqMHlDabXtqNElxi05pgE2f6gQu7ZRjLcnyZt864Wb4vk6WDcwPmqM4IgndvbLFhGw0AUDtcnmRUdznLM+TncTxJpsc5ozQR3sCbE+Ui8xctjW01EI2PHRY01cbXjr9yJ4zFPeep0+mi0a64wXCNauqFfyowKQkN/CcUcxpab2MGdJsf6KvOhSeVwVrNMpS3LgkPD8WXtl3ToI2PT1PnT3th81hZU764L5ezP1VVa5h39DpYWsabmvpOLHNMtc0wQe4IVVSlF58lKM5Rlldlzch8/NxcUMTDMT8J0bW9Plf3bvqOw1KNSrOH2bWm1at4fDJ0rRcCAIAgCAIAgCAIAgCAIAgCAIAgCAIAgCAIDHiK7abS+o4MaNXOMAepK8bSWWepZ4RAeZPaGGhzcJAAmaz4AF4JYHW1tLrAiCBIKo26z+Wv3795LMNPhbrOCquNcxVHOztmqTd1RzjO8FodfTvtLSHCFVUd79b59+/7FW3+JQWYU8eM449/icY0qrRDyHveZPUczRlEE9h2voAp7YRi1LOMGZq8b1ZKXKNhtOLaAR0iwkTc/MbvMn5jsobLp2L7FS7UWWrnow4niNOld9/wg62P9NJ/uF1TU59I709Dn0uPfv6mr/wDZ21XgGm2kwCGx/XMdTfvMaKa3SYWYk9+h9OYGeq0vaQ7sSTAjKXBoAvc9QkfXQGIoqKW6PaIYRglvh2uyOcS4Y6lf3m9+3qrtN6s48mhRqY28dM0FYLR6AmwF150eZx2Sng+CcKRFV3vGAzcCLmdPos3USTe+HgydVOLanX48nXrU3NJzzJ6jN5zdU/WVUk23llCbk5Zl2Y88EGSLjTXXbsUjnPB3T86ym19i8eTOIcSdhWGvRD3XDXVH+G9zPhLhlMn8Vp1jvpV2XtfL+bx+zN+vdj1e/wASaK4SBAEAQBAEAQBAEAQBAEAQBAEAQBAEAQEY5h5zo4eWU/vqumVps0kwMztJkER3EWJCrW6qEOFyyeuiU+ekVVzFzVVxDpqO8Ts1tmM20O9zrJiWuGhWbZbKz5379/4I79dp9LmMeZe+2Q+vXqVMzqpBpnMGjS4BDcjDLnGQWFx06CXQrKpjsUs4KF9kr4Kc5Y8r6H3DUcogdMiHbl12uI7NbmbIaNMzhJlR26jctqRRv1m+O2K4N/CVBTDmloLXDSBY6tcD6381XU3nkqKbTeTicbrvYwFpsTDjaWg7i+8m0QI81d0yjY8vs0NJGFrzLtEWqvkkkk+Z1K0EsLCNRJJYR8Lf53QG9hOKPa3JNtidW+ignRFy3eSvZpouW9dkjYJaC8gzaGgBt4yhoaNfe/8AXeZozkpS9KwzOskpy/444kc88t53Hw3ROjYue4Hn5KzDVPG2S5LNeseNsl6jawvBG0jeS4d7Qdb+nZQ3XTksEF+onJNdHRAj6afsqu99+Sn8R9+Tscv8tYnGujD0+neo6zG/Xf0F13XTKx8E9OknZy+i3eU/Z7hsHFR/+ori+dws0/gboPUyVpVaeMOe2a1WnhWuCYKwThAEAQBAEAQBAEAQBAEAQBAEAQBAEBr1sfSY9tN9Rjaj/cYXAOdHYaleOSTwe4fZTnNXtKqOr18LVa7CCm4tDdTVExJNvqywLTrZUtQ7ZfL0TRlVXHdIh+Ix5qSPdaZEAzOzg525giRaREzqqEouKzgydfr9TKKwnCL/ADZhiB5KMxeTGQBOy7xI72yOdieYW0ifDDXv2kSG3H0NpF9J7q9TQ2svo09Ppm1l8J+PfZr0eZH1nuNc3dodm9midANl7fpf5ojU6P8AmjybtejnEOJywAbjqOUlzxaABluNpGt4hTj80O/oQqUfnrWH9OSO8T4YaRkXZ37equ03qzh9l/T6lWrD7NAFWC0ZKNIvIDRdcykorLOJzUFlkv4VghTphpcXPkkiLDtlP0JP084y75b5bomPqZ/Ekpx4f6/ib9ajlcWyDBiQZB9Duq0s55Kcs5eRg8K+q8U6LDUqO0a0Sf8AgLpKU+CSFc7XhFpcq+y5oipjzmOvhNNh5OcNfQfqr1WjxzM1aNFGHMuWWVh6DabQym0MaBAa0AADyAV5JJYReMi9AQBAEAQBAEAQBAEAQBAEAQBAEAQGHF4plJhfVc1jBcucYA/VeSkorLPUm3hEC5k9oMBzcNDGgwar7fRrdvreHAgFZ9usb4r/AD9/uWo0KK3WMpvmbjYxBBYXOqB2Ztck5w4bgj0gjQlsgBc1KUZOUvfvwVL9bH5YLo1sZx3EcSq0vtgpufRYQarWw+qDGXxHAw6NjA1Kn1FijXleShq7ttWV54OhllxdHU4jQRJDQAABbQNsFnTnKfLMq22y3mRnOIe1jqThAkGDYsc07dl4pOKweKyUFt9oi/MdRzS0SchbECAcwve2mh/XtA0dNtlHK7NbR/DlHK7I8FdL4K8B0MDxJ4LGl+VoIIPYgyP0KhnVFNziuStOmMW7IrkkoYCADL5BnecsuJ8unb8M7rPy5y9KwzMblbPMEk0aVPllrycriDrlJDRHk4nXy7DVTw1bax5LNetclt8m5heHMp2A/fysoLrJS7f+SrfbOXzP/JtGBr/L/wDX6BQbm+itulLhf7Jjyr7PcTi4fWnDUDeXDrePwt2Hmf6qzVpJS5fCL9Ggb5mW9wHl7D4NmTD0w35nG7nfmd+2i0a64wWImpCEYLEUdVSHYQBAEAQBAEAQBAEAQBAEAQBAEAQBARXj/O1GjLKEV6nkYY28XdveRa02JEqpdq4w4jyyxXp5S5fCKn5m5xdUdmqv8V40A6WsIjQfCf6gggyCqL32vMjy3WVUemvl+/JCsdxB1Y9RtaALAReABsCSpYw2mRbdZa8zZrPouBu03GaCCJbEgidvPRSpHCWTJwl7WGo9xESBPoBIv2kA/wDS4vi3tSWSPUxk9iSyeKvNVRkjDkNnV0CTbSTeP+1Yq0+F6uS1Rpdq9bz76HD+LGqMlRxa86O7/wDKguo2PfFZRXv03wpfEisr6G/iMI18ipuTAzG1zlaJPVYTP6qPdt9Vf+iLft9dP9eOiM8S4e6ke7dj/lX6blYvuaWn1EbV9zTCmLBt4HAuqmBYak+SistUF9SG25Vr6smmAwjAGU2kgQJc/v8AEfQErLs9cty/0Ytv/JLev6/Y9KuVTq8vctYjGOy4dnSPeqGzG/Xf0CmrpnY+C3TpZ28+C3OVfZ/h8JD6n39f53CzT+Bu3qb+i0qtNGHL5Zr06aFS4JgrJYCAIAgCAIAgCAIAgCAIAgCAIAgCAIDlcb5goYUfeulx0Y27jvp6SfoVDbfCv5mSV1Sn0Vbzdz4+oCHu8KmRakzqLh+L5x5WDgbXCz53WXcLhe/Pv7k8nTplmbyyuKnMBrvcx+ajRynSS5xykQ4mJnQm0homSpI0Rgk2+ffv/oo36qVi5eF9F/c5LxNj5/1/krpcGcng0MHhahqQ2ABckmABMSf1GklW24yjyXW4ShlnZxGKc9jWVOtrBAEm4kOy9tR/YaARVU8Mpxm00zhcQIzuGskFpFgBGhEC+x8wVchhrKNCGGso1Auzs+my8PDr8MxrnuDalRzbEAi0zYg9589dFVth8NboIp21/Bi5Vx/E79Wk10sLZab+QDjYDMSSBpvsqKcubI8YM5OTzdHCx4Nejy1SjMDMC7XP1O2UAAmTaLx/ex/5Uprjgs/+ZOxcPD/Vm7hqDWiGi3fv5zuqdsm3yULptvns2sLhn1HinSa6o82DWiSf0XKUpvCOYQna8JFmcq+y/SpjzO4otNv/ANuGvoP1V+nR45ma2n0MYcz5ZZeGw7KbQym0MYLBrRAH0CvpJLCNBLBlXoCAIAgCAIAgCAIAgCAIAgCAIAgCAwYzFspNL6rgxo3Ji50A7nyXMpqKzJnsYuTwiveZPaGYIw33TLzVdAcdukH3byJMkECQJWfbrJS9NZbjRCtbrWVNxPms1HuFEl7ieqobk3JkT5w4alpmDCiWnaW6ZW1Ovajivhff+3j+pyGYapUcc031Lv6/9LqVkIrgxLNRH5m8s8cRwT2AFhmBfz/nf99eqrYyeJIUXRk8TWMmTg1PxqjaTKNSu83bTYIe4Zoh0T4Y1J20vCsxr7LkKst8Hd5s5WxWFirWw7aFJ5DW5HB4bHuioQTDyNToTMLiyto4upcefBGw0KLJXyzWxWGDx591JXY4smrscGcepTLTBV1NNZRoRkpLKPjSjPTq8I4T4hDqlmTcDUib+irXajbwinfqlDiP+iX02NOY+5AlrTc6jpka2OsXjZZk4Y58GNOvGX48fc8GN1EQrL6JdytyBicXD6k4egficOp4/A39z/VW6dJKfL4Ro6fQSlzPhFucv8u4fBMy4dgBPvPN3O/M79tFp11RgvSjXrrjBYijrKQ7CAIAgCAIAgCAIAgCAIAgCAIAgCA+EoCJcwc80qMsw8VqgmT8DSBJkj3osSBtfZU7tZGPEOX+hZr00pcy4RUvMfODqlT71xqu84yMBkRaxHwkCzgWmQQqW2y71Pn3+n/f4nNushXFxoW5+/JwcTNWHVDnDs0CQYLC0AuE2zDQ69O66SUIZzhmNde5w32ze7wl4PtHDNb7ohV5TlLtmTOyUu2br3sNNrQ370OgRJzh2lt3AwB+66i1hcckkGmkkss73D+Qqzx4mOecLQgdLWmpWqBxsG0w0llyAZBgzaLrQq0y7ZrU6KK5n7/sTXlltKlFHhlGnR96qc0vOJpNOVviVLGkX52PY7qBGmjgLaSRfXXBNMbhGVqbqVZgfTeIc11wQdkfJ61k/PvPvJj+HVZbL8M8/dvOrTr4bz8wGh3HoYp217XwZt9O15XREiOyjIF9zFWwzXxmBjeLHzEwYKkhY4ktdrgzO3h1NjQ9mR++UuJcAPezwG5bw3S+a0ruUpS5ySSlKXOT03FuBEGQItEbaR6z/NIHXErOqPvklnL/AAPEYxwbh6ZPzONms83O/bVVYUynLCKlWlna+OvqW7yp7PcPhYqVoxFcfE4dLD+Bp/ub+i06dLGHL5ZsUaSFX3ZM1ZLQQBAEAQBAEAQBAEAQBAEAQBAEAQBAcfjvMlDCiKhzVNqbbuMgkW2mDrrBiVBbqIVd9ktdMp9FVc18+PqnLUqCkw3bSY67haCXfF3BPSbtLQVnzttuXXHv3+pYnKrTLL5f6kCxXFTWpkPimDZrASLASAf1MA+7mhPhuuaxyZGs1l8rEuonkYaRF3GB1u2lpBDG6DUXM9TA5uXRSy1EIcVopy1dda20o2QwCSTJJkuJuSTckn6lU3JzfJQcpWS9T5JPyly7VxUPZSDaR0r1rMku0ps1q2iLwTaQrsNNu5xg0atGppSax7/Um3D+CUsI2n9h8Oo+oAH4lwNWszxCaTalOkBDWtqFpdJ0a4EWJFqumNfRfq08Kl6UdjhnBSKpq4rw21nh9IEODn1aT6bC+m5+VpeGvYS0gSGi9ySpiY7GFoUcLSbTYBSpt6Wi9z2EyXuP1JQ9MFHjAc4HI5tA0vEFckBgAjM2pMGm6+h+V2kIeZKt9pntNw9ejVwOBZ9qdUGV1Uj7tkGZZN3uEWdYCxBK8k4xWZEdk4qOZdFb/wDx9RsAgPOUGWHMPdk6drg+bSFnylFvgy5Si5cGBwtof2C8QRkweDfWeG02ucSYAFyTcQI1P+UclHg9z4XLLY5N9kZtUx5LRr4TTc2+Ij3fQX8wpoUSlzPr6FmGmcubPyLbwODp0WCnRY2mxujWiB/PNXIxUVhFxJJYRnXp6EAQBAEAQBAEAQBAEAQBAEAQBAEBr47HU6LM9Z4Y3SSdSdABqSewXM5xgsyZ1GLk8IrrmX2hOLSMP9zTi9R1nOH4R8G4m5aQJAWdbrJSe2vgtKmupbrWVfxLjjqlNz6RIBJl7hLnX6jG1+qLkESIlQRrSs2y9+/9lDUfxR/E+DWsL6nNfS8QPDwM5Oo6sp6g7M/RxzNBBbILXi8yFPPbTjD5Mu2UaWmpNyzz9zfaAXNL2tLWnppgZWNFpa0ajQCSSbBV56hyf2KturnY+ejqYPhFTF1zTwTMwsTmMNYDE53R0gXAAknzXdUFN4iiSipWyxBYX199Fm8uezjDUIfiP9TV/EPu2n8LN/V0+gV6vTxjy+zVq0lcOcZZIOO8DZigzMS11M9BBeIBjMIY5s2Agzb9ZsFo53CsU9lQUMPRe9jCBXqVHNL88NaXP6rPLMtSYOfNeDr6eGr4AbTZWbHEMQXgU6vTeHuAcwDo8RjXFxEtBGbKQNDBxOZ+Y6GHe41Kj8ZiGggUadQsbTLgZbVe05ReYDRmEgGYBUVl0YfMyvbqa63hsq7mri/EeIvIxdQU6QMto03Dw/XpJzGd3EmSuJ6uC+Xkis1kI9c/sYOHcNbSFrk/8j1hZ91zk+ejL1GolOXPXvk36ZLTIMdiLHSP7fywULsfj8/JC7X4/Pydvlf2e1sYQ4NNKju9+h8mjVx/kqzVXbZ9l9S/RRbYsy4Rc/LXKmGwLQKLBniC83cfIfKPIfWVo10xr67NOuqNa4O4pSQIAgCAIAgCAIAgCAIAgCAIAgCAIDy94aCXEAC5JsAO5KAhfMHtAp05ZhQKrhMvMhjYMEzq4A2JHuyCbKlbrEuIc+/198lqvSt8z4RVXMfNb3nxHk1zcSYytb8QDRaIBDmt6TAcCCqaUrZ+p8+/yI7NfVW3VSsy/QjuKaarhUeal3RBN3MhhLmttIcwtId8Ubwp1F04UsYMq261SUr2n+x7+xtJbDcjWzDQ4mbzmdeAfIafQKG29P5UUdRq1N+lG/gcK6rUbTpse9x+Fjcx118hG5/ZcVQ3P6/sRUVb3ws/sWZwf2cNcxhxX3Z1LGOzO/K6ppERZo2173I6OPk04fw+tL1E54bw+jhqfh0GNpMF4G/m4m5PmVbhBRWIovxjGCxFYObxDmI+J4OFpmvVBbmF2tDS6HQ6IcQO2k75XAdnRs47mCjSeKc56xaXCk2C6AQ0zfKLmLn4XHRriGDzJwOduYsJSw0497qJcHt+zg5n1WkiS1ki5yjLUcBlnY6epBsqjE894rGPNHAs+x4UkufDjnqw3WrWN3EhoEDyBlQXzUYtJ8lXU2JQcU+TRpYZo6mtAEm4GsgSJ7bx+IndZErZOO1mHO6coKMukbHjOy5J6e37d4m8aTsvI2NLBzG6UVjwZeF8Nq4h4pYemajzsNvNx0A8ykITm8I6qona+C1+VPZtSoxUxkVqnyfA3yM+/wDW3kVpU6OMeZ8mxRooV8vlk+a0AQLAaBXS6fUAQBAEAQBAEAQBAEAQBAEAQBAEAQEc5i5woYWWz4tUfA02bGpe6+UCROpEzEKvbqYV8dv6E1VEp/gVXzTznUrOy13wCemiBYfmbN+xzGCHAtOyz52WXJvx79/Ymstp0qb7f6/4IZisRUrOymo1tF5iQdIBALnOsTEtzeQB7qSqEU1nKZl2a2V8lGeYrvH1PjcOQWtY+abcpBylhzAz03mBaDrPpJ4snCMnKPZl32Vwm5V5ydLBUqeVzcrjVddhBJLnEjpgAydT5xCiUvifN2QRbtb3LLJXwT2fvdkdj6gwjHuDWUy4eJUcQcrRNmuIDjFzrbtcr0jffX0NGrQ+Z8L6Fi8ptwjPGoYSn4L6L8lZjh1zEse4yS5r2w5pnQ7EEC5CuMF6TRhCMFtisG1xDjbGCp4cVX0zlqNa4HwnOYXM8Ue80GwsCTmEArs7OVWq1A/PjawZTeXBuHyyXssx4ytPUJLXZrlg3gmHZ50ecRiabcNnZU+yUvjdUsXHdjnCc7S028JwcIABicvjaXJ5KSisvgrfj/O1WmDT4RSMx1YqplLzFi5jDZlg3rMuMSbiVFHUVt9laOrqllJ4K6HCq1Z5qYl5e513Oc4ucdrk3J+ux7KKzVrHpILNbFL0/wCzu0cMGNDRoNPK0f5/X9M52tvPky3c5Ny6ZtNe6Mg0JnKNzED1tP6nuuJS3dI4bdjxFE25W9m9bERUxU4elrl/8jh6H3B638lbp0blzLhGjR/D/NhbHB+EUcLT8PD0xTbvGrj3cTdx9VpQhGCxFGpGKisI3l2dBAEAQBAEAQBAEAQBAEAQBAEAQBAcnmHmPDYGmamKqBg2GrnflaLn+y5lJR7OZTUeysuOe0d+Jp5qD/Aw7tCLvdGodF5G9MQSCSCYWffqLHJwSwXK1TCHxLGV/iuLveCKDXN+V2pLg2QwH5soe0GxcIBUUKPMuiC3W2Wf/LiK7fk59NhcGNcPEy6iSIGVpbLmxfquAZBYQZuppOFUtyfZkTlCmfxE8tm5SbDQXdtAAALzDWts286CJJPdVbLHZIo22yunyyWcA5SfVpnEYtwwmGbc1KvSC22kkGCZjTXVT1aXfh9FunQ70nLj9yb4ChhcI6nh8GPBq4qnmoY2owVWvMy6kJc0h+S4aYBkawQb9dMYfL2aldMKvlR74TweviKlenizXrYBzQAMVkbVdXbUnxaPhBrqVMACJgzBEKTJLg7lLlmlTo1aVB1Sk6qQ59XO6pUcREF76hJeIGWDIgkQgObhAaJqfZqJY6mchq1gAKgbL3MlpApU4LMrz3AymEPCCc5+0fBYd5GDa3HYiRNR3+01zYyvn3qzhAAvEbnf3H1PMkLfxDFY5njY1z3FxcKZ90NAi1NoswCRYC6zNVY1NNMx9Za42KUXkz0xlMixzFwjQXkADsNlSlPMsmfOxylu6PdapmMmB+UBoEeQXUrW/wATqVzl+P1Ovy5yviMa6KLIpjWo6zW/5PkF7VROx8E1Gjnby+EW7ytyRh8FDo8WtvUcND+AfD/datOmhXz2zZp08KlwiUKwThAEAQBAEAQBAEAQBAEAQBAEAQBAEAQFE8Z4RRpY6sOOfaq4cJw/hG1UFxkkhwOa7QGiwv3Cpx21tuzspQioTe9ZbfHn+iIU/BNYT4IcymajiAepzG5jkzR7zmtiRaSIVV3RnY93RTlfF3tWLheGfKFXKAKo6AWuMQTmyxZ0CTln+BdWL+WL4OroPG2t+lm7jnUw6KTszSAR5SMxmOwme1+14lTzhFdadN7YnM4XzY3D4qhWdR8Wkx+YtcLPFwcs2kTI2loV2jTJS3S7NCjR7Xvl2XXh8PV4oxrzVaadOs3E4LEtpsex7SHNFKvRc7/cpkuB00BmZVx8GguST8NwIpdFeu7E1nuNUeKWyMkNJo0wIptbmb7o1dcyV52OjYxGOFEOfiHNp0wQASYAmwBLokkkAAXmwQHB5n59w2EaQz/UVotSYYgxIFRxH3fpBd5KKd0IcSZXt1Vdbw2UNzfzZxLiTstbNTo6totBYy1wTP8AuHS5J8oXcroRWcnsrq4rc2aHCeCZTmqajY/3VHUarwjP1Ws/lXR3WCP567b3JVNzWMPn35KDsWMPn3545NynTq4irFNhqVHHRo3PouEnN8HkK53S4RZPKvsyAipjzmOopNNh+c7+g/VaFOiS5n+Rr6fQxhzLllkUKLWNDWNDWiwAEAegCvpJLCL5kXoCAIAgCAIAgCAIAgCAIAgCAIAgCAIAgCA5HM/L1LHUTSrCCDmpvHvU3jRzf8bricFNYZzOKksFWM9l+OLahLqTXMnIDJ8aOx+AHzWdHRSecmX/AOuby5PkgFahJj3TmjqMBrhLS10aNJjNHyNuIlKZtN1yPNNY65OmZqtzU35XCQbEOETOsg7H9CF1ZXt9S8HV9Pw/VHwR7i2DdTdHwScusCdr6K3RarFnyXdPqFbH7kv9lXPzuHVTRrEnCVT1b+C42FVo3GmYbgdwFY74J+uS3eKcXw2Fp0cRjMUGVKdPLTdQr+M/FNI6iab2QZMEG+XMeoDU4tfY9yiq+ZvaVVx2KaaFI0We4yCXVCCTcHSmTN8gBIsSQAorvkeGQ37nW8PBrMowZk7QJsLGRG89PpB7rG3pxaa5+pg/FjscWufqbbKgykFod2JmWzrEH6wd/Uz5C3b2c13beH/kxaLhvPCOHLdxFcEu5V5DxGLh9SaFD5iOpw/A391Zp0kp8vhF/T/w9y5mW7wLl+hg2ZaDADEFxu53qf20WpXVGtYijXhXGCxFHUUh2EAQBAEAQBAEAQBAEAQBAEAQBAEAQBAEAQBAEByuZ+FvxWGqUadR1F7h0uBi42dF8p0MLicXKOE8HFkd0Wk8H5vqYOvRrVKGIpw5pjKBJB2yge8CLysm2tJ4XzGLdRhpRzuNTEUpBMtItlc8wGXuDsPUgxltqVPVbu9Euyxp78/8dhiqNDvuqjYF7kZbjbKbtM7HuDuJ5lCVT3pnFlUqZb4sjePwZpOg3B909wr9VqsWTSouVscrs+YbAveRDTB3jX0SdsYdsWXwguWSzhOA8AAttU+bcHyM2Pp2WbO9zeV4MizUuyWV48HUpvAa5paCSR1doJ09ZHl5aRXm4+CrZKPKjzn3wbXB+E18W/w8NTNQ7nRrfNztAva6ZTeEjujSztfHRbPKns6oYaKmIjEVvMdDD+Fp19T+gWnTpIw5fLNqjSQq+7JurZaCAIAgCAIAgCAIAgCAIAgCAIAgCAIAgCAIAgCAIAgCA1nYGn4njeG01Q3KHwM0awDsudsc7scnmFnJ+ceb+KMq46sX0Ps2d0Op9nNsXP2DjaYtvuSsy5OUnKKxgx9QpTk5RWGjk4jAtIAuHCzTNiC4GBoA6STe0E3sApKbVNYfZNptRGyOyfZi4diWtIDwHNPcbTtmFpjXUKOcZReUQ21zrllf7OrUpsB+7zZbe9F956dNhHlKglOPa9/iVJ2R7j+X1/E+NaSQ0AucbAASSTsAFCk2+CKMJTeIosHlb2ZVKsVMcTSZqKQ98/nPwjy19Ffp0TfMzV0/8PS5mWpw7h9KgwU6DG02DQNEfU9z5laMYqKwjTSSWEbK6PQgCAIAgCAIAgCAIAgCAIAgCAIAgCAIAgCAIAgCAIAgCAICvvalyGMcw18OIxLBcD/ytG35xsd9DtEFtWfVHsr3VbvVHv8A7KXwFJ+UsqjQwO4i0GdIWVbJRnmPZi3tRnmPZ84hTL7kdXTLvmgnMQNiZba2hM2AFqN8Jx54L0NVC2GJvDJRypyniscG5G+HS+Ks4Q30YNXn0t5hQV6V2PK6K1WilY89IuHlfk7DYETTGer8VV8Fx7gbNHkPrK06qIV9GxVTCpYiiQqYlCAIAgCAIAgCAIAgCAIAgCAIAgCAIAgCAIAgCAIAgCAIAgCAIAgK49ofIxqu+1YMAVHECrTkNDybCoCbB2k99dRehq9Nu9Ueyhq9J8X1R7PfK3syp04q44is/UUh7jfzfOf6eq6p0cY8yOqNFCvl8ssJjA0ANAAFgBYADYBXS6ekAQBAEAQBAEAQBAEAQBAEAQBAEAQBAE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2" descr="data:image/jpeg;base64,/9j/4AAQSkZJRgABAQAAAQABAAD/2wCEAAkGBxMTEhUTExQWFhQXFhwXFxgYGBgYGBocFxsXGBsaHhwYHyggGBolHBwYITEiJSkrLi8uHSEzODMsNygtLisBCgoKDg0OGhAQGywkICQvNSwsNCwsLCwsLCwsLCwsLCwvLCwsLCwsLCwsLCwsLC0sLCwsLCwsLCwsLCwsLCwsLP/AABEIALQBGQMBIgACEQEDEQH/xAAcAAEAAgMBAQEAAAAAAAAAAAAABQYDBAcCAQj/xABMEAACAQIEAgUGCgUKBgMBAAABAhEAAwQSITEFQQYTIlFhBzJxgZHwFCNCUlNiobHB0TNDcpLhFhdzgoOio9LT8RUkNZOys1RjwzT/xAAaAQEBAQEBAQEAAAAAAAAAAAAAAgEDBAUG/8QALxEAAgIBBAEDAAgHAAAAAAAAAAECEQMEEiExQVFh8BMiJDJxkeHxI0KBobHB0f/aAAwDAQACEQMRAD8A7jSlKAUpSgFKUoBSlKAUpSgFKUoBSlKAUpSgFKUoBSlKAUpSgFKUoBSlKAUpSgFKUoBSlKAUpSgFKUoCr8C6c4bE3zYVblt9cvWKFDxM5YJ1gTrFSHSPpHZwQttfkJccpn7IRDlLDMWIgGIHjXOPK10dfDuvEcNIAcNcj5Dzo4+qTofT3E1SekHlIxOLwww11VK5YckAl2BlXBjsRpoJ1G9TbNo/RvD8al62l22wZHUMp8CJFbFfmnyY8cupjLdvrGydW6Iu43NwAcxrnPrjur9F8Mxgu2w3PY+mtTFG3SlK0wUpSgFKUoBSlKAUpSgFKjekPGreEsm9cDFQyrCAFiWIAgEiqyvlPwp2s4j923/npQLxSqSvlKw52sYj2Wv9SvY8otn/AOPiP8L/AFK2mC50qnDyg2YnqL/+F/qV9/nAs/QX/wDC/wBSlMFwpVObyg2Rp1F+f7L/AFKxP5SLA3sYj2W/89KYLtSqbb8oVo7Ye/8A4Q//AEr3/L63ucPeA7y1gffcpTBb6VT08oFg7Wbp9DWD912n84Fn6C/7LX+pSmC4Uqnjyg2foMR7LX+pX3+X9r6C/wD4XL+0pTBb6VVF6bqYjDXzO2tj/Ur6Omg/+Le/escv7SlMFqpVQfp4g3w1796z+FyrJwrHi/ZS6oKhxMNEjWIMEj2UoG3SlKwClKUBixWHW4jW3UMjqVZTqCGEEHwiuVYjyIWiexiiqAnKDaDNr85g4zRy0rrVKygcB6ceTn/hmFOMt4ku6OgWLeQgswAYNnMEeirpw/pQ1lcTkCM1pl7DtlUqX6svmAMESJG1Z/Lz/wBIuf0lv/yqn9NOH3LIvm1lz3b7sJa5rZFuy4QgEIT1mZoYHlrWPg12yyfzn3Jjq8PsP1vfPL2e++S35SL7OESxacmMoDvJByRy3OdfbXEW43fUKPiss5wosooDHWQpQQ0BdQNsonSBu8L6QXL1xbF4grdy2ZyL2A922xMAQw0iDpBqqISfqdk/nAxcsvwazKqWM3SBCsynUrvKN6hOxFYLHlQuvEWLWqlh23iFDTrk+qfE1R+JXbzrcW3YvTGQ5YzlRcLEqFWQ511nWFBmAK0eFcUYi4hwzIlxkbs23YBrYKhwgWQTJLEfNEARU2bt9y+3/K3dQwcNb9Vx/t7Gn4V5/nhfT/lk1JH6S5uJn9X9VvZVGxlxGBILOplASsjNOeVIIWQTodJnaKwXeAABT8oNBQZg6sVnzS+jaa7gwY5kHuHHl/PyOgr5XrpiMKhmSO3c2WQT+j2BB18DXqz5W7jMqjD25eMs3Lo84gA/ovEVzJuEqFQoVYgHMEuFiueTtm7GhhpJ12javFjh+VlLhUheznYqGGbUL2jmWZ9u/e+sYq9fn5HY+H9M8Zi26uzbtWWEsWZmYwrBSApQbkgzrp4nSXxHEcdmSwjYfrTbNxnOaYVspAtxrqR2p02jnXErnFrz4r4q7dsXLak5gIbtO5gjQRDDcHbUnesht4g3/hRxt/4QP1sjNBAGTuy6ebtXZddHaGXbFKlw767+ehd/KZ0kuItrAXTbuXHZbjOmZSsZyBkgj5I1zA67c6q1nl/H3ncTVSxN+43EFN2695y0l3PaMpoPADkKtS+r3Gke/dWxOcnbbJAkD0c/f7a9W38N9/V4e2tS3d9ydRuI8NO6sq3CB+enp/CqJN1G0nw+6Pyr2178u+tRLmnjPuKydZ/Df3FAbLDnP4/jvUN0n45Yw6w0G4RIRd+7WfNHp+2sPG+NNbi1ZBa/c0RdwBzYzyBmOW/IVoYPo0q9u98bebVmbUT4T95rnKdHr0uknnfHC9Ss47pXibnmv1a9yaH1tuajMLdU3VN4F1ntSxkj071deK8DS4pGzfJI5H8qomIssjFGEEGDXNS3HXU6Oelkm+V84OhYjoZhWUNbzpIkENmGu2jVXsYcXgj2bzFDsZlTHIq0xVj6F8Q63D5Ce1bMeo6j8RWxxnCC5bZDzHsPKoUmmfSlo8WfHugqfg0OD9OVaFvqEb54nIfTOqfaPRVyw2IDRtrG2s8xBrh7qQSDuDB9Iq2dEOOXcMqm4C2FZ8mbnbbvHcvOPWO491L1PgbXzS6Ot2lJE/dWe0dN45a+3v8AH8PRrYZ5A1BB57yORkeA18DWe4dJBgf7Rpy0roSamNMj1nwB0237qtvR/jNvD4Gy1wwNV3ElmuZVUDvJZfaKpOOfSO/3MVZOGdHvhfDltgrZLOtwXFUMSbV3OpbaYgiCTy9FRM0tN3itwTFgmGI88awJ0ABM9wMezWsHEOL4i2huDChwollF0Zx39kIZ01018Kx8N6Otac3Gvl26x7k5VX9IqqwaNDqoMgDbxNe8RdKuXRrWZlVWYZZIUsY32AJjU6sdO/mjGZ+jvGvhKuSmQo+WA4cHsq0yojY1L1XuiVkJ168xcWT39hddd/Tzqw0CdilKUNOeeXj/AKTc/pLf31H9MLI7N1kW6ixNtxIcdUkr4A5vsFSHl4/6Tc/pLf31p9KllLZct1QZDcCtkZk6lQyhoMHMUPLbcVEyonCMReV3a4FW2HJYIq9lQdlHcB6K98AdVxFosCRny7xBbsowI1BVirf1RWvj7iNddrQKWixyISSVXkCedbHAGHwm1m1GYKImczdhTIIIKkhh4qKsku/HLVywexeZWKrcZl3OeDrrqZufZUZ0k4tesvZZLpAVjoQuQMpytLZc+ZtzvAMg1KdMSRAJmLNkGQTstqTrvMCo/irrdBLNn1J0HaGm+oAGxUmTqMoKsAKUieiQ6EYD4VaKuTbVXFwNGYsRK7EwBz2mt7pPefArZIzdYMQjKwdO2ptXACAJK7AEOCJByyNahOh3SW3gy1u4rOhXslCpIkzBzbjXQ76iRWPpzxV8VlvhYRSFRQC2UANqTzPa19Iq21wdMihxt+Mj+DcbNl3KgxczK4JBBFyQZEdoRPcfRWpxvizXRaBLEWs4ty0gZmB00kDQaSeW0VpYO4zsFFt2Oh0U7DnHdrvWk+I5QY22rODltRPcDx738VcuOWYlQO00mBAAnSugX8FCFcikhSM2sggDXzQTs3t9dcewWPa0xZNzpsPxrePSfEfO+78qqMkka0beJMcQX1f+J1q0G5y9fIHXT1VRuHYlrmJR2MtPgNge6rWb0HTcAjXx29I1H27VsTSQtPEb8vuI/Ctm3c9+enufZUXZvTrpz39cc/fX0Vt2rvj7+oc9Kow31b2d2tfMRiQiszHsqCxPgP4Vg62ojpPfbqurWSXYCB3L2j6pAFY3RSTbpENg+k5t3nvNbDM+kk6qvJR3CI+3vqwYbpnh388Mh8RI+yqWeD321yfaPzrDc4XeXe2fVB+6vO6fk+nhy6rDGlB1+DOmG4jrmtsGHeDPt7qqHSzDKSGBAuDQrIBI9HhUPwpryOOrLByQoUbsW0Ag+JFdI4jw3q7K2Wtq9kdg3Gtj4y6ul1xd8/NnzgQ3mgDYVEmocs+jiyS18HhjFJ+7pX4r3/UqHQi/1d5g7BVdY1IiRqKtWMvaVCN0XVp6u6qNyS7op8BcGi/1wB9atO9av2Zw94NaLA5c40E7MrbMnipI5jxqlPmLOWPJk0X8HPBr0fzhlcvTcutGpZzHrNdKtcLtjC/Bm2KQT9befSD91VnofwYi4btxYyEhQfnDQ+yrRi70A0kzNDp3sc5rmX+P1PHk04sSr4R27donLvqswR/VaPUR3VdLt7SYn8dI99a4vwviBs49bgOnWQf2X7J++fVXULmJY6x4c/ffSu8HaPh5I7Zte56xd0E+NdR6ER8CsnwYf33rkok++9dE6IYtreGtgrmDMwSDqO2SQQTAHnGZnwNJIgh/KR1ltxd+E4hCy3k6uxbF1cotM3bBXSY3acoLEECTVTs20GbPIAQ5coB7QHZBn5M7muk9K+hWGxJN65iL9hoKl0uhRlcZSnbBARidVESTVT4J0GwdvEf/ANF+8yk5FfEW+rYqeyfihmM6HL6Z7qhFHReCn4y+frp/6k9tS1aHDvPunLGYqd5nsL/t6q36wlClKUNOe+Xf/pNz+kT76510p6f5br4dgrIDEqIZYREg5mhvNBnTeKjPKD0rxl+9jcNcvFsOl66q28qADqrjKmoGYwBzNdqwCj4PZOUAm2pOg3IBJ9M61EqopWfmu9ZtCW7YG2irGmm06V84deVXLKYYKCpMnKwZWXRTzykTqBMxzFs6Q8LsW8RdGa2qZzCqWJXzTBUL2T2m590bVDYTC2i6pnUmIAjTzWk9pdY1PydonmNTOe9XRY7rXcahNprchESRDNFuBr2ozEIpMx5xgDSInF3LeVkVrc5u2oYEFjozEDQzCgiAZmZ0r5xTObKhCMi3GB1RFnttPaYlucfVgQK84t17TFi2e6SJMjRbRUzyJ5mCeyDBBIG82G1RAWsHdZ2KwQGIPq7vHl99XLhh+Ihs+UAXMyrbJAMAAhg2k6zvPftURgiC+lzLkIzqoBZgBLftEQBIJIAPnQCdrjaFMrooKBY0LzDAasQe0p0gmeXIijJbXkkXwwti4yPcD21BPYtr2soaDCyFynfnPLlW+OYtWvuqogRcsSlvN5qkmY5kkwOVSNrDYtSfimhkFsk3GaQ2xMvBMbTtFVzH4k9bcKkEFtCZnTTu8IrY+5qas1L1lQhYhtSAjaZdPPBESTqsRHrrSqwcNxdofp7Vu4c6zN25bbIJz2+ypEMDExIrHxm3aYs1oEJOhJkgd0nUkCOffWlWR/CTF5PT+Bqw3rnISeZ125+r37qrnDZ61PT+BqXvXDO59/Crj0CVS5MRzPuffu8K3LVzT8/ZFV6xd3HufT4Vv4e9sJ9B9n8PZVWCcV60cSc15F+qx/8AEUsXe4QPf/fwrznAxVgnZsyfvCR91RP7rPTo2o54N+pIpYrDisIcpPICakeJ4u1h0z3DpyHNj3Cue8a6QXcQYPZt8kG3r7zXnSs/QanWxxLnv0JnofriDfIJ6tSyd3WN2U/dln9KCuidHuNG3bFs3FiYCXR8Xl7g4nJuxMgztzNco4XirZti07Na+MzrcUZgCVCw6ghoAEgrJEnQzXRuF2sP8HTr3ZdGHwpCl3DXGiVBaV6g/IC3Mp7zrpU4NtNM8Gk12CGOWPNBvc7bVX7cNf7snsTwbDXYyE2LjTAMdWROmXtQxjQlX+STl5VV+kvDnwyPbvqCgUuFnMh2Er3HMQJgGfRW/iLd3ClU6xCtzMVWZDBdJynvBBBG4O51ArPS7FlbFqxmJa5FwySYtW8y2kHgXNxo+qnfXOMbmlVM+tl1OzSSksinB8JNW7f48qu6d+xscPxZNm2Sdcgk952J9JIrV4hi9D6KjL2PFsC0suyKEIX5wHa/vTUfetYq/wBlbTAeGg9bHSrrk8T1UYwUVzKulzyROJeWJ8a7PZMqD3ifaK5Zjujly1a6x2QEsFCAlic3iNBHrrp1oZQBrppvXaB8HNCcZfXVN8mbLO38eXKrVwjFOthCrQqLdET8ovoO4iC2noI21qXXHb8/RU1hcTOCuIQIzOQY1iFJBI87WT7K6HGXRueVfiDZMIvyTjbIjvBtu3r1qr9HCvwgC4WVSCGKkBtcoME7Vk8pXHsJds2rmZnvIFKLbbKmaOy9w69pCWgCG3EiZqJ8i2Ke5xVS7EkWbkSSeQ2mufRSdo7lw/i1kgk3EXaAWQNAA3AP4Ctz/iVn6W3++v51kS9JiPfWq31i+FYC1V5doBPcJr1WPEea37J+6sB+bOnPHuG4oX3w+DuWsTcl2u5zkPzuwGyhm3JA3k86v/Sjpi2EsJFkPC20EuV3tW2nzTzJrhlszbJ59Wfurr3lSsr8Fw796p/60qJFI5fc4riGENeutPnS7do6AkidTpVh4PgLd21h3e6LTdXdJORmLfG3LeY5d8qwO/Qd1VS5uatnD76rhMPIE9Vf1luV9yV05Rz310NVRzn1ya+BwNuymZwxBZbqFVuB1DLk2UiNXG0iB6jn4peypeJLdWjZQCHkLCoVzOZ84nWTC6CYyiQ4ggFpQUy5lELtJHVEqMrSwCg8yY9BNRmNb5a5mZbmZQpftktbCr2WmDJICkaiQTzEqqNpODIocooDqOwTnBQyQp84jkN83PfUNkTFKj2Ld9ra27hJuGSUVVGZtI1zgwF1GZjvvXrBYjPaR3ORyuVhJA0LaFS2ggjTx5iIjOkFtDZLdosG7MsTAJUHnrppr6ySJqiSYxXFOG/HXwLbrdsohsBeqcMt5VZrY/VsbZDggiShk61tri8LcVDa+CKoey19Gsi58V1Q6y2oFssXnTSCSN6gD0ctSNHA0+VO59A0iDNY8cnwfDt1RKnMpVswLRmI33j0jefXlG2SmAxVqzbslbiGw7XS1t0z3bYcsbQkKSqAZSSzfK00qiWARZIYEawZkRsDv4j7KkuFXrtxspukICCwiZ2EEgTqIEnwpxlAgyDY7yG7yT534fhWo1OyBwR+NX0/hUhih76ePtqOwx+MX01IYg+/4fhVRLMSv7+/qrZt3wOQ29ekVoxXpTWgmrGI8fQdffur3xBjlV185GVx6VMn8ajrVyPcctvuqRwYzCJ9E66xpW9mp07REcUa9iHzvudAOQFbS8GGSBvzNbi2crmfVUhaSvNN80j72j0ynD6TJy5FVv8ADLtoFiJQRJB2kwJG9ZeFcRu2Xz2bj225lCRI7mGzL9VpB7qmulJy4XT5V1QfY5/AVWcNhmO2lXGVLk8Op0yWXZCyw3sfavBesw5t3ANHw0IDzg2T2FO5lCmvI18N7NdN1zL6ZVmQgUALJ5kACPHU614w/D8yFc5D/JJJyz3HwPfy9tatp8rFGBV10KncfmKlzb6PRh0ixyW/+npf/Sbs4ruCj0Ko+4VtnGGNTNQiXa8YrGhQSahH03kUVbN9XOIxVi1rlRutf+rsPWdPXV1Pt76rHQ/BG2jXn/SXdTPJeQ8J39lWNTO47q9MFSPzWozfS5HMMoHoqw8MvsMFoto5c5lj2oNxBsRBkkrMiDEkaxX801LcBw7Xra2kUdYTcytGXUQdWAmRCn0AdwNazgzjnEWYBgY7TSYM6j38K3Oh3SO5gcR19pQzZSvamIbfapvpn0fWxFtrjNiFl740KqNYIjReQjTUHSoDhQAMqBIIIzAt4gxIFc7NjGuz9FcFxfF7qI923hrIaDBzl1B1kqDv4T6Yrf8A5Ot9MP8Atj/NVb6BdO7uIizeXPeIKhsuUC4ozFGI7MFe2rCJAYESNehdQPf/AHoXKLiZax4jzG/ZP3VkrHiPMb9k/dQg/HCfo/7I/cK7B5T2HwHDEyT2RG0fFoR9hrj9s/F/2Z+0CureVFVGFsQNWFst4xaQTUPwajmsIdT3VbOCrY+DYc3muAG1fAFvKD+nuanOCCPAVSmNdB6MYM3MHhwoUkC6W1VTHXXNJY9rbRdN96tktGHilpQMKM3OJgIpAtNrqDM6QSPVrpB3iFthswkWkYDsbjtICBb7QLBRBMGSJGpq3YsBxatDqTdLXHTMvVgKCwGUK8k9WVA1kgfKMsaZxUg5lzPlLKmRRoIkwAwkkOBAmY310rDn0TWFzC0skTlHMofMDbBJjYiY3BBjUx/G7TCwTHPkzERmU7ZQOY589hXjhPErNlVts11HG6yVUMS0z6ZXfx8a2eLYu0c6Z7x+egYlSQQdT1eg0EmTuTyg7ZhqYB7NxmK3L0wZVmEEP2SFWNT2u/TxrPjMBNtktKFzBSBETky5TPI5dPGRzBJ+4N8Il4m2x17DICWRgxAbdICCd55bwa83+MAArayli0J2pyx8tpAhgQRBkHQzzYCM4TgbhVnW4bZzFCMuugVue2prDjbdxZzXM+mxA9Pfr/vXt+D3zJnU7nMZJPf3mvnFkvLla6q5XlQyGRmWOyeYYCDB1giN61MqKZA2fPHp/OpFgD79/wCFRtk9sen86kAfXWxLPDIK8Zdf9/GsxPv7aJ7dvsPhWgyYe3qJI1/LepTDLz13/jWrZgR3c/fnyrbtPVIG29vMNND3+PjXzB4sZgr9luQOx9B5/fWMXdZrN2XEMAR3EfbUygpHs02snh47XoeOl1n/AJWe64p+xh+NROEIKg94qQ4hg7jWTbRpRoOV5MQQZVtxtsajMFhbqLDIdOY18eVcZQaR7serhPNfVrz6olMPW1isDbvqA+jDzXHnL4fWXw9kVHW7h5I59Cmtm018kRbyrIksRMaTAE6+mpSZ68mowKNTaf8AcheJYW/hyA4DIT2XHmn18j4GpHgnBjcIu3hCDVVPPxPcs+30byxwCM2dpYjbMZj1bT4xUlaNd4wrlnw82dybjFvb7m0hI1rMjVpqeetZVu6a1Z5zKz99aL8dew9tkkNbZnBHPRGO+h0Meqtm632/wqEx2Ce9dyABUUFnZzlVp6s5M0dk9mT6R30ZM1aN29exV+z2kE4q7nvXAJb4wGAW2RQAFG2gr50e6KsoW7cUNbLALJVBOYKVLE9nZh3gxNTHAsTewYXD4nEnDMZYNkDq6gMoXsnXUg9ofJ0jSdcdKkXSwxLJcusXyhM5uNmbsgSBMkSTExXK0Emy3uAvFcAiWwou27d2FACr8HXEqTA0Erdjc8q6lXJ/J+b9zi9wX2DfBsO6gRqpuvaO+3mrMDQAjvrrFC30kKx4jzG/ZP3Vkr4ROlDD8ZWj8Wf6M/cK655Vh/y9jwW3/wCAqD8oeH4PbTEW8ELoxNu41thDC0MrEOBIgwdAfDnXUsTgLF2xaZ7Vti1tJLIrGciida5z4KR+cYq7cKYfAsMCfpTHdF67rvvPo9NVTiOF6priN51sxvvse7xqU6N4wX1WwMquEdFDNlzBybnnMYJzFtNOVVZE7SLzfe4VVEuibil7SkASyk5iTuDoCNSDuASBVZxtm5EMrOynL2R5sfLi5qSDmg6+cZiAKtHQro0uLxbpde6lpbAZUsu9kSCiyQO+SdIq6nyUYDvxH/fetRP3lwcex11DOZ4kKWtlVM9nVCYJJkk7zJOteTxJYABEEdoS8EneZXSe+G/Psf8ANRgO/Ef9960uM+SzBJh7zo2JDpadl+OY6qpI0Oh1rbM2s5Ng7qJcDKiAkhYQGSWZdB2FATUyPACDFQXFluJdlUhdDOX5yLI015T6Sdq+ixePK7/frqfks6DYbGYS9cxaXTc6420JuXUygJbaQAwkyx3kaVKmnwRCVvg5WOO4lRoAAfqGD9tauNxl64DnGmhgDQkxrGuug13ipyxxZbdkoDmYhkPZGbKysh7TKRI0IIMgk7a1oXeJAi2rgslvQCYYqcxMlQJIYzrqYjatTOm9Mr8NMwZmvWdvrfbWbE+cDDLKiS06nUZx3KfXzrF1L+7D860qz5LdzfbTM/1vtrOMMfre1fR398V8OHaJ19o5R4+mgsxZ3+t9tehdufX/AL1ZPg7RsT3aju150+DGBvqPnKeZHfQWYi7/AF/71ela5/8AZ/er38HPefan+apHhfD8yuSBoCRmdQNMsS2yjXnQEd1tzvue16+Z7h+k9r1N4jhOVdcxJTMCuRlEwQJ2I7Q1nUa8wDhTAGFJjUAntp+XvNLNIsPd/wDs/v16GKu/Oue1qkBgmhjpoPnIJO+nfppHfWDqSQ5iALfepMyons7DWlsyzV+FXvnXPa1ejibw3a5+834Gsb2zAIzba7xppIM8+e2tfbeGcglQxAEkgEgDvMbCli0ZBi73zrv77j8a3cJfDRmuXsx5dYwn7a0LVlttfbX6B8lvQrAPgLV65ZS7dcszu/aKkMRlHzQABp41ljdzSOQ4XhjO6pmvZmIGjud/QTO/fU3w7GdSlqbT3AGuZgzM6tpb85H7JU93dXeh0Xwg/UL9v50/kxhPoF+3860mSkz8+dJsXauorC0bYV2AASGgqSNSTmjbcCANN6jOCCHJeWkz2m8OZkk7V+k7vRLBN52GttG0ifvryvQ3ADbC2h/VrKC3I0+gONN601wtmMhdgAIUD7gKtNavD+HWrClbVtUUmSFECdq2q0pX5FKUoafmnyj9DsZhnxmKu21Fh79xlcOpnrrhZezOYGDG1W7BdN+sPwa1h7l17QiLeZyVUhc2VFJA82fE+irv5WcCbvDngx1dy1dP7KXFzexZPqql+SXhK2uIM4GvUOCfS9o/hUSXgqyn8X6K8Sxbu6YC7lLNBdVtMAYgEOFLbbmdzryrV4d5NuKI2Y4Nxo3yrfNWA2bviv0/SqoiS3HN/JlwTFWMTea/aZE6oIjGAG1BMAMY56Ees10ilK0JUqFa3ErZazcUCSbbADvJUitmlGacfTopivoG/u/nV96C4C5ZsOtxChN0sAY2yoJ08QasdK8+PTxhLcmy3O1R+Xl6KZhPXKJ1gr3nUedyrMeg8jS+oOvyNOyP2ue1dJPk8xYOj2Y/ab/JWVOgmMHy7PtP+SubeY1Y8JU+nfRjrl4evWAdVw+ynmzm3E76bTVYt+T+T+mEa/J+af2uYrtHHOieJudR1b2/i7CWmkkSyTqOydNajF6E44bPZ58zz3/V1U3lvg1LH5Odp0QujT4VtkjsDwOmum1eLfQN1U5cTGjnS3vtPPmJ0/KukjoZjvn2fb3bfq6+/wAjsf8ASWefPv3/AFdRec2sRz610BeAPhRgZYi2PlKFka8hp669P5Oy5VmxOYqDE2+Sk6edsTJ9JNdBHRLiH0lnl8ru/s69J0U4gP1lnnz79/1dZ9o+fsbWI54nksWY+Ec1B+L74M+d4fbUhgvJyLdpkN8MGV5+LIMaAjRtjCnwI8TV3HRjiO/WWdwd+7Qfq6HozxH6WzsRv37/AKun2j5+xm3EVm10EIQWxfhBC+ZrDAmMxbNl1iJ7+80boDmSDflchEFOQ7IEzO0CfCrUOj3EfpbW4O/dt+rr0OAcRiOttREb9+v0dannMqBUrfk4UAot4BZy+ZrDAtvmnQkx6TWL+bFBmK3QHZIPYYiCwkEZ4MwPtq6LwHiI2u2t5+yPo6+rwLiI/W2to+2fmUTzmbYFIt+ScLK/CeyWgg252G/n8+fq7hFp6JdFfgODxqdZnFyzm83LHxdwRuZ9NSa8G4jMm7a3J9v9Spro9w+9aVxecOTtBJ07RiSB37V0g8jdSJcYrlHILfC17h7KmOGM9vRHdBuQrMo9JAOprq3/AA+z9Fb/AHF/KvowNr6NP3V/KuL0cn/MdVlS8Gt0fD9QmcksZPaJJgkkb+EVI0pXtjHbFI4t27FKUqjBSlKAUpSgIbphZz4LEW5jrLZtzGaOs7ExImJmJE1V/JzaHX3T3W49rfwq0dL7Fx8JcW0ue5KMF78lxGPrgGozoHwu5aF1riFSxAAOhgSZ+37Kl9o3wWylKVRgpSlAKUpQClKUApSlAKUpQClKUApSlAKUpQClKUApSlAKUpQClKUApSlAKUpQClKUApSlAKUpQClKUApSlAKUpQClKUApSlAKUpQClKUApSlAKUpQClKUApSlAKUpQClKUApSlAKUpQClKUApSlAKUpQClKUApSlAKUpQClKUApSlAKUpQClKUApSlAKUpQClKUApSlAKUpQClKUApSlAKUpQClKU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2627784" y="1869505"/>
            <a:ext cx="3853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Álom: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b="1" dirty="0" err="1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Asus</a:t>
            </a: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Z10PE-D16/4L</a:t>
            </a:r>
          </a:p>
          <a:p>
            <a:endParaRPr lang="hu-HU" sz="24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4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1051476670"/>
              </p:ext>
            </p:extLst>
          </p:nvPr>
        </p:nvGraphicFramePr>
        <p:xfrm>
          <a:off x="6158229" y="2000680"/>
          <a:ext cx="2543944" cy="38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16829"/>
            <a:ext cx="1619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407" y="3216829"/>
            <a:ext cx="1619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864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Graphic spid="9" grpId="0">
        <p:bldSub>
          <a:bldChart bld="category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DVD meghajtó</a:t>
            </a:r>
            <a:endParaRPr lang="hu-HU" sz="4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014231" y="2332303"/>
            <a:ext cx="25957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2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/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Ilyet szeretnék:</a:t>
            </a:r>
          </a:p>
          <a:p>
            <a:pPr marL="457200" indent="-457200" algn="r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DVD+-RW DL</a:t>
            </a:r>
          </a:p>
        </p:txBody>
      </p:sp>
      <p:sp>
        <p:nvSpPr>
          <p:cNvPr id="6" name="AutoShape 2" descr="data:image/jpeg;base64,/9j/4AAQSkZJRgABAQAAAQABAAD/2wCEAAkGBxMSEhUTEBQWEhMXGBgZFhcYFxoXHhYaFhccGBcWFxoYISggGB0nHBoXITEhJSouLy4uFx8zODM4NygtOisBCgoKDg0OGhAQGy8kICQtLDI3Ny80LC80LzQsLCwsLCw0LywsLCw0NCwsLCwsLy0sLCwvLCwsLCwsLCwsLCwsNP/AABEIALcBFAMBEQACEQEDEQH/xAAcAAEAAgMBAQEAAAAAAAAAAAAABgcDBAUCAQj/xAA8EAABAwIEBAMFBwMEAgMAAAABAAIRAyEEEjFBBQYiURNhcQcyQlKBFCNicpHB8KGx0SQz4fFDohUWgv/EABkBAQADAQEAAAAAAAAAAAAAAAADBAUCAf/EADIRAAICAQQBAgQEBgIDAAAAAAABAgMRBBIhMUEi8BMyUWFxkaHBBUKB0eHxI7EUFTP/2gAMAwEAAhEDEQA/ALxQBAEAQBAEAQBAEAQBAEAQBAEAQBAEAQBAEAQBAEAQBAEBpcV4rRwzM9d4YNty49mtF3HyC5nOMFmTOoxcnhFQc9e03FPLaeCH2eg5wa6seqoATGYNb7rYk9Mm0SDZVo6mFmVnB5qaZVxzKWEYuE8yu4bWZ4GNdxKhUBNdrqT6RY60OYXk9Rk2/DDtQRxK6FTTi85M2Worpa2vP6/1Lj4NxajiqQrUHB7D+rTu1w2I7K5CamsovwnGazE3l0dBAEAQBAEAQBAEAQBAEAQBAEAQBAEAQBAEAQBAEAQBAEAQBAeKtVrQXPIa0XJJgAdyTogIHzL7RmMBZhAHneq6zW7dIMZryJMCRG6o26xLivn3+par0zfM+EVRxrmV1R/iVHGqXa1HGWgHYA6NuNgIOkiVVUJ2t5fJBZroRzXQstfkcPI8ma7nEkyaZEPs4tIdNqdgbm8gdMOlWXGuC57KF0453WvLNum4BrG6PDSHuLpNR2YnNpaxA1PuqrbNT5SM3U2q57kif+y7mDCYNtc4l72VHRFi5r2jQNDQesEkX2Nt4saWdcctvBa0d1UIvPDLR5b5joY6nnoOuPfY6z2TpmHY7EWN+xV2u2M1mJfqujasxOupCUIAgCAIAgCAIAgCAIAgCAIAgCAIAgCAIAgCAIAgCAIAgI3zDzjQw0tb99VHwNIgfndo28DykTEqvdqYV8dsmrplP8CpubOcatY/fOLhNqbBDG+bhe4v70nUERBWfKdl7w/y99+2dzvp072rmX08kNxj31ruf9052UgNMDLEndzoDm31IIupa4qtrcsGbbqrJyXxlhfZ/wDZ7p0i1wLHPDWgZZhrpiCRl0F4G8KOdkU8w7My22Ck3V2es7Ge8Qxu51i+sWn9VzCLm/qR1wdj55/Y18Rx/DuLG0WPbbqdUIue1rAdvVTz0jSyizZoWllGehXJAsZMkASTlaAS7sBB7z0m0BV3TxlMrvT5WYvOO/sSDkrEluNouFf7KCYNQi0fI4aQ7S9tPJdafifeDvR4VnMsfuX7R4xQfVNBlVjqzRJYHAkD0/moWvuWcG0pxb255N5enQQBAEAQBAEAQBAEAQBAEAQBAEAQBAEAQBAEAQBAc/jHGqOFbmrPDezdXO2sO0kCTYTcriyyNazJnUISk8Iq/m32hVHtIBOHpdm++/yJ29IsbOsQVnz1M7Xthwvfvj8yztqpWbHz78Fc8R4nVeD4Ra2mIBic3U2xn4emYvOWRJAUddcVjcmZ9uvnZhYcYt9mqMHlDabXtqNElxi05pgE2f6gQu7ZRjLcnyZt864Wb4vk6WDcwPmqM4IgndvbLFhGw0AUDtcnmRUdznLM+TncTxJpsc5ozQR3sCbE+Ui8xctjW01EI2PHRY01cbXjr9yJ4zFPeep0+mi0a64wXCNauqFfyowKQkN/CcUcxpab2MGdJsf6KvOhSeVwVrNMpS3LgkPD8WXtl3ToI2PT1PnT3th81hZU764L5ezP1VVa5h39DpYWsabmvpOLHNMtc0wQe4IVVSlF58lKM5Rlldlzch8/NxcUMTDMT8J0bW9Plf3bvqOw1KNSrOH2bWm1at4fDJ0rRcCAIAgCAIAgCAIAgCAIAgCAIAgCAIAgCAIDHiK7abS+o4MaNXOMAepK8bSWWepZ4RAeZPaGGhzcJAAmaz4AF4JYHW1tLrAiCBIKo26z+Wv3795LMNPhbrOCquNcxVHOztmqTd1RzjO8FodfTvtLSHCFVUd79b59+/7FW3+JQWYU8eM449/icY0qrRDyHveZPUczRlEE9h2voAp7YRi1LOMGZq8b1ZKXKNhtOLaAR0iwkTc/MbvMn5jsobLp2L7FS7UWWrnow4niNOld9/wg62P9NJ/uF1TU59I709Dn0uPfv6mr/wDZ21XgGm2kwCGx/XMdTfvMaKa3SYWYk9+h9OYGeq0vaQ7sSTAjKXBoAvc9QkfXQGIoqKW6PaIYRglvh2uyOcS4Y6lf3m9+3qrtN6s48mhRqY28dM0FYLR6AmwF150eZx2Sng+CcKRFV3vGAzcCLmdPos3USTe+HgydVOLanX48nXrU3NJzzJ6jN5zdU/WVUk23llCbk5Zl2Y88EGSLjTXXbsUjnPB3T86ym19i8eTOIcSdhWGvRD3XDXVH+G9zPhLhlMn8Vp1jvpV2XtfL+bx+zN+vdj1e/wASaK4SBAEAQBAEAQBAEAQBAEAQBAEAQBAEAQEY5h5zo4eWU/vqumVps0kwMztJkER3EWJCrW6qEOFyyeuiU+ekVVzFzVVxDpqO8Ts1tmM20O9zrJiWuGhWbZbKz5379/4I79dp9LmMeZe+2Q+vXqVMzqpBpnMGjS4BDcjDLnGQWFx06CXQrKpjsUs4KF9kr4Kc5Y8r6H3DUcogdMiHbl12uI7NbmbIaNMzhJlR26jctqRRv1m+O2K4N/CVBTDmloLXDSBY6tcD6381XU3nkqKbTeTicbrvYwFpsTDjaWg7i+8m0QI81d0yjY8vs0NJGFrzLtEWqvkkkk+Z1K0EsLCNRJJYR8Lf53QG9hOKPa3JNtidW+ignRFy3eSvZpouW9dkjYJaC8gzaGgBt4yhoaNfe/8AXeZozkpS9KwzOskpy/444kc88t53Hw3ROjYue4Hn5KzDVPG2S5LNeseNsl6jawvBG0jeS4d7Qdb+nZQ3XTksEF+onJNdHRAj6afsqu99+Sn8R9+Tscv8tYnGujD0+neo6zG/Xf0F13XTKx8E9OknZy+i3eU/Z7hsHFR/+ori+dws0/gboPUyVpVaeMOe2a1WnhWuCYKwThAEAQBAEAQBAEAQBAEAQBAEAQBAEBr1sfSY9tN9Rjaj/cYXAOdHYaleOSTwe4fZTnNXtKqOr18LVa7CCm4tDdTVExJNvqywLTrZUtQ7ZfL0TRlVXHdIh+Ix5qSPdaZEAzOzg525giRaREzqqEouKzgydfr9TKKwnCL/ADZhiB5KMxeTGQBOy7xI72yOdieYW0ifDDXv2kSG3H0NpF9J7q9TQ2svo09Ppm1l8J+PfZr0eZH1nuNc3dodm9midANl7fpf5ojU6P8AmjybtejnEOJywAbjqOUlzxaABluNpGt4hTj80O/oQqUfnrWH9OSO8T4YaRkXZ37equ03qzh9l/T6lWrD7NAFWC0ZKNIvIDRdcykorLOJzUFlkv4VghTphpcXPkkiLDtlP0JP084y75b5bomPqZ/Ekpx4f6/ib9ajlcWyDBiQZB9Duq0s55Kcs5eRg8K+q8U6LDUqO0a0Sf8AgLpKU+CSFc7XhFpcq+y5oipjzmOvhNNh5OcNfQfqr1WjxzM1aNFGHMuWWVh6DabQym0MaBAa0AADyAV5JJYReMi9AQBAEAQBAEAQBAEAQBAEAQBAEAQGHF4plJhfVc1jBcucYA/VeSkorLPUm3hEC5k9oMBzcNDGgwar7fRrdvreHAgFZ9usb4r/AD9/uWo0KK3WMpvmbjYxBBYXOqB2Ztck5w4bgj0gjQlsgBc1KUZOUvfvwVL9bH5YLo1sZx3EcSq0vtgpufRYQarWw+qDGXxHAw6NjA1Kn1FijXleShq7ttWV54OhllxdHU4jQRJDQAABbQNsFnTnKfLMq22y3mRnOIe1jqThAkGDYsc07dl4pOKweKyUFt9oi/MdRzS0SchbECAcwve2mh/XtA0dNtlHK7NbR/DlHK7I8FdL4K8B0MDxJ4LGl+VoIIPYgyP0KhnVFNziuStOmMW7IrkkoYCADL5BnecsuJ8unb8M7rPy5y9KwzMblbPMEk0aVPllrycriDrlJDRHk4nXy7DVTw1bax5LNetclt8m5heHMp2A/fysoLrJS7f+SrfbOXzP/JtGBr/L/wDX6BQbm+itulLhf7Jjyr7PcTi4fWnDUDeXDrePwt2Hmf6qzVpJS5fCL9Ggb5mW9wHl7D4NmTD0w35nG7nfmd+2i0a64wWImpCEYLEUdVSHYQBAEAQBAEAQBAEAQBAEAQBAEAQBARXj/O1GjLKEV6nkYY28XdveRa02JEqpdq4w4jyyxXp5S5fCKn5m5xdUdmqv8V40A6WsIjQfCf6gggyCqL32vMjy3WVUemvl+/JCsdxB1Y9RtaALAReABsCSpYw2mRbdZa8zZrPouBu03GaCCJbEgidvPRSpHCWTJwl7WGo9xESBPoBIv2kA/wDS4vi3tSWSPUxk9iSyeKvNVRkjDkNnV0CTbSTeP+1Yq0+F6uS1Rpdq9bz76HD+LGqMlRxa86O7/wDKguo2PfFZRXv03wpfEisr6G/iMI18ipuTAzG1zlaJPVYTP6qPdt9Vf+iLft9dP9eOiM8S4e6ke7dj/lX6blYvuaWn1EbV9zTCmLBt4HAuqmBYak+SistUF9SG25Vr6smmAwjAGU2kgQJc/v8AEfQErLs9cty/0Ytv/JLev6/Y9KuVTq8vctYjGOy4dnSPeqGzG/Xf0CmrpnY+C3TpZ28+C3OVfZ/h8JD6n39f53CzT+Bu3qb+i0qtNGHL5Zr06aFS4JgrJYCAIAgCAIAgCAIAgCAIAgCAIAgCAIDlcb5goYUfeulx0Y27jvp6SfoVDbfCv5mSV1Sn0Vbzdz4+oCHu8KmRakzqLh+L5x5WDgbXCz53WXcLhe/Pv7k8nTplmbyyuKnMBrvcx+ajRynSS5xykQ4mJnQm0homSpI0Rgk2+ffv/oo36qVi5eF9F/c5LxNj5/1/krpcGcng0MHhahqQ2ABckmABMSf1GklW24yjyXW4ShlnZxGKc9jWVOtrBAEm4kOy9tR/YaARVU8Mpxm00zhcQIzuGskFpFgBGhEC+x8wVchhrKNCGGso1Auzs+my8PDr8MxrnuDalRzbEAi0zYg9589dFVth8NboIp21/Bi5Vx/E79Wk10sLZab+QDjYDMSSBpvsqKcubI8YM5OTzdHCx4Nejy1SjMDMC7XP1O2UAAmTaLx/ex/5Uprjgs/+ZOxcPD/Vm7hqDWiGi3fv5zuqdsm3yULptvns2sLhn1HinSa6o82DWiSf0XKUpvCOYQna8JFmcq+y/SpjzO4otNv/ANuGvoP1V+nR45ma2n0MYcz5ZZeGw7KbQym0MYLBrRAH0CvpJLCNBLBlXoCAIAgCAIAgCAIAgCAIAgCAIAgCAwYzFspNL6rgxo3Ji50A7nyXMpqKzJnsYuTwiveZPaGYIw33TLzVdAcdukH3byJMkECQJWfbrJS9NZbjRCtbrWVNxPms1HuFEl7ieqobk3JkT5w4alpmDCiWnaW6ZW1Ovajivhff+3j+pyGYapUcc031Lv6/9LqVkIrgxLNRH5m8s8cRwT2AFhmBfz/nf99eqrYyeJIUXRk8TWMmTg1PxqjaTKNSu83bTYIe4Zoh0T4Y1J20vCsxr7LkKst8Hd5s5WxWFirWw7aFJ5DW5HB4bHuioQTDyNToTMLiyto4upcefBGw0KLJXyzWxWGDx591JXY4smrscGcepTLTBV1NNZRoRkpLKPjSjPTq8I4T4hDqlmTcDUib+irXajbwinfqlDiP+iX02NOY+5AlrTc6jpka2OsXjZZk4Y58GNOvGX48fc8GN1EQrL6JdytyBicXD6k4egficOp4/A39z/VW6dJKfL4Ro6fQSlzPhFucv8u4fBMy4dgBPvPN3O/M79tFp11RgvSjXrrjBYijrKQ7CAIAgCAIAgCAIAgCAIAgCAIAgCA+EoCJcwc80qMsw8VqgmT8DSBJkj3osSBtfZU7tZGPEOX+hZr00pcy4RUvMfODqlT71xqu84yMBkRaxHwkCzgWmQQqW2y71Pn3+n/f4nNushXFxoW5+/JwcTNWHVDnDs0CQYLC0AuE2zDQ69O66SUIZzhmNde5w32ze7wl4PtHDNb7ohV5TlLtmTOyUu2br3sNNrQ370OgRJzh2lt3AwB+66i1hcckkGmkkss73D+Qqzx4mOecLQgdLWmpWqBxsG0w0llyAZBgzaLrQq0y7ZrU6KK5n7/sTXlltKlFHhlGnR96qc0vOJpNOVviVLGkX52PY7qBGmjgLaSRfXXBNMbhGVqbqVZgfTeIc11wQdkfJ61k/PvPvJj+HVZbL8M8/dvOrTr4bz8wGh3HoYp217XwZt9O15XREiOyjIF9zFWwzXxmBjeLHzEwYKkhY4ktdrgzO3h1NjQ9mR++UuJcAPezwG5bw3S+a0ruUpS5ySSlKXOT03FuBEGQItEbaR6z/NIHXErOqPvklnL/AAPEYxwbh6ZPzONms83O/bVVYUynLCKlWlna+OvqW7yp7PcPhYqVoxFcfE4dLD+Bp/ub+i06dLGHL5ZsUaSFX3ZM1ZLQQBAEAQBAEAQBAEAQBAEAQBAEAQBAcfjvMlDCiKhzVNqbbuMgkW2mDrrBiVBbqIVd9ktdMp9FVc18+PqnLUqCkw3bSY67haCXfF3BPSbtLQVnzttuXXHv3+pYnKrTLL5f6kCxXFTWpkPimDZrASLASAf1MA+7mhPhuuaxyZGs1l8rEuonkYaRF3GB1u2lpBDG6DUXM9TA5uXRSy1EIcVopy1dda20o2QwCSTJJkuJuSTckn6lU3JzfJQcpWS9T5JPyly7VxUPZSDaR0r1rMku0ps1q2iLwTaQrsNNu5xg0atGppSax7/Um3D+CUsI2n9h8Oo+oAH4lwNWszxCaTalOkBDWtqFpdJ0a4EWJFqumNfRfq08Kl6UdjhnBSKpq4rw21nh9IEODn1aT6bC+m5+VpeGvYS0gSGi9ySpiY7GFoUcLSbTYBSpt6Wi9z2EyXuP1JQ9MFHjAc4HI5tA0vEFckBgAjM2pMGm6+h+V2kIeZKt9pntNw9ejVwOBZ9qdUGV1Uj7tkGZZN3uEWdYCxBK8k4xWZEdk4qOZdFb/wDx9RsAgPOUGWHMPdk6drg+bSFnylFvgy5Si5cGBwtof2C8QRkweDfWeG02ucSYAFyTcQI1P+UclHg9z4XLLY5N9kZtUx5LRr4TTc2+Ij3fQX8wpoUSlzPr6FmGmcubPyLbwODp0WCnRY2mxujWiB/PNXIxUVhFxJJYRnXp6EAQBAEAQBAEAQBAEAQBAEAQBAEBr47HU6LM9Z4Y3SSdSdABqSewXM5xgsyZ1GLk8IrrmX2hOLSMP9zTi9R1nOH4R8G4m5aQJAWdbrJSe2vgtKmupbrWVfxLjjqlNz6RIBJl7hLnX6jG1+qLkESIlQRrSs2y9+/9lDUfxR/E+DWsL6nNfS8QPDwM5Oo6sp6g7M/RxzNBBbILXi8yFPPbTjD5Mu2UaWmpNyzz9zfaAXNL2tLWnppgZWNFpa0ajQCSSbBV56hyf2KturnY+ejqYPhFTF1zTwTMwsTmMNYDE53R0gXAAknzXdUFN4iiSipWyxBYX199Fm8uezjDUIfiP9TV/EPu2n8LN/V0+gV6vTxjy+zVq0lcOcZZIOO8DZigzMS11M9BBeIBjMIY5s2Agzb9ZsFo53CsU9lQUMPRe9jCBXqVHNL88NaXP6rPLMtSYOfNeDr6eGr4AbTZWbHEMQXgU6vTeHuAcwDo8RjXFxEtBGbKQNDBxOZ+Y6GHe41Kj8ZiGggUadQsbTLgZbVe05ReYDRmEgGYBUVl0YfMyvbqa63hsq7mri/EeIvIxdQU6QMto03Dw/XpJzGd3EmSuJ6uC+Xkis1kI9c/sYOHcNbSFrk/8j1hZ91zk+ejL1GolOXPXvk36ZLTIMdiLHSP7fywULsfj8/JC7X4/Pydvlf2e1sYQ4NNKju9+h8mjVx/kqzVXbZ9l9S/RRbYsy4Rc/LXKmGwLQKLBniC83cfIfKPIfWVo10xr67NOuqNa4O4pSQIAgCAIAgCAIAgCAIAgCAIAgCAIDy94aCXEAC5JsAO5KAhfMHtAp05ZhQKrhMvMhjYMEzq4A2JHuyCbKlbrEuIc+/198lqvSt8z4RVXMfNb3nxHk1zcSYytb8QDRaIBDmt6TAcCCqaUrZ+p8+/yI7NfVW3VSsy/QjuKaarhUeal3RBN3MhhLmttIcwtId8Ubwp1F04UsYMq261SUr2n+x7+xtJbDcjWzDQ4mbzmdeAfIafQKG29P5UUdRq1N+lG/gcK6rUbTpse9x+Fjcx118hG5/ZcVQ3P6/sRUVb3ws/sWZwf2cNcxhxX3Z1LGOzO/K6ppERZo2173I6OPk04fw+tL1E54bw+jhqfh0GNpMF4G/m4m5PmVbhBRWIovxjGCxFYObxDmI+J4OFpmvVBbmF2tDS6HQ6IcQO2k75XAdnRs47mCjSeKc56xaXCk2C6AQ0zfKLmLn4XHRriGDzJwOduYsJSw0497qJcHt+zg5n1WkiS1ki5yjLUcBlnY6epBsqjE894rGPNHAs+x4UkufDjnqw3WrWN3EhoEDyBlQXzUYtJ8lXU2JQcU+TRpYZo6mtAEm4GsgSJ7bx+IndZErZOO1mHO6coKMukbHjOy5J6e37d4m8aTsvI2NLBzG6UVjwZeF8Nq4h4pYemajzsNvNx0A8ykITm8I6qona+C1+VPZtSoxUxkVqnyfA3yM+/wDW3kVpU6OMeZ8mxRooV8vlk+a0AQLAaBXS6fUAQBAEAQBAEAQBAEAQBAEAQBAEAQEc5i5woYWWz4tUfA02bGpe6+UCROpEzEKvbqYV8dv6E1VEp/gVXzTznUrOy13wCemiBYfmbN+xzGCHAtOyz52WXJvx79/Ymstp0qb7f6/4IZisRUrOymo1tF5iQdIBALnOsTEtzeQB7qSqEU1nKZl2a2V8lGeYrvH1PjcOQWtY+abcpBylhzAz03mBaDrPpJ4snCMnKPZl32Vwm5V5ydLBUqeVzcrjVddhBJLnEjpgAydT5xCiUvifN2QRbtb3LLJXwT2fvdkdj6gwjHuDWUy4eJUcQcrRNmuIDjFzrbtcr0jffX0NGrQ+Z8L6Fi8ptwjPGoYSn4L6L8lZjh1zEse4yS5r2w5pnQ7EEC5CuMF6TRhCMFtisG1xDjbGCp4cVX0zlqNa4HwnOYXM8Ue80GwsCTmEArs7OVWq1A/PjawZTeXBuHyyXssx4ytPUJLXZrlg3gmHZ50ecRiabcNnZU+yUvjdUsXHdjnCc7S028JwcIABicvjaXJ5KSisvgrfj/O1WmDT4RSMx1YqplLzFi5jDZlg3rMuMSbiVFHUVt9laOrqllJ4K6HCq1Z5qYl5e513Oc4ucdrk3J+ux7KKzVrHpILNbFL0/wCzu0cMGNDRoNPK0f5/X9M52tvPky3c5Ny6ZtNe6Mg0JnKNzED1tP6nuuJS3dI4bdjxFE25W9m9bERUxU4elrl/8jh6H3B638lbp0blzLhGjR/D/NhbHB+EUcLT8PD0xTbvGrj3cTdx9VpQhGCxFGpGKisI3l2dBAEAQBAEAQBAEAQBAEAQBAEAQBAcnmHmPDYGmamKqBg2GrnflaLn+y5lJR7OZTUeysuOe0d+Jp5qD/Aw7tCLvdGodF5G9MQSCSCYWffqLHJwSwXK1TCHxLGV/iuLveCKDXN+V2pLg2QwH5soe0GxcIBUUKPMuiC3W2Wf/LiK7fk59NhcGNcPEy6iSIGVpbLmxfquAZBYQZuppOFUtyfZkTlCmfxE8tm5SbDQXdtAAALzDWts286CJJPdVbLHZIo22yunyyWcA5SfVpnEYtwwmGbc1KvSC22kkGCZjTXVT1aXfh9FunQ70nLj9yb4ChhcI6nh8GPBq4qnmoY2owVWvMy6kJc0h+S4aYBkawQb9dMYfL2aldMKvlR74TweviKlenizXrYBzQAMVkbVdXbUnxaPhBrqVMACJgzBEKTJLg7lLlmlTo1aVB1Sk6qQ59XO6pUcREF76hJeIGWDIgkQgObhAaJqfZqJY6mchq1gAKgbL3MlpApU4LMrz3AymEPCCc5+0fBYd5GDa3HYiRNR3+01zYyvn3qzhAAvEbnf3H1PMkLfxDFY5njY1z3FxcKZ90NAi1NoswCRYC6zNVY1NNMx9Za42KUXkz0xlMixzFwjQXkADsNlSlPMsmfOxylu6PdapmMmB+UBoEeQXUrW/wATqVzl+P1Ovy5yviMa6KLIpjWo6zW/5PkF7VROx8E1Gjnby+EW7ytyRh8FDo8WtvUcND+AfD/datOmhXz2zZp08KlwiUKwThAEAQBAEAQBAEAQBAEAQBAEAQBAEAQFE8Z4RRpY6sOOfaq4cJw/hG1UFxkkhwOa7QGiwv3Cpx21tuzspQioTe9ZbfHn+iIU/BNYT4IcymajiAepzG5jkzR7zmtiRaSIVV3RnY93RTlfF3tWLheGfKFXKAKo6AWuMQTmyxZ0CTln+BdWL+WL4OroPG2t+lm7jnUw6KTszSAR5SMxmOwme1+14lTzhFdadN7YnM4XzY3D4qhWdR8Wkx+YtcLPFwcs2kTI2loV2jTJS3S7NCjR7Xvl2XXh8PV4oxrzVaadOs3E4LEtpsex7SHNFKvRc7/cpkuB00BmZVx8GguST8NwIpdFeu7E1nuNUeKWyMkNJo0wIptbmb7o1dcyV52OjYxGOFEOfiHNp0wQASYAmwBLokkkAAXmwQHB5n59w2EaQz/UVotSYYgxIFRxH3fpBd5KKd0IcSZXt1Vdbw2UNzfzZxLiTstbNTo6totBYy1wTP8AuHS5J8oXcroRWcnsrq4rc2aHCeCZTmqajY/3VHUarwjP1Ws/lXR3WCP567b3JVNzWMPn35KDsWMPn3545NynTq4irFNhqVHHRo3PouEnN8HkK53S4RZPKvsyAipjzmOopNNh+c7+g/VaFOiS5n+Rr6fQxhzLllkUKLWNDWNDWiwAEAegCvpJLCL5kXoCAIAgCAIAgCAIAgCAIAgCAIAgCAIAgCA5HM/L1LHUTSrCCDmpvHvU3jRzf8bricFNYZzOKksFWM9l+OLahLqTXMnIDJ8aOx+AHzWdHRSecmX/AOuby5PkgFahJj3TmjqMBrhLS10aNJjNHyNuIlKZtN1yPNNY65OmZqtzU35XCQbEOETOsg7H9CF1ZXt9S8HV9Pw/VHwR7i2DdTdHwScusCdr6K3RarFnyXdPqFbH7kv9lXPzuHVTRrEnCVT1b+C42FVo3GmYbgdwFY74J+uS3eKcXw2Fp0cRjMUGVKdPLTdQr+M/FNI6iab2QZMEG+XMeoDU4tfY9yiq+ZvaVVx2KaaFI0We4yCXVCCTcHSmTN8gBIsSQAorvkeGQ37nW8PBrMowZk7QJsLGRG89PpB7rG3pxaa5+pg/FjscWufqbbKgykFod2JmWzrEH6wd/Uz5C3b2c13beH/kxaLhvPCOHLdxFcEu5V5DxGLh9SaFD5iOpw/A391Zp0kp8vhF/T/w9y5mW7wLl+hg2ZaDADEFxu53qf20WpXVGtYijXhXGCxFHUUh2EAQBAEAQBAEAQBAEAQBAEAQBAEAQBAEAQBAEByuZ+FvxWGqUadR1F7h0uBi42dF8p0MLicXKOE8HFkd0Wk8H5vqYOvRrVKGIpw5pjKBJB2yge8CLysm2tJ4XzGLdRhpRzuNTEUpBMtItlc8wGXuDsPUgxltqVPVbu9Euyxp78/8dhiqNDvuqjYF7kZbjbKbtM7HuDuJ5lCVT3pnFlUqZb4sjePwZpOg3B909wr9VqsWTSouVscrs+YbAveRDTB3jX0SdsYdsWXwguWSzhOA8AAttU+bcHyM2Pp2WbO9zeV4MizUuyWV48HUpvAa5paCSR1doJ09ZHl5aRXm4+CrZKPKjzn3wbXB+E18W/w8NTNQ7nRrfNztAva6ZTeEjujSztfHRbPKns6oYaKmIjEVvMdDD+Fp19T+gWnTpIw5fLNqjSQq+7JurZaCAIAgCAIAgCAIAgCAIAgCAIAgCAIAgCAIAgCAIAgCA1nYGn4njeG01Q3KHwM0awDsudsc7scnmFnJ+ceb+KMq46sX0Ps2d0Op9nNsXP2DjaYtvuSsy5OUnKKxgx9QpTk5RWGjk4jAtIAuHCzTNiC4GBoA6STe0E3sApKbVNYfZNptRGyOyfZi4diWtIDwHNPcbTtmFpjXUKOcZReUQ21zrllf7OrUpsB+7zZbe9F956dNhHlKglOPa9/iVJ2R7j+X1/E+NaSQ0AucbAASSTsAFCk2+CKMJTeIosHlb2ZVKsVMcTSZqKQ98/nPwjy19Ffp0TfMzV0/8PS5mWpw7h9KgwU6DG02DQNEfU9z5laMYqKwjTSSWEbK6PQgCAIAgCAIAgCAIAgCAIAgCAIAgCAIAgCAIAgCAIAgCAICvvalyGMcw18OIxLBcD/ytG35xsd9DtEFtWfVHsr3VbvVHv8A7KXwFJ+UsqjQwO4i0GdIWVbJRnmPZi3tRnmPZ84hTL7kdXTLvmgnMQNiZba2hM2AFqN8Jx54L0NVC2GJvDJRypyniscG5G+HS+Ks4Q30YNXn0t5hQV6V2PK6K1WilY89IuHlfk7DYETTGer8VV8Fx7gbNHkPrK06qIV9GxVTCpYiiQqYlCAIAgCAIAgCAIAgCAIAgCAIAgCAIAgCAIAgCAIAgCAIAgCAIAgK49ofIxqu+1YMAVHECrTkNDybCoCbB2k99dRehq9Nu9Ueyhq9J8X1R7PfK3syp04q44is/UUh7jfzfOf6eq6p0cY8yOqNFCvl8ssJjA0ANAAFgBYADYBXS6ekAQBAEAQBAEAQBAEAQBAEAQBAEAQBAE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2" descr="data:image/jpeg;base64,/9j/4AAQSkZJRgABAQAAAQABAAD/2wCEAAkGBxMTEhUTExQWFhQXFhwXFxgYGBgYGBocFxsXGBsaHhwYHyggGBolHBwYITEiJSkrLi8uHSEzODMsNygtLisBCgoKDg0OGhAQGywkICQvNSwsNCwsLCwsLCwsLCwsLCwvLCwsLCwsLCwsLCwsLC0sLCwsLCwsLCwsLCwsLCwsLP/AABEIALQBGQMBIgACEQEDEQH/xAAcAAEAAgMBAQEAAAAAAAAAAAAABQYDBAcCAQj/xABMEAACAQIEAgUGCgUKBgMBAAABAhEAAwQSITEFQQYTIlFhBzJxgZHwFCNCUlNiobHB0TNDcpLhFhdzgoOio9LT8RUkNZOys1RjwzT/xAAaAQEBAQEBAQEAAAAAAAAAAAAAAgEDBAUG/8QALxEAAgIBBAEDAAgHAAAAAAAAAAECEQMEEiExQVFh8BMiJDJxkeHxI0KBobHB0f/aAAwDAQACEQMRAD8A7jSlKAUpSgFKUoBSlKAUpSgFKUoBSlKAUpSgFKUoBSlKAUpSgFKUoBSlKAUpSgFKUoBSlKAUpSgFKUoCr8C6c4bE3zYVblt9cvWKFDxM5YJ1gTrFSHSPpHZwQttfkJccpn7IRDlLDMWIgGIHjXOPK10dfDuvEcNIAcNcj5Dzo4+qTofT3E1SekHlIxOLwww11VK5YckAl2BlXBjsRpoJ1G9TbNo/RvD8al62l22wZHUMp8CJFbFfmnyY8cupjLdvrGydW6Iu43NwAcxrnPrjur9F8Mxgu2w3PY+mtTFG3SlK0wUpSgFKUoBSlKAUpSgFKjekPGreEsm9cDFQyrCAFiWIAgEiqyvlPwp2s4j923/npQLxSqSvlKw52sYj2Wv9SvY8otn/AOPiP8L/AFK2mC50qnDyg2YnqL/+F/qV9/nAs/QX/wDC/wBSlMFwpVObyg2Rp1F+f7L/AFKxP5SLA3sYj2W/89KYLtSqbb8oVo7Ye/8A4Q//AEr3/L63ucPeA7y1gffcpTBb6VT08oFg7Wbp9DWD912n84Fn6C/7LX+pSmC4Uqnjyg2foMR7LX+pX3+X9r6C/wD4XL+0pTBb6VVF6bqYjDXzO2tj/Ur6Omg/+Le/escv7SlMFqpVQfp4g3w1796z+FyrJwrHi/ZS6oKhxMNEjWIMEj2UoG3SlKwClKUBixWHW4jW3UMjqVZTqCGEEHwiuVYjyIWiexiiqAnKDaDNr85g4zRy0rrVKygcB6ceTn/hmFOMt4ku6OgWLeQgswAYNnMEeirpw/pQ1lcTkCM1pl7DtlUqX6svmAMESJG1Z/Lz/wBIuf0lv/yqn9NOH3LIvm1lz3b7sJa5rZFuy4QgEIT1mZoYHlrWPg12yyfzn3Jjq8PsP1vfPL2e++S35SL7OESxacmMoDvJByRy3OdfbXEW43fUKPiss5wosooDHWQpQQ0BdQNsonSBu8L6QXL1xbF4grdy2ZyL2A922xMAQw0iDpBqqISfqdk/nAxcsvwazKqWM3SBCsynUrvKN6hOxFYLHlQuvEWLWqlh23iFDTrk+qfE1R+JXbzrcW3YvTGQ5YzlRcLEqFWQ511nWFBmAK0eFcUYi4hwzIlxkbs23YBrYKhwgWQTJLEfNEARU2bt9y+3/K3dQwcNb9Vx/t7Gn4V5/nhfT/lk1JH6S5uJn9X9VvZVGxlxGBILOplASsjNOeVIIWQTodJnaKwXeAABT8oNBQZg6sVnzS+jaa7gwY5kHuHHl/PyOgr5XrpiMKhmSO3c2WQT+j2BB18DXqz5W7jMqjD25eMs3Lo84gA/ovEVzJuEqFQoVYgHMEuFiueTtm7GhhpJ12javFjh+VlLhUheznYqGGbUL2jmWZ9u/e+sYq9fn5HY+H9M8Zi26uzbtWWEsWZmYwrBSApQbkgzrp4nSXxHEcdmSwjYfrTbNxnOaYVspAtxrqR2p02jnXErnFrz4r4q7dsXLak5gIbtO5gjQRDDcHbUnesht4g3/hRxt/4QP1sjNBAGTuy6ebtXZddHaGXbFKlw767+ehd/KZ0kuItrAXTbuXHZbjOmZSsZyBkgj5I1zA67c6q1nl/H3ncTVSxN+43EFN2695y0l3PaMpoPADkKtS+r3Gke/dWxOcnbbJAkD0c/f7a9W38N9/V4e2tS3d9ydRuI8NO6sq3CB+enp/CqJN1G0nw+6Pyr2178u+tRLmnjPuKydZ/Df3FAbLDnP4/jvUN0n45Yw6w0G4RIRd+7WfNHp+2sPG+NNbi1ZBa/c0RdwBzYzyBmOW/IVoYPo0q9u98bebVmbUT4T95rnKdHr0uknnfHC9Ss47pXibnmv1a9yaH1tuajMLdU3VN4F1ntSxkj071deK8DS4pGzfJI5H8qomIssjFGEEGDXNS3HXU6Oelkm+V84OhYjoZhWUNbzpIkENmGu2jVXsYcXgj2bzFDsZlTHIq0xVj6F8Q63D5Ce1bMeo6j8RWxxnCC5bZDzHsPKoUmmfSlo8WfHugqfg0OD9OVaFvqEb54nIfTOqfaPRVyw2IDRtrG2s8xBrh7qQSDuDB9Iq2dEOOXcMqm4C2FZ8mbnbbvHcvOPWO491L1PgbXzS6Ot2lJE/dWe0dN45a+3v8AH8PRrYZ5A1BB57yORkeA18DWe4dJBgf7Rpy0roSamNMj1nwB0237qtvR/jNvD4Gy1wwNV3ElmuZVUDvJZfaKpOOfSO/3MVZOGdHvhfDltgrZLOtwXFUMSbV3OpbaYgiCTy9FRM0tN3itwTFgmGI88awJ0ABM9wMezWsHEOL4i2huDChwollF0Zx39kIZ01018Kx8N6Otac3Gvl26x7k5VX9IqqwaNDqoMgDbxNe8RdKuXRrWZlVWYZZIUsY32AJjU6sdO/mjGZ+jvGvhKuSmQo+WA4cHsq0yojY1L1XuiVkJ168xcWT39hddd/Tzqw0CdilKUNOeeXj/AKTc/pLf31H9MLI7N1kW6ixNtxIcdUkr4A5vsFSHl4/6Tc/pLf31p9KllLZct1QZDcCtkZk6lQyhoMHMUPLbcVEyonCMReV3a4FW2HJYIq9lQdlHcB6K98AdVxFosCRny7xBbsowI1BVirf1RWvj7iNddrQKWixyISSVXkCedbHAGHwm1m1GYKImczdhTIIIKkhh4qKsku/HLVywexeZWKrcZl3OeDrrqZufZUZ0k4tesvZZLpAVjoQuQMpytLZc+ZtzvAMg1KdMSRAJmLNkGQTstqTrvMCo/irrdBLNn1J0HaGm+oAGxUmTqMoKsAKUieiQ6EYD4VaKuTbVXFwNGYsRK7EwBz2mt7pPefArZIzdYMQjKwdO2ptXACAJK7AEOCJByyNahOh3SW3gy1u4rOhXslCpIkzBzbjXQ76iRWPpzxV8VlvhYRSFRQC2UANqTzPa19Iq21wdMihxt+Mj+DcbNl3KgxczK4JBBFyQZEdoRPcfRWpxvizXRaBLEWs4ty0gZmB00kDQaSeW0VpYO4zsFFt2Oh0U7DnHdrvWk+I5QY22rODltRPcDx738VcuOWYlQO00mBAAnSugX8FCFcikhSM2sggDXzQTs3t9dcewWPa0xZNzpsPxrePSfEfO+78qqMkka0beJMcQX1f+J1q0G5y9fIHXT1VRuHYlrmJR2MtPgNge6rWb0HTcAjXx29I1H27VsTSQtPEb8vuI/Ctm3c9+enufZUXZvTrpz39cc/fX0Vt2rvj7+oc9Kow31b2d2tfMRiQiszHsqCxPgP4Vg62ojpPfbqurWSXYCB3L2j6pAFY3RSTbpENg+k5t3nvNbDM+kk6qvJR3CI+3vqwYbpnh388Mh8RI+yqWeD321yfaPzrDc4XeXe2fVB+6vO6fk+nhy6rDGlB1+DOmG4jrmtsGHeDPt7qqHSzDKSGBAuDQrIBI9HhUPwpryOOrLByQoUbsW0Ag+JFdI4jw3q7K2Wtq9kdg3Gtj4y6ul1xd8/NnzgQ3mgDYVEmocs+jiyS18HhjFJ+7pX4r3/UqHQi/1d5g7BVdY1IiRqKtWMvaVCN0XVp6u6qNyS7op8BcGi/1wB9atO9av2Zw94NaLA5c40E7MrbMnipI5jxqlPmLOWPJk0X8HPBr0fzhlcvTcutGpZzHrNdKtcLtjC/Bm2KQT9befSD91VnofwYi4btxYyEhQfnDQ+yrRi70A0kzNDp3sc5rmX+P1PHk04sSr4R27donLvqswR/VaPUR3VdLt7SYn8dI99a4vwviBs49bgOnWQf2X7J++fVXULmJY6x4c/ffSu8HaPh5I7Zte56xd0E+NdR6ER8CsnwYf33rkok++9dE6IYtreGtgrmDMwSDqO2SQQTAHnGZnwNJIgh/KR1ltxd+E4hCy3k6uxbF1cotM3bBXSY3acoLEECTVTs20GbPIAQ5coB7QHZBn5M7muk9K+hWGxJN65iL9hoKl0uhRlcZSnbBARidVESTVT4J0GwdvEf/ANF+8yk5FfEW+rYqeyfihmM6HL6Z7qhFHReCn4y+frp/6k9tS1aHDvPunLGYqd5nsL/t6q36wlClKUNOe+Xf/pNz+kT76510p6f5br4dgrIDEqIZYREg5mhvNBnTeKjPKD0rxl+9jcNcvFsOl66q28qADqrjKmoGYwBzNdqwCj4PZOUAm2pOg3IBJ9M61EqopWfmu9ZtCW7YG2irGmm06V84deVXLKYYKCpMnKwZWXRTzykTqBMxzFs6Q8LsW8RdGa2qZzCqWJXzTBUL2T2m590bVDYTC2i6pnUmIAjTzWk9pdY1PydonmNTOe9XRY7rXcahNprchESRDNFuBr2ozEIpMx5xgDSInF3LeVkVrc5u2oYEFjozEDQzCgiAZmZ0r5xTObKhCMi3GB1RFnttPaYlucfVgQK84t17TFi2e6SJMjRbRUzyJ5mCeyDBBIG82G1RAWsHdZ2KwQGIPq7vHl99XLhh+Ihs+UAXMyrbJAMAAhg2k6zvPftURgiC+lzLkIzqoBZgBLftEQBIJIAPnQCdrjaFMrooKBY0LzDAasQe0p0gmeXIijJbXkkXwwti4yPcD21BPYtr2soaDCyFynfnPLlW+OYtWvuqogRcsSlvN5qkmY5kkwOVSNrDYtSfimhkFsk3GaQ2xMvBMbTtFVzH4k9bcKkEFtCZnTTu8IrY+5qas1L1lQhYhtSAjaZdPPBESTqsRHrrSqwcNxdofp7Vu4c6zN25bbIJz2+ypEMDExIrHxm3aYs1oEJOhJkgd0nUkCOffWlWR/CTF5PT+Bqw3rnISeZ125+r37qrnDZ61PT+BqXvXDO59/Crj0CVS5MRzPuffu8K3LVzT8/ZFV6xd3HufT4Vv4e9sJ9B9n8PZVWCcV60cSc15F+qx/8AEUsXe4QPf/fwrznAxVgnZsyfvCR91RP7rPTo2o54N+pIpYrDisIcpPICakeJ4u1h0z3DpyHNj3Cue8a6QXcQYPZt8kG3r7zXnSs/QanWxxLnv0JnofriDfIJ6tSyd3WN2U/dln9KCuidHuNG3bFs3FiYCXR8Xl7g4nJuxMgztzNco4XirZti07Na+MzrcUZgCVCw6ghoAEgrJEnQzXRuF2sP8HTr3ZdGHwpCl3DXGiVBaV6g/IC3Mp7zrpU4NtNM8Gk12CGOWPNBvc7bVX7cNf7snsTwbDXYyE2LjTAMdWROmXtQxjQlX+STl5VV+kvDnwyPbvqCgUuFnMh2Er3HMQJgGfRW/iLd3ClU6xCtzMVWZDBdJynvBBBG4O51ArPS7FlbFqxmJa5FwySYtW8y2kHgXNxo+qnfXOMbmlVM+tl1OzSSksinB8JNW7f48qu6d+xscPxZNm2Sdcgk952J9JIrV4hi9D6KjL2PFsC0suyKEIX5wHa/vTUfetYq/wBlbTAeGg9bHSrrk8T1UYwUVzKulzyROJeWJ8a7PZMqD3ifaK5Zjujly1a6x2QEsFCAlic3iNBHrrp1oZQBrppvXaB8HNCcZfXVN8mbLO38eXKrVwjFOthCrQqLdET8ovoO4iC2noI21qXXHb8/RU1hcTOCuIQIzOQY1iFJBI87WT7K6HGXRueVfiDZMIvyTjbIjvBtu3r1qr9HCvwgC4WVSCGKkBtcoME7Vk8pXHsJds2rmZnvIFKLbbKmaOy9w69pCWgCG3EiZqJ8i2Ke5xVS7EkWbkSSeQ2mufRSdo7lw/i1kgk3EXaAWQNAA3AP4Ctz/iVn6W3++v51kS9JiPfWq31i+FYC1V5doBPcJr1WPEea37J+6sB+bOnPHuG4oX3w+DuWsTcl2u5zkPzuwGyhm3JA3k86v/Sjpi2EsJFkPC20EuV3tW2nzTzJrhlszbJ59Wfurr3lSsr8Fw796p/60qJFI5fc4riGENeutPnS7do6AkidTpVh4PgLd21h3e6LTdXdJORmLfG3LeY5d8qwO/Qd1VS5uatnD76rhMPIE9Vf1luV9yV05Rz310NVRzn1ya+BwNuymZwxBZbqFVuB1DLk2UiNXG0iB6jn4peypeJLdWjZQCHkLCoVzOZ84nWTC6CYyiQ4ggFpQUy5lELtJHVEqMrSwCg8yY9BNRmNb5a5mZbmZQpftktbCr2WmDJICkaiQTzEqqNpODIocooDqOwTnBQyQp84jkN83PfUNkTFKj2Ld9ra27hJuGSUVVGZtI1zgwF1GZjvvXrBYjPaR3ORyuVhJA0LaFS2ggjTx5iIjOkFtDZLdosG7MsTAJUHnrppr6ySJqiSYxXFOG/HXwLbrdsohsBeqcMt5VZrY/VsbZDggiShk61tri8LcVDa+CKoey19Gsi58V1Q6y2oFssXnTSCSN6gD0ctSNHA0+VO59A0iDNY8cnwfDt1RKnMpVswLRmI33j0jefXlG2SmAxVqzbslbiGw7XS1t0z3bYcsbQkKSqAZSSzfK00qiWARZIYEawZkRsDv4j7KkuFXrtxspukICCwiZ2EEgTqIEnwpxlAgyDY7yG7yT534fhWo1OyBwR+NX0/hUhih76ePtqOwx+MX01IYg+/4fhVRLMSv7+/qrZt3wOQ29ekVoxXpTWgmrGI8fQdffur3xBjlV185GVx6VMn8ajrVyPcctvuqRwYzCJ9E66xpW9mp07REcUa9iHzvudAOQFbS8GGSBvzNbi2crmfVUhaSvNN80j72j0ynD6TJy5FVv8ADLtoFiJQRJB2kwJG9ZeFcRu2Xz2bj225lCRI7mGzL9VpB7qmulJy4XT5V1QfY5/AVWcNhmO2lXGVLk8Op0yWXZCyw3sfavBesw5t3ANHw0IDzg2T2FO5lCmvI18N7NdN1zL6ZVmQgUALJ5kACPHU614w/D8yFc5D/JJJyz3HwPfy9tatp8rFGBV10KncfmKlzb6PRh0ixyW/+npf/Sbs4ruCj0Ko+4VtnGGNTNQiXa8YrGhQSahH03kUVbN9XOIxVi1rlRutf+rsPWdPXV1Pt76rHQ/BG2jXn/SXdTPJeQ8J39lWNTO47q9MFSPzWozfS5HMMoHoqw8MvsMFoto5c5lj2oNxBsRBkkrMiDEkaxX801LcBw7Xra2kUdYTcytGXUQdWAmRCn0AdwNazgzjnEWYBgY7TSYM6j38K3Oh3SO5gcR19pQzZSvamIbfapvpn0fWxFtrjNiFl740KqNYIjReQjTUHSoDhQAMqBIIIzAt4gxIFc7NjGuz9FcFxfF7qI923hrIaDBzl1B1kqDv4T6Yrf8A5Ot9MP8Atj/NVb6BdO7uIizeXPeIKhsuUC4ozFGI7MFe2rCJAYESNehdQPf/AHoXKLiZax4jzG/ZP3VkrHiPMb9k/dQg/HCfo/7I/cK7B5T2HwHDEyT2RG0fFoR9hrj9s/F/2Z+0CureVFVGFsQNWFst4xaQTUPwajmsIdT3VbOCrY+DYc3muAG1fAFvKD+nuanOCCPAVSmNdB6MYM3MHhwoUkC6W1VTHXXNJY9rbRdN96tktGHilpQMKM3OJgIpAtNrqDM6QSPVrpB3iFthswkWkYDsbjtICBb7QLBRBMGSJGpq3YsBxatDqTdLXHTMvVgKCwGUK8k9WVA1kgfKMsaZxUg5lzPlLKmRRoIkwAwkkOBAmY310rDn0TWFzC0skTlHMofMDbBJjYiY3BBjUx/G7TCwTHPkzERmU7ZQOY589hXjhPErNlVts11HG6yVUMS0z6ZXfx8a2eLYu0c6Z7x+egYlSQQdT1eg0EmTuTyg7ZhqYB7NxmK3L0wZVmEEP2SFWNT2u/TxrPjMBNtktKFzBSBETky5TPI5dPGRzBJ+4N8Il4m2x17DICWRgxAbdICCd55bwa83+MAArayli0J2pyx8tpAhgQRBkHQzzYCM4TgbhVnW4bZzFCMuugVue2prDjbdxZzXM+mxA9Pfr/vXt+D3zJnU7nMZJPf3mvnFkvLla6q5XlQyGRmWOyeYYCDB1giN61MqKZA2fPHp/OpFgD79/wCFRtk9sen86kAfXWxLPDIK8Zdf9/GsxPv7aJ7dvsPhWgyYe3qJI1/LepTDLz13/jWrZgR3c/fnyrbtPVIG29vMNND3+PjXzB4sZgr9luQOx9B5/fWMXdZrN2XEMAR3EfbUygpHs02snh47XoeOl1n/AJWe64p+xh+NROEIKg94qQ4hg7jWTbRpRoOV5MQQZVtxtsajMFhbqLDIdOY18eVcZQaR7serhPNfVrz6olMPW1isDbvqA+jDzXHnL4fWXw9kVHW7h5I59Cmtm018kRbyrIksRMaTAE6+mpSZ68mowKNTaf8AcheJYW/hyA4DIT2XHmn18j4GpHgnBjcIu3hCDVVPPxPcs+30byxwCM2dpYjbMZj1bT4xUlaNd4wrlnw82dybjFvb7m0hI1rMjVpqeetZVu6a1Z5zKz99aL8dew9tkkNbZnBHPRGO+h0Meqtm632/wqEx2Ce9dyABUUFnZzlVp6s5M0dk9mT6R30ZM1aN29exV+z2kE4q7nvXAJb4wGAW2RQAFG2gr50e6KsoW7cUNbLALJVBOYKVLE9nZh3gxNTHAsTewYXD4nEnDMZYNkDq6gMoXsnXUg9ofJ0jSdcdKkXSwxLJcusXyhM5uNmbsgSBMkSTExXK0Emy3uAvFcAiWwou27d2FACr8HXEqTA0Erdjc8q6lXJ/J+b9zi9wX2DfBsO6gRqpuvaO+3mrMDQAjvrrFC30kKx4jzG/ZP3Vkr4ROlDD8ZWj8Wf6M/cK655Vh/y9jwW3/wCAqD8oeH4PbTEW8ELoxNu41thDC0MrEOBIgwdAfDnXUsTgLF2xaZ7Vti1tJLIrGciida5z4KR+cYq7cKYfAsMCfpTHdF67rvvPo9NVTiOF6priN51sxvvse7xqU6N4wX1WwMquEdFDNlzBybnnMYJzFtNOVVZE7SLzfe4VVEuibil7SkASyk5iTuDoCNSDuASBVZxtm5EMrOynL2R5sfLi5qSDmg6+cZiAKtHQro0uLxbpde6lpbAZUsu9kSCiyQO+SdIq6nyUYDvxH/fetRP3lwcex11DOZ4kKWtlVM9nVCYJJkk7zJOteTxJYABEEdoS8EneZXSe+G/Psf8ANRgO/Ef9960uM+SzBJh7zo2JDpadl+OY6qpI0Oh1rbM2s5Ng7qJcDKiAkhYQGSWZdB2FATUyPACDFQXFluJdlUhdDOX5yLI015T6Sdq+ixePK7/frqfks6DYbGYS9cxaXTc6420JuXUygJbaQAwkyx3kaVKmnwRCVvg5WOO4lRoAAfqGD9tauNxl64DnGmhgDQkxrGuug13ipyxxZbdkoDmYhkPZGbKysh7TKRI0IIMgk7a1oXeJAi2rgslvQCYYqcxMlQJIYzrqYjatTOm9Mr8NMwZmvWdvrfbWbE+cDDLKiS06nUZx3KfXzrF1L+7D860qz5LdzfbTM/1vtrOMMfre1fR398V8OHaJ19o5R4+mgsxZ3+t9tehdufX/AL1ZPg7RsT3aju150+DGBvqPnKeZHfQWYi7/AF/71ela5/8AZ/er38HPefan+apHhfD8yuSBoCRmdQNMsS2yjXnQEd1tzvue16+Z7h+k9r1N4jhOVdcxJTMCuRlEwQJ2I7Q1nUa8wDhTAGFJjUAntp+XvNLNIsPd/wDs/v16GKu/Oue1qkBgmhjpoPnIJO+nfppHfWDqSQ5iALfepMyons7DWlsyzV+FXvnXPa1ejibw3a5+834Gsb2zAIzba7xppIM8+e2tfbeGcglQxAEkgEgDvMbCli0ZBi73zrv77j8a3cJfDRmuXsx5dYwn7a0LVlttfbX6B8lvQrAPgLV65ZS7dcszu/aKkMRlHzQABp41ljdzSOQ4XhjO6pmvZmIGjud/QTO/fU3w7GdSlqbT3AGuZgzM6tpb85H7JU93dXeh0Xwg/UL9v50/kxhPoF+3860mSkz8+dJsXauorC0bYV2AASGgqSNSTmjbcCANN6jOCCHJeWkz2m8OZkk7V+k7vRLBN52GttG0ifvryvQ3ADbC2h/VrKC3I0+gONN601wtmMhdgAIUD7gKtNavD+HWrClbVtUUmSFECdq2q0pX5FKUoafmnyj9DsZhnxmKu21Fh79xlcOpnrrhZezOYGDG1W7BdN+sPwa1h7l17QiLeZyVUhc2VFJA82fE+irv5WcCbvDngx1dy1dP7KXFzexZPqql+SXhK2uIM4GvUOCfS9o/hUSXgqyn8X6K8Sxbu6YC7lLNBdVtMAYgEOFLbbmdzryrV4d5NuKI2Y4Nxo3yrfNWA2bviv0/SqoiS3HN/JlwTFWMTea/aZE6oIjGAG1BMAMY56Ees10ilK0JUqFa3ErZazcUCSbbADvJUitmlGacfTopivoG/u/nV96C4C5ZsOtxChN0sAY2yoJ08QasdK8+PTxhLcmy3O1R+Xl6KZhPXKJ1gr3nUedyrMeg8jS+oOvyNOyP2ue1dJPk8xYOj2Y/ab/JWVOgmMHy7PtP+SubeY1Y8JU+nfRjrl4evWAdVw+ynmzm3E76bTVYt+T+T+mEa/J+af2uYrtHHOieJudR1b2/i7CWmkkSyTqOydNajF6E44bPZ58zz3/V1U3lvg1LH5Odp0QujT4VtkjsDwOmum1eLfQN1U5cTGjnS3vtPPmJ0/KukjoZjvn2fb3bfq6+/wAjsf8ASWefPv3/AFdRec2sRz610BeAPhRgZYi2PlKFka8hp669P5Oy5VmxOYqDE2+Sk6edsTJ9JNdBHRLiH0lnl8ru/s69J0U4gP1lnnz79/1dZ9o+fsbWI54nksWY+Ec1B+L74M+d4fbUhgvJyLdpkN8MGV5+LIMaAjRtjCnwI8TV3HRjiO/WWdwd+7Qfq6HozxH6WzsRv37/AKun2j5+xm3EVm10EIQWxfhBC+ZrDAmMxbNl1iJ7+80boDmSDflchEFOQ7IEzO0CfCrUOj3EfpbW4O/dt+rr0OAcRiOttREb9+v0dannMqBUrfk4UAot4BZy+ZrDAtvmnQkx6TWL+bFBmK3QHZIPYYiCwkEZ4MwPtq6LwHiI2u2t5+yPo6+rwLiI/W2to+2fmUTzmbYFIt+ScLK/CeyWgg252G/n8+fq7hFp6JdFfgODxqdZnFyzm83LHxdwRuZ9NSa8G4jMm7a3J9v9Spro9w+9aVxecOTtBJ07RiSB37V0g8jdSJcYrlHILfC17h7KmOGM9vRHdBuQrMo9JAOprq3/AA+z9Fb/AHF/KvowNr6NP3V/KuL0cn/MdVlS8Gt0fD9QmcksZPaJJgkkb+EVI0pXtjHbFI4t27FKUqjBSlKAUpSgIbphZz4LEW5jrLZtzGaOs7ExImJmJE1V/JzaHX3T3W49rfwq0dL7Fx8JcW0ue5KMF78lxGPrgGozoHwu5aF1riFSxAAOhgSZ+37Kl9o3wWylKVRgpSlAKUpQClKUApSlAKUpQClKUApSlAKUpQClKUApSlAKUpQClKUApSlAKUpQClKUApSlAKUpQClKUApSlAKUpQClKUApSlAKUpQClKUApSlAKUpQClKUApSlAKUpQClKUApSlAKUpQClKUApSlAKUpQClKUApSlAKUpQClKUApSlAKUpQClKUApSlAKUpQClKUApSlAKUpQClKUApSlAKUpQClKU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17079"/>
            <a:ext cx="3231033" cy="323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4577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Operációs rendszer</a:t>
            </a:r>
            <a:endParaRPr lang="hu-HU" sz="4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83742" y="1700808"/>
            <a:ext cx="317740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2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Ilyet szeretnék: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Windows 7 Professional 64 bit</a:t>
            </a:r>
            <a:endParaRPr lang="hu-HU" sz="24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AutoShape 2" descr="data:image/jpeg;base64,/9j/4AAQSkZJRgABAQAAAQABAAD/2wCEAAkGBxMSEhUTEBQWEhMXGBgZFhcYFxoXHhYaFhccGBcWFxoYISggGB0nHBoXITEhJSouLy4uFx8zODM4NygtOisBCgoKDg0OGhAQGy8kICQtLDI3Ny80LC80LzQsLCwsLCw0LywsLCw0NCwsLCwsLy0sLCwvLCwsLCwsLCwsLCwsNP/AABEIALcBFAMBEQACEQEDEQH/xAAcAAEAAgMBAQEAAAAAAAAAAAAABgcDBAUCAQj/xAA8EAABAwIEBAMFBwMEAgMAAAABAAIRAyEEEjFBBQYiURNhcQcyQlKBFCNicpHB8KGx0SQz4fFDohUWgv/EABkBAQADAQEAAAAAAAAAAAAAAAADBAUCAf/EADIRAAICAQQBAgQEBgIDAAAAAAABAgMRBBIhMUEi8BMyUWFxkaHBBUKB0eHxI7EUFTP/2gAMAwEAAhEDEQA/ALxQBAEAQBAEAQBAEAQBAEAQBAEAQBAEAQBAEAQBAEAQBAEBpcV4rRwzM9d4YNty49mtF3HyC5nOMFmTOoxcnhFQc9e03FPLaeCH2eg5wa6seqoATGYNb7rYk9Mm0SDZVo6mFmVnB5qaZVxzKWEYuE8yu4bWZ4GNdxKhUBNdrqT6RY60OYXk9Rk2/DDtQRxK6FTTi85M2Worpa2vP6/1Lj4NxajiqQrUHB7D+rTu1w2I7K5CamsovwnGazE3l0dBAEAQBAEAQBAEAQBAEAQBAEAQBAEAQBAEAQBAEAQBAEAQBAeKtVrQXPIa0XJJgAdyTogIHzL7RmMBZhAHneq6zW7dIMZryJMCRG6o26xLivn3+par0zfM+EVRxrmV1R/iVHGqXa1HGWgHYA6NuNgIOkiVVUJ2t5fJBZroRzXQstfkcPI8ma7nEkyaZEPs4tIdNqdgbm8gdMOlWXGuC57KF0453WvLNum4BrG6PDSHuLpNR2YnNpaxA1PuqrbNT5SM3U2q57kif+y7mDCYNtc4l72VHRFi5r2jQNDQesEkX2Nt4saWdcctvBa0d1UIvPDLR5b5joY6nnoOuPfY6z2TpmHY7EWN+xV2u2M1mJfqujasxOupCUIAgCAIAgCAIAgCAIAgCAIAgCAIAgCAIAgCAIAgCAIAgI3zDzjQw0tb99VHwNIgfndo28DykTEqvdqYV8dsmrplP8CpubOcatY/fOLhNqbBDG+bhe4v70nUERBWfKdl7w/y99+2dzvp072rmX08kNxj31ruf9052UgNMDLEndzoDm31IIupa4qtrcsGbbqrJyXxlhfZ/wDZ7p0i1wLHPDWgZZhrpiCRl0F4G8KOdkU8w7My22Ck3V2es7Ge8Qxu51i+sWn9VzCLm/qR1wdj55/Y18Rx/DuLG0WPbbqdUIue1rAdvVTz0jSyizZoWllGehXJAsZMkASTlaAS7sBB7z0m0BV3TxlMrvT5WYvOO/sSDkrEluNouFf7KCYNQi0fI4aQ7S9tPJdafifeDvR4VnMsfuX7R4xQfVNBlVjqzRJYHAkD0/moWvuWcG0pxb255N5enQQBAEAQBAEAQBAEAQBAEAQBAEAQBAEAQBAEAQBAc/jHGqOFbmrPDezdXO2sO0kCTYTcriyyNazJnUISk8Iq/m32hVHtIBOHpdm++/yJ29IsbOsQVnz1M7Xthwvfvj8yztqpWbHz78Fc8R4nVeD4Ra2mIBic3U2xn4emYvOWRJAUddcVjcmZ9uvnZhYcYt9mqMHlDabXtqNElxi05pgE2f6gQu7ZRjLcnyZt864Wb4vk6WDcwPmqM4IgndvbLFhGw0AUDtcnmRUdznLM+TncTxJpsc5ozQR3sCbE+Ui8xctjW01EI2PHRY01cbXjr9yJ4zFPeep0+mi0a64wXCNauqFfyowKQkN/CcUcxpab2MGdJsf6KvOhSeVwVrNMpS3LgkPD8WXtl3ToI2PT1PnT3th81hZU764L5ezP1VVa5h39DpYWsabmvpOLHNMtc0wQe4IVVSlF58lKM5Rlldlzch8/NxcUMTDMT8J0bW9Plf3bvqOw1KNSrOH2bWm1at4fDJ0rRcCAIAgCAIAgCAIAgCAIAgCAIAgCAIAgCAIDHiK7abS+o4MaNXOMAepK8bSWWepZ4RAeZPaGGhzcJAAmaz4AF4JYHW1tLrAiCBIKo26z+Wv3795LMNPhbrOCquNcxVHOztmqTd1RzjO8FodfTvtLSHCFVUd79b59+/7FW3+JQWYU8eM449/icY0qrRDyHveZPUczRlEE9h2voAp7YRi1LOMGZq8b1ZKXKNhtOLaAR0iwkTc/MbvMn5jsobLp2L7FS7UWWrnow4niNOld9/wg62P9NJ/uF1TU59I709Dn0uPfv6mr/wDZ21XgGm2kwCGx/XMdTfvMaKa3SYWYk9+h9OYGeq0vaQ7sSTAjKXBoAvc9QkfXQGIoqKW6PaIYRglvh2uyOcS4Y6lf3m9+3qrtN6s48mhRqY28dM0FYLR6AmwF150eZx2Sng+CcKRFV3vGAzcCLmdPos3USTe+HgydVOLanX48nXrU3NJzzJ6jN5zdU/WVUk23llCbk5Zl2Y88EGSLjTXXbsUjnPB3T86ym19i8eTOIcSdhWGvRD3XDXVH+G9zPhLhlMn8Vp1jvpV2XtfL+bx+zN+vdj1e/wASaK4SBAEAQBAEAQBAEAQBAEAQBAEAQBAEAQEY5h5zo4eWU/vqumVps0kwMztJkER3EWJCrW6qEOFyyeuiU+ekVVzFzVVxDpqO8Ts1tmM20O9zrJiWuGhWbZbKz5379/4I79dp9LmMeZe+2Q+vXqVMzqpBpnMGjS4BDcjDLnGQWFx06CXQrKpjsUs4KF9kr4Kc5Y8r6H3DUcogdMiHbl12uI7NbmbIaNMzhJlR26jctqRRv1m+O2K4N/CVBTDmloLXDSBY6tcD6381XU3nkqKbTeTicbrvYwFpsTDjaWg7i+8m0QI81d0yjY8vs0NJGFrzLtEWqvkkkk+Z1K0EsLCNRJJYR8Lf53QG9hOKPa3JNtidW+ignRFy3eSvZpouW9dkjYJaC8gzaGgBt4yhoaNfe/8AXeZozkpS9KwzOskpy/444kc88t53Hw3ROjYue4Hn5KzDVPG2S5LNeseNsl6jawvBG0jeS4d7Qdb+nZQ3XTksEF+onJNdHRAj6afsqu99+Sn8R9+Tscv8tYnGujD0+neo6zG/Xf0F13XTKx8E9OknZy+i3eU/Z7hsHFR/+ori+dws0/gboPUyVpVaeMOe2a1WnhWuCYKwThAEAQBAEAQBAEAQBAEAQBAEAQBAEBr1sfSY9tN9Rjaj/cYXAOdHYaleOSTwe4fZTnNXtKqOr18LVa7CCm4tDdTVExJNvqywLTrZUtQ7ZfL0TRlVXHdIh+Ix5qSPdaZEAzOzg525giRaREzqqEouKzgydfr9TKKwnCL/ADZhiB5KMxeTGQBOy7xI72yOdieYW0ifDDXv2kSG3H0NpF9J7q9TQ2svo09Ppm1l8J+PfZr0eZH1nuNc3dodm9midANl7fpf5ojU6P8AmjybtejnEOJywAbjqOUlzxaABluNpGt4hTj80O/oQqUfnrWH9OSO8T4YaRkXZ37equ03qzh9l/T6lWrD7NAFWC0ZKNIvIDRdcykorLOJzUFlkv4VghTphpcXPkkiLDtlP0JP084y75b5bomPqZ/Ekpx4f6/ib9ajlcWyDBiQZB9Duq0s55Kcs5eRg8K+q8U6LDUqO0a0Sf8AgLpKU+CSFc7XhFpcq+y5oipjzmOvhNNh5OcNfQfqr1WjxzM1aNFGHMuWWVh6DabQym0MaBAa0AADyAV5JJYReMi9AQBAEAQBAEAQBAEAQBAEAQBAEAQGHF4plJhfVc1jBcucYA/VeSkorLPUm3hEC5k9oMBzcNDGgwar7fRrdvreHAgFZ9usb4r/AD9/uWo0KK3WMpvmbjYxBBYXOqB2Ztck5w4bgj0gjQlsgBc1KUZOUvfvwVL9bH5YLo1sZx3EcSq0vtgpufRYQarWw+qDGXxHAw6NjA1Kn1FijXleShq7ttWV54OhllxdHU4jQRJDQAABbQNsFnTnKfLMq22y3mRnOIe1jqThAkGDYsc07dl4pOKweKyUFt9oi/MdRzS0SchbECAcwve2mh/XtA0dNtlHK7NbR/DlHK7I8FdL4K8B0MDxJ4LGl+VoIIPYgyP0KhnVFNziuStOmMW7IrkkoYCADL5BnecsuJ8unb8M7rPy5y9KwzMblbPMEk0aVPllrycriDrlJDRHk4nXy7DVTw1bax5LNetclt8m5heHMp2A/fysoLrJS7f+SrfbOXzP/JtGBr/L/wDX6BQbm+itulLhf7Jjyr7PcTi4fWnDUDeXDrePwt2Hmf6qzVpJS5fCL9Ggb5mW9wHl7D4NmTD0w35nG7nfmd+2i0a64wWImpCEYLEUdVSHYQBAEAQBAEAQBAEAQBAEAQBAEAQBARXj/O1GjLKEV6nkYY28XdveRa02JEqpdq4w4jyyxXp5S5fCKn5m5xdUdmqv8V40A6WsIjQfCf6gggyCqL32vMjy3WVUemvl+/JCsdxB1Y9RtaALAReABsCSpYw2mRbdZa8zZrPouBu03GaCCJbEgidvPRSpHCWTJwl7WGo9xESBPoBIv2kA/wDS4vi3tSWSPUxk9iSyeKvNVRkjDkNnV0CTbSTeP+1Yq0+F6uS1Rpdq9bz76HD+LGqMlRxa86O7/wDKguo2PfFZRXv03wpfEisr6G/iMI18ipuTAzG1zlaJPVYTP6qPdt9Vf+iLft9dP9eOiM8S4e6ke7dj/lX6blYvuaWn1EbV9zTCmLBt4HAuqmBYak+SistUF9SG25Vr6smmAwjAGU2kgQJc/v8AEfQErLs9cty/0Ytv/JLev6/Y9KuVTq8vctYjGOy4dnSPeqGzG/Xf0CmrpnY+C3TpZ28+C3OVfZ/h8JD6n39f53CzT+Bu3qb+i0qtNGHL5Zr06aFS4JgrJYCAIAgCAIAgCAIAgCAIAgCAIAgCAIDlcb5goYUfeulx0Y27jvp6SfoVDbfCv5mSV1Sn0Vbzdz4+oCHu8KmRakzqLh+L5x5WDgbXCz53WXcLhe/Pv7k8nTplmbyyuKnMBrvcx+ajRynSS5xykQ4mJnQm0homSpI0Rgk2+ffv/oo36qVi5eF9F/c5LxNj5/1/krpcGcng0MHhahqQ2ABckmABMSf1GklW24yjyXW4ShlnZxGKc9jWVOtrBAEm4kOy9tR/YaARVU8Mpxm00zhcQIzuGskFpFgBGhEC+x8wVchhrKNCGGso1Auzs+my8PDr8MxrnuDalRzbEAi0zYg9589dFVth8NboIp21/Bi5Vx/E79Wk10sLZab+QDjYDMSSBpvsqKcubI8YM5OTzdHCx4Nejy1SjMDMC7XP1O2UAAmTaLx/ex/5Uprjgs/+ZOxcPD/Vm7hqDWiGi3fv5zuqdsm3yULptvns2sLhn1HinSa6o82DWiSf0XKUpvCOYQna8JFmcq+y/SpjzO4otNv/ANuGvoP1V+nR45ma2n0MYcz5ZZeGw7KbQym0MYLBrRAH0CvpJLCNBLBlXoCAIAgCAIAgCAIAgCAIAgCAIAgCAwYzFspNL6rgxo3Ji50A7nyXMpqKzJnsYuTwiveZPaGYIw33TLzVdAcdukH3byJMkECQJWfbrJS9NZbjRCtbrWVNxPms1HuFEl7ieqobk3JkT5w4alpmDCiWnaW6ZW1Ovajivhff+3j+pyGYapUcc031Lv6/9LqVkIrgxLNRH5m8s8cRwT2AFhmBfz/nf99eqrYyeJIUXRk8TWMmTg1PxqjaTKNSu83bTYIe4Zoh0T4Y1J20vCsxr7LkKst8Hd5s5WxWFirWw7aFJ5DW5HB4bHuioQTDyNToTMLiyto4upcefBGw0KLJXyzWxWGDx591JXY4smrscGcepTLTBV1NNZRoRkpLKPjSjPTq8I4T4hDqlmTcDUib+irXajbwinfqlDiP+iX02NOY+5AlrTc6jpka2OsXjZZk4Y58GNOvGX48fc8GN1EQrL6JdytyBicXD6k4egficOp4/A39z/VW6dJKfL4Ro6fQSlzPhFucv8u4fBMy4dgBPvPN3O/M79tFp11RgvSjXrrjBYijrKQ7CAIAgCAIAgCAIAgCAIAgCAIAgCA+EoCJcwc80qMsw8VqgmT8DSBJkj3osSBtfZU7tZGPEOX+hZr00pcy4RUvMfODqlT71xqu84yMBkRaxHwkCzgWmQQqW2y71Pn3+n/f4nNushXFxoW5+/JwcTNWHVDnDs0CQYLC0AuE2zDQ69O66SUIZzhmNde5w32ze7wl4PtHDNb7ohV5TlLtmTOyUu2br3sNNrQ370OgRJzh2lt3AwB+66i1hcckkGmkkss73D+Qqzx4mOecLQgdLWmpWqBxsG0w0llyAZBgzaLrQq0y7ZrU6KK5n7/sTXlltKlFHhlGnR96qc0vOJpNOVviVLGkX52PY7qBGmjgLaSRfXXBNMbhGVqbqVZgfTeIc11wQdkfJ61k/PvPvJj+HVZbL8M8/dvOrTr4bz8wGh3HoYp217XwZt9O15XREiOyjIF9zFWwzXxmBjeLHzEwYKkhY4ktdrgzO3h1NjQ9mR++UuJcAPezwG5bw3S+a0ruUpS5ySSlKXOT03FuBEGQItEbaR6z/NIHXErOqPvklnL/AAPEYxwbh6ZPzONms83O/bVVYUynLCKlWlna+OvqW7yp7PcPhYqVoxFcfE4dLD+Bp/ub+i06dLGHL5ZsUaSFX3ZM1ZLQQBAEAQBAEAQBAEAQBAEAQBAEAQBAcfjvMlDCiKhzVNqbbuMgkW2mDrrBiVBbqIVd9ktdMp9FVc18+PqnLUqCkw3bSY67haCXfF3BPSbtLQVnzttuXXHv3+pYnKrTLL5f6kCxXFTWpkPimDZrASLASAf1MA+7mhPhuuaxyZGs1l8rEuonkYaRF3GB1u2lpBDG6DUXM9TA5uXRSy1EIcVopy1dda20o2QwCSTJJkuJuSTckn6lU3JzfJQcpWS9T5JPyly7VxUPZSDaR0r1rMku0ps1q2iLwTaQrsNNu5xg0atGppSax7/Um3D+CUsI2n9h8Oo+oAH4lwNWszxCaTalOkBDWtqFpdJ0a4EWJFqumNfRfq08Kl6UdjhnBSKpq4rw21nh9IEODn1aT6bC+m5+VpeGvYS0gSGi9ySpiY7GFoUcLSbTYBSpt6Wi9z2EyXuP1JQ9MFHjAc4HI5tA0vEFckBgAjM2pMGm6+h+V2kIeZKt9pntNw9ejVwOBZ9qdUGV1Uj7tkGZZN3uEWdYCxBK8k4xWZEdk4qOZdFb/wDx9RsAgPOUGWHMPdk6drg+bSFnylFvgy5Si5cGBwtof2C8QRkweDfWeG02ucSYAFyTcQI1P+UclHg9z4XLLY5N9kZtUx5LRr4TTc2+Ij3fQX8wpoUSlzPr6FmGmcubPyLbwODp0WCnRY2mxujWiB/PNXIxUVhFxJJYRnXp6EAQBAEAQBAEAQBAEAQBAEAQBAEBr47HU6LM9Z4Y3SSdSdABqSewXM5xgsyZ1GLk8IrrmX2hOLSMP9zTi9R1nOH4R8G4m5aQJAWdbrJSe2vgtKmupbrWVfxLjjqlNz6RIBJl7hLnX6jG1+qLkESIlQRrSs2y9+/9lDUfxR/E+DWsL6nNfS8QPDwM5Oo6sp6g7M/RxzNBBbILXi8yFPPbTjD5Mu2UaWmpNyzz9zfaAXNL2tLWnppgZWNFpa0ajQCSSbBV56hyf2KturnY+ejqYPhFTF1zTwTMwsTmMNYDE53R0gXAAknzXdUFN4iiSipWyxBYX199Fm8uezjDUIfiP9TV/EPu2n8LN/V0+gV6vTxjy+zVq0lcOcZZIOO8DZigzMS11M9BBeIBjMIY5s2Agzb9ZsFo53CsU9lQUMPRe9jCBXqVHNL88NaXP6rPLMtSYOfNeDr6eGr4AbTZWbHEMQXgU6vTeHuAcwDo8RjXFxEtBGbKQNDBxOZ+Y6GHe41Kj8ZiGggUadQsbTLgZbVe05ReYDRmEgGYBUVl0YfMyvbqa63hsq7mri/EeIvIxdQU6QMto03Dw/XpJzGd3EmSuJ6uC+Xkis1kI9c/sYOHcNbSFrk/8j1hZ91zk+ejL1GolOXPXvk36ZLTIMdiLHSP7fywULsfj8/JC7X4/Pydvlf2e1sYQ4NNKju9+h8mjVx/kqzVXbZ9l9S/RRbYsy4Rc/LXKmGwLQKLBniC83cfIfKPIfWVo10xr67NOuqNa4O4pSQIAgCAIAgCAIAgCAIAgCAIAgCAIDy94aCXEAC5JsAO5KAhfMHtAp05ZhQKrhMvMhjYMEzq4A2JHuyCbKlbrEuIc+/198lqvSt8z4RVXMfNb3nxHk1zcSYytb8QDRaIBDmt6TAcCCqaUrZ+p8+/yI7NfVW3VSsy/QjuKaarhUeal3RBN3MhhLmttIcwtId8Ubwp1F04UsYMq261SUr2n+x7+xtJbDcjWzDQ4mbzmdeAfIafQKG29P5UUdRq1N+lG/gcK6rUbTpse9x+Fjcx118hG5/ZcVQ3P6/sRUVb3ws/sWZwf2cNcxhxX3Z1LGOzO/K6ppERZo2173I6OPk04fw+tL1E54bw+jhqfh0GNpMF4G/m4m5PmVbhBRWIovxjGCxFYObxDmI+J4OFpmvVBbmF2tDS6HQ6IcQO2k75XAdnRs47mCjSeKc56xaXCk2C6AQ0zfKLmLn4XHRriGDzJwOduYsJSw0497qJcHt+zg5n1WkiS1ki5yjLUcBlnY6epBsqjE894rGPNHAs+x4UkufDjnqw3WrWN3EhoEDyBlQXzUYtJ8lXU2JQcU+TRpYZo6mtAEm4GsgSJ7bx+IndZErZOO1mHO6coKMukbHjOy5J6e37d4m8aTsvI2NLBzG6UVjwZeF8Nq4h4pYemajzsNvNx0A8ykITm8I6qona+C1+VPZtSoxUxkVqnyfA3yM+/wDW3kVpU6OMeZ8mxRooV8vlk+a0AQLAaBXS6fUAQBAEAQBAEAQBAEAQBAEAQBAEAQEc5i5woYWWz4tUfA02bGpe6+UCROpEzEKvbqYV8dv6E1VEp/gVXzTznUrOy13wCemiBYfmbN+xzGCHAtOyz52WXJvx79/Ymstp0qb7f6/4IZisRUrOymo1tF5iQdIBALnOsTEtzeQB7qSqEU1nKZl2a2V8lGeYrvH1PjcOQWtY+abcpBylhzAz03mBaDrPpJ4snCMnKPZl32Vwm5V5ydLBUqeVzcrjVddhBJLnEjpgAydT5xCiUvifN2QRbtb3LLJXwT2fvdkdj6gwjHuDWUy4eJUcQcrRNmuIDjFzrbtcr0jffX0NGrQ+Z8L6Fi8ptwjPGoYSn4L6L8lZjh1zEse4yS5r2w5pnQ7EEC5CuMF6TRhCMFtisG1xDjbGCp4cVX0zlqNa4HwnOYXM8Ue80GwsCTmEArs7OVWq1A/PjawZTeXBuHyyXssx4ytPUJLXZrlg3gmHZ50ecRiabcNnZU+yUvjdUsXHdjnCc7S028JwcIABicvjaXJ5KSisvgrfj/O1WmDT4RSMx1YqplLzFi5jDZlg3rMuMSbiVFHUVt9laOrqllJ4K6HCq1Z5qYl5e513Oc4ucdrk3J+ux7KKzVrHpILNbFL0/wCzu0cMGNDRoNPK0f5/X9M52tvPky3c5Ny6ZtNe6Mg0JnKNzED1tP6nuuJS3dI4bdjxFE25W9m9bERUxU4elrl/8jh6H3B638lbp0blzLhGjR/D/NhbHB+EUcLT8PD0xTbvGrj3cTdx9VpQhGCxFGpGKisI3l2dBAEAQBAEAQBAEAQBAEAQBAEAQBAcnmHmPDYGmamKqBg2GrnflaLn+y5lJR7OZTUeysuOe0d+Jp5qD/Aw7tCLvdGodF5G9MQSCSCYWffqLHJwSwXK1TCHxLGV/iuLveCKDXN+V2pLg2QwH5soe0GxcIBUUKPMuiC3W2Wf/LiK7fk59NhcGNcPEy6iSIGVpbLmxfquAZBYQZuppOFUtyfZkTlCmfxE8tm5SbDQXdtAAALzDWts286CJJPdVbLHZIo22yunyyWcA5SfVpnEYtwwmGbc1KvSC22kkGCZjTXVT1aXfh9FunQ70nLj9yb4ChhcI6nh8GPBq4qnmoY2owVWvMy6kJc0h+S4aYBkawQb9dMYfL2aldMKvlR74TweviKlenizXrYBzQAMVkbVdXbUnxaPhBrqVMACJgzBEKTJLg7lLlmlTo1aVB1Sk6qQ59XO6pUcREF76hJeIGWDIgkQgObhAaJqfZqJY6mchq1gAKgbL3MlpApU4LMrz3AymEPCCc5+0fBYd5GDa3HYiRNR3+01zYyvn3qzhAAvEbnf3H1PMkLfxDFY5njY1z3FxcKZ90NAi1NoswCRYC6zNVY1NNMx9Za42KUXkz0xlMixzFwjQXkADsNlSlPMsmfOxylu6PdapmMmB+UBoEeQXUrW/wATqVzl+P1Ovy5yviMa6KLIpjWo6zW/5PkF7VROx8E1Gjnby+EW7ytyRh8FDo8WtvUcND+AfD/datOmhXz2zZp08KlwiUKwThAEAQBAEAQBAEAQBAEAQBAEAQBAEAQFE8Z4RRpY6sOOfaq4cJw/hG1UFxkkhwOa7QGiwv3Cpx21tuzspQioTe9ZbfHn+iIU/BNYT4IcymajiAepzG5jkzR7zmtiRaSIVV3RnY93RTlfF3tWLheGfKFXKAKo6AWuMQTmyxZ0CTln+BdWL+WL4OroPG2t+lm7jnUw6KTszSAR5SMxmOwme1+14lTzhFdadN7YnM4XzY3D4qhWdR8Wkx+YtcLPFwcs2kTI2loV2jTJS3S7NCjR7Xvl2XXh8PV4oxrzVaadOs3E4LEtpsex7SHNFKvRc7/cpkuB00BmZVx8GguST8NwIpdFeu7E1nuNUeKWyMkNJo0wIptbmb7o1dcyV52OjYxGOFEOfiHNp0wQASYAmwBLokkkAAXmwQHB5n59w2EaQz/UVotSYYgxIFRxH3fpBd5KKd0IcSZXt1Vdbw2UNzfzZxLiTstbNTo6totBYy1wTP8AuHS5J8oXcroRWcnsrq4rc2aHCeCZTmqajY/3VHUarwjP1Ws/lXR3WCP567b3JVNzWMPn35KDsWMPn3545NynTq4irFNhqVHHRo3PouEnN8HkK53S4RZPKvsyAipjzmOopNNh+c7+g/VaFOiS5n+Rr6fQxhzLllkUKLWNDWNDWiwAEAegCvpJLCL5kXoCAIAgCAIAgCAIAgCAIAgCAIAgCAIAgCA5HM/L1LHUTSrCCDmpvHvU3jRzf8bricFNYZzOKksFWM9l+OLahLqTXMnIDJ8aOx+AHzWdHRSecmX/AOuby5PkgFahJj3TmjqMBrhLS10aNJjNHyNuIlKZtN1yPNNY65OmZqtzU35XCQbEOETOsg7H9CF1ZXt9S8HV9Pw/VHwR7i2DdTdHwScusCdr6K3RarFnyXdPqFbH7kv9lXPzuHVTRrEnCVT1b+C42FVo3GmYbgdwFY74J+uS3eKcXw2Fp0cRjMUGVKdPLTdQr+M/FNI6iab2QZMEG+XMeoDU4tfY9yiq+ZvaVVx2KaaFI0We4yCXVCCTcHSmTN8gBIsSQAorvkeGQ37nW8PBrMowZk7QJsLGRG89PpB7rG3pxaa5+pg/FjscWufqbbKgykFod2JmWzrEH6wd/Uz5C3b2c13beH/kxaLhvPCOHLdxFcEu5V5DxGLh9SaFD5iOpw/A391Zp0kp8vhF/T/w9y5mW7wLl+hg2ZaDADEFxu53qf20WpXVGtYijXhXGCxFHUUh2EAQBAEAQBAEAQBAEAQBAEAQBAEAQBAEAQBAEByuZ+FvxWGqUadR1F7h0uBi42dF8p0MLicXKOE8HFkd0Wk8H5vqYOvRrVKGIpw5pjKBJB2yge8CLysm2tJ4XzGLdRhpRzuNTEUpBMtItlc8wGXuDsPUgxltqVPVbu9Euyxp78/8dhiqNDvuqjYF7kZbjbKbtM7HuDuJ5lCVT3pnFlUqZb4sjePwZpOg3B909wr9VqsWTSouVscrs+YbAveRDTB3jX0SdsYdsWXwguWSzhOA8AAttU+bcHyM2Pp2WbO9zeV4MizUuyWV48HUpvAa5paCSR1doJ09ZHl5aRXm4+CrZKPKjzn3wbXB+E18W/w8NTNQ7nRrfNztAva6ZTeEjujSztfHRbPKns6oYaKmIjEVvMdDD+Fp19T+gWnTpIw5fLNqjSQq+7JurZaCAIAgCAIAgCAIAgCAIAgCAIAgCAIAgCAIAgCAIAgCA1nYGn4njeG01Q3KHwM0awDsudsc7scnmFnJ+ceb+KMq46sX0Ps2d0Op9nNsXP2DjaYtvuSsy5OUnKKxgx9QpTk5RWGjk4jAtIAuHCzTNiC4GBoA6STe0E3sApKbVNYfZNptRGyOyfZi4diWtIDwHNPcbTtmFpjXUKOcZReUQ21zrllf7OrUpsB+7zZbe9F956dNhHlKglOPa9/iVJ2R7j+X1/E+NaSQ0AucbAASSTsAFCk2+CKMJTeIosHlb2ZVKsVMcTSZqKQ98/nPwjy19Ffp0TfMzV0/8PS5mWpw7h9KgwU6DG02DQNEfU9z5laMYqKwjTSSWEbK6PQgCAIAgCAIAgCAIAgCAIAgCAIAgCAIAgCAIAgCAIAgCAICvvalyGMcw18OIxLBcD/ytG35xsd9DtEFtWfVHsr3VbvVHv8A7KXwFJ+UsqjQwO4i0GdIWVbJRnmPZi3tRnmPZ84hTL7kdXTLvmgnMQNiZba2hM2AFqN8Jx54L0NVC2GJvDJRypyniscG5G+HS+Ks4Q30YNXn0t5hQV6V2PK6K1WilY89IuHlfk7DYETTGer8VV8Fx7gbNHkPrK06qIV9GxVTCpYiiQqYlCAIAgCAIAgCAIAgCAIAgCAIAgCAIAgCAIAgCAIAgCAIAgCAIAgK49ofIxqu+1YMAVHECrTkNDybCoCbB2k99dRehq9Nu9Ueyhq9J8X1R7PfK3syp04q44is/UUh7jfzfOf6eq6p0cY8yOqNFCvl8ssJjA0ANAAFgBYADYBXS6ekAQBAEAQBAEAQBAEAQBAEAQBAEAQBAE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2" descr="data:image/jpeg;base64,/9j/4AAQSkZJRgABAQAAAQABAAD/2wCEAAkGBxMTEhUTExQWFhQXFhwXFxgYGBgYGBocFxsXGBsaHhwYHyggGBolHBwYITEiJSkrLi8uHSEzODMsNygtLisBCgoKDg0OGhAQGywkICQvNSwsNCwsLCwsLCwsLCwsLCwvLCwsLCwsLCwsLCwsLC0sLCwsLCwsLCwsLCwsLCwsLP/AABEIALQBGQMBIgACEQEDEQH/xAAcAAEAAgMBAQEAAAAAAAAAAAAABQYDBAcCAQj/xABMEAACAQIEAgUGCgUKBgMBAAABAhEAAwQSITEFQQYTIlFhBzJxgZHwFCNCUlNiobHB0TNDcpLhFhdzgoOio9LT8RUkNZOys1RjwzT/xAAaAQEBAQEBAQEAAAAAAAAAAAAAAgEDBAUG/8QALxEAAgIBBAEDAAgHAAAAAAAAAAECEQMEEiExQVFh8BMiJDJxkeHxI0KBobHB0f/aAAwDAQACEQMRAD8A7jSlKAUpSgFKUoBSlKAUpSgFKUoBSlKAUpSgFKUoBSlKAUpSgFKUoBSlKAUpSgFKUoBSlKAUpSgFKUoCr8C6c4bE3zYVblt9cvWKFDxM5YJ1gTrFSHSPpHZwQttfkJccpn7IRDlLDMWIgGIHjXOPK10dfDuvEcNIAcNcj5Dzo4+qTofT3E1SekHlIxOLwww11VK5YckAl2BlXBjsRpoJ1G9TbNo/RvD8al62l22wZHUMp8CJFbFfmnyY8cupjLdvrGydW6Iu43NwAcxrnPrjur9F8Mxgu2w3PY+mtTFG3SlK0wUpSgFKUoBSlKAUpSgFKjekPGreEsm9cDFQyrCAFiWIAgEiqyvlPwp2s4j923/npQLxSqSvlKw52sYj2Wv9SvY8otn/AOPiP8L/AFK2mC50qnDyg2YnqL/+F/qV9/nAs/QX/wDC/wBSlMFwpVObyg2Rp1F+f7L/AFKxP5SLA3sYj2W/89KYLtSqbb8oVo7Ye/8A4Q//AEr3/L63ucPeA7y1gffcpTBb6VT08oFg7Wbp9DWD912n84Fn6C/7LX+pSmC4Uqnjyg2foMR7LX+pX3+X9r6C/wD4XL+0pTBb6VVF6bqYjDXzO2tj/Ur6Omg/+Le/escv7SlMFqpVQfp4g3w1796z+FyrJwrHi/ZS6oKhxMNEjWIMEj2UoG3SlKwClKUBixWHW4jW3UMjqVZTqCGEEHwiuVYjyIWiexiiqAnKDaDNr85g4zRy0rrVKygcB6ceTn/hmFOMt4ku6OgWLeQgswAYNnMEeirpw/pQ1lcTkCM1pl7DtlUqX6svmAMESJG1Z/Lz/wBIuf0lv/yqn9NOH3LIvm1lz3b7sJa5rZFuy4QgEIT1mZoYHlrWPg12yyfzn3Jjq8PsP1vfPL2e++S35SL7OESxacmMoDvJByRy3OdfbXEW43fUKPiss5wosooDHWQpQQ0BdQNsonSBu8L6QXL1xbF4grdy2ZyL2A922xMAQw0iDpBqqISfqdk/nAxcsvwazKqWM3SBCsynUrvKN6hOxFYLHlQuvEWLWqlh23iFDTrk+qfE1R+JXbzrcW3YvTGQ5YzlRcLEqFWQ511nWFBmAK0eFcUYi4hwzIlxkbs23YBrYKhwgWQTJLEfNEARU2bt9y+3/K3dQwcNb9Vx/t7Gn4V5/nhfT/lk1JH6S5uJn9X9VvZVGxlxGBILOplASsjNOeVIIWQTodJnaKwXeAABT8oNBQZg6sVnzS+jaa7gwY5kHuHHl/PyOgr5XrpiMKhmSO3c2WQT+j2BB18DXqz5W7jMqjD25eMs3Lo84gA/ovEVzJuEqFQoVYgHMEuFiueTtm7GhhpJ12javFjh+VlLhUheznYqGGbUL2jmWZ9u/e+sYq9fn5HY+H9M8Zi26uzbtWWEsWZmYwrBSApQbkgzrp4nSXxHEcdmSwjYfrTbNxnOaYVspAtxrqR2p02jnXErnFrz4r4q7dsXLak5gIbtO5gjQRDDcHbUnesht4g3/hRxt/4QP1sjNBAGTuy6ebtXZddHaGXbFKlw767+ehd/KZ0kuItrAXTbuXHZbjOmZSsZyBkgj5I1zA67c6q1nl/H3ncTVSxN+43EFN2695y0l3PaMpoPADkKtS+r3Gke/dWxOcnbbJAkD0c/f7a9W38N9/V4e2tS3d9ydRuI8NO6sq3CB+enp/CqJN1G0nw+6Pyr2178u+tRLmnjPuKydZ/Df3FAbLDnP4/jvUN0n45Yw6w0G4RIRd+7WfNHp+2sPG+NNbi1ZBa/c0RdwBzYzyBmOW/IVoYPo0q9u98bebVmbUT4T95rnKdHr0uknnfHC9Ss47pXibnmv1a9yaH1tuajMLdU3VN4F1ntSxkj071deK8DS4pGzfJI5H8qomIssjFGEEGDXNS3HXU6Oelkm+V84OhYjoZhWUNbzpIkENmGu2jVXsYcXgj2bzFDsZlTHIq0xVj6F8Q63D5Ce1bMeo6j8RWxxnCC5bZDzHsPKoUmmfSlo8WfHugqfg0OD9OVaFvqEb54nIfTOqfaPRVyw2IDRtrG2s8xBrh7qQSDuDB9Iq2dEOOXcMqm4C2FZ8mbnbbvHcvOPWO491L1PgbXzS6Ot2lJE/dWe0dN45a+3v8AH8PRrYZ5A1BB57yORkeA18DWe4dJBgf7Rpy0roSamNMj1nwB0237qtvR/jNvD4Gy1wwNV3ElmuZVUDvJZfaKpOOfSO/3MVZOGdHvhfDltgrZLOtwXFUMSbV3OpbaYgiCTy9FRM0tN3itwTFgmGI88awJ0ABM9wMezWsHEOL4i2huDChwollF0Zx39kIZ01018Kx8N6Otac3Gvl26x7k5VX9IqqwaNDqoMgDbxNe8RdKuXRrWZlVWYZZIUsY32AJjU6sdO/mjGZ+jvGvhKuSmQo+WA4cHsq0yojY1L1XuiVkJ168xcWT39hddd/Tzqw0CdilKUNOeeXj/AKTc/pLf31H9MLI7N1kW6ixNtxIcdUkr4A5vsFSHl4/6Tc/pLf31p9KllLZct1QZDcCtkZk6lQyhoMHMUPLbcVEyonCMReV3a4FW2HJYIq9lQdlHcB6K98AdVxFosCRny7xBbsowI1BVirf1RWvj7iNddrQKWixyISSVXkCedbHAGHwm1m1GYKImczdhTIIIKkhh4qKsku/HLVywexeZWKrcZl3OeDrrqZufZUZ0k4tesvZZLpAVjoQuQMpytLZc+ZtzvAMg1KdMSRAJmLNkGQTstqTrvMCo/irrdBLNn1J0HaGm+oAGxUmTqMoKsAKUieiQ6EYD4VaKuTbVXFwNGYsRK7EwBz2mt7pPefArZIzdYMQjKwdO2ptXACAJK7AEOCJByyNahOh3SW3gy1u4rOhXslCpIkzBzbjXQ76iRWPpzxV8VlvhYRSFRQC2UANqTzPa19Iq21wdMihxt+Mj+DcbNl3KgxczK4JBBFyQZEdoRPcfRWpxvizXRaBLEWs4ty0gZmB00kDQaSeW0VpYO4zsFFt2Oh0U7DnHdrvWk+I5QY22rODltRPcDx738VcuOWYlQO00mBAAnSugX8FCFcikhSM2sggDXzQTs3t9dcewWPa0xZNzpsPxrePSfEfO+78qqMkka0beJMcQX1f+J1q0G5y9fIHXT1VRuHYlrmJR2MtPgNge6rWb0HTcAjXx29I1H27VsTSQtPEb8vuI/Ctm3c9+enufZUXZvTrpz39cc/fX0Vt2rvj7+oc9Kow31b2d2tfMRiQiszHsqCxPgP4Vg62ojpPfbqurWSXYCB3L2j6pAFY3RSTbpENg+k5t3nvNbDM+kk6qvJR3CI+3vqwYbpnh388Mh8RI+yqWeD321yfaPzrDc4XeXe2fVB+6vO6fk+nhy6rDGlB1+DOmG4jrmtsGHeDPt7qqHSzDKSGBAuDQrIBI9HhUPwpryOOrLByQoUbsW0Ag+JFdI4jw3q7K2Wtq9kdg3Gtj4y6ul1xd8/NnzgQ3mgDYVEmocs+jiyS18HhjFJ+7pX4r3/UqHQi/1d5g7BVdY1IiRqKtWMvaVCN0XVp6u6qNyS7op8BcGi/1wB9atO9av2Zw94NaLA5c40E7MrbMnipI5jxqlPmLOWPJk0X8HPBr0fzhlcvTcutGpZzHrNdKtcLtjC/Bm2KQT9befSD91VnofwYi4btxYyEhQfnDQ+yrRi70A0kzNDp3sc5rmX+P1PHk04sSr4R27donLvqswR/VaPUR3VdLt7SYn8dI99a4vwviBs49bgOnWQf2X7J++fVXULmJY6x4c/ffSu8HaPh5I7Zte56xd0E+NdR6ER8CsnwYf33rkok++9dE6IYtreGtgrmDMwSDqO2SQQTAHnGZnwNJIgh/KR1ltxd+E4hCy3k6uxbF1cotM3bBXSY3acoLEECTVTs20GbPIAQ5coB7QHZBn5M7muk9K+hWGxJN65iL9hoKl0uhRlcZSnbBARidVESTVT4J0GwdvEf/ANF+8yk5FfEW+rYqeyfihmM6HL6Z7qhFHReCn4y+frp/6k9tS1aHDvPunLGYqd5nsL/t6q36wlClKUNOe+Xf/pNz+kT76510p6f5br4dgrIDEqIZYREg5mhvNBnTeKjPKD0rxl+9jcNcvFsOl66q28qADqrjKmoGYwBzNdqwCj4PZOUAm2pOg3IBJ9M61EqopWfmu9ZtCW7YG2irGmm06V84deVXLKYYKCpMnKwZWXRTzykTqBMxzFs6Q8LsW8RdGa2qZzCqWJXzTBUL2T2m590bVDYTC2i6pnUmIAjTzWk9pdY1PydonmNTOe9XRY7rXcahNprchESRDNFuBr2ozEIpMx5xgDSInF3LeVkVrc5u2oYEFjozEDQzCgiAZmZ0r5xTObKhCMi3GB1RFnttPaYlucfVgQK84t17TFi2e6SJMjRbRUzyJ5mCeyDBBIG82G1RAWsHdZ2KwQGIPq7vHl99XLhh+Ihs+UAXMyrbJAMAAhg2k6zvPftURgiC+lzLkIzqoBZgBLftEQBIJIAPnQCdrjaFMrooKBY0LzDAasQe0p0gmeXIijJbXkkXwwti4yPcD21BPYtr2soaDCyFynfnPLlW+OYtWvuqogRcsSlvN5qkmY5kkwOVSNrDYtSfimhkFsk3GaQ2xMvBMbTtFVzH4k9bcKkEFtCZnTTu8IrY+5qas1L1lQhYhtSAjaZdPPBESTqsRHrrSqwcNxdofp7Vu4c6zN25bbIJz2+ypEMDExIrHxm3aYs1oEJOhJkgd0nUkCOffWlWR/CTF5PT+Bqw3rnISeZ125+r37qrnDZ61PT+BqXvXDO59/Crj0CVS5MRzPuffu8K3LVzT8/ZFV6xd3HufT4Vv4e9sJ9B9n8PZVWCcV60cSc15F+qx/8AEUsXe4QPf/fwrznAxVgnZsyfvCR91RP7rPTo2o54N+pIpYrDisIcpPICakeJ4u1h0z3DpyHNj3Cue8a6QXcQYPZt8kG3r7zXnSs/QanWxxLnv0JnofriDfIJ6tSyd3WN2U/dln9KCuidHuNG3bFs3FiYCXR8Xl7g4nJuxMgztzNco4XirZti07Na+MzrcUZgCVCw6ghoAEgrJEnQzXRuF2sP8HTr3ZdGHwpCl3DXGiVBaV6g/IC3Mp7zrpU4NtNM8Gk12CGOWPNBvc7bVX7cNf7snsTwbDXYyE2LjTAMdWROmXtQxjQlX+STl5VV+kvDnwyPbvqCgUuFnMh2Er3HMQJgGfRW/iLd3ClU6xCtzMVWZDBdJynvBBBG4O51ArPS7FlbFqxmJa5FwySYtW8y2kHgXNxo+qnfXOMbmlVM+tl1OzSSksinB8JNW7f48qu6d+xscPxZNm2Sdcgk952J9JIrV4hi9D6KjL2PFsC0suyKEIX5wHa/vTUfetYq/wBlbTAeGg9bHSrrk8T1UYwUVzKulzyROJeWJ8a7PZMqD3ifaK5Zjujly1a6x2QEsFCAlic3iNBHrrp1oZQBrppvXaB8HNCcZfXVN8mbLO38eXKrVwjFOthCrQqLdET8ovoO4iC2noI21qXXHb8/RU1hcTOCuIQIzOQY1iFJBI87WT7K6HGXRueVfiDZMIvyTjbIjvBtu3r1qr9HCvwgC4WVSCGKkBtcoME7Vk8pXHsJds2rmZnvIFKLbbKmaOy9w69pCWgCG3EiZqJ8i2Ke5xVS7EkWbkSSeQ2mufRSdo7lw/i1kgk3EXaAWQNAA3AP4Ctz/iVn6W3++v51kS9JiPfWq31i+FYC1V5doBPcJr1WPEea37J+6sB+bOnPHuG4oX3w+DuWsTcl2u5zkPzuwGyhm3JA3k86v/Sjpi2EsJFkPC20EuV3tW2nzTzJrhlszbJ59Wfurr3lSsr8Fw796p/60qJFI5fc4riGENeutPnS7do6AkidTpVh4PgLd21h3e6LTdXdJORmLfG3LeY5d8qwO/Qd1VS5uatnD76rhMPIE9Vf1luV9yV05Rz310NVRzn1ya+BwNuymZwxBZbqFVuB1DLk2UiNXG0iB6jn4peypeJLdWjZQCHkLCoVzOZ84nWTC6CYyiQ4ggFpQUy5lELtJHVEqMrSwCg8yY9BNRmNb5a5mZbmZQpftktbCr2WmDJICkaiQTzEqqNpODIocooDqOwTnBQyQp84jkN83PfUNkTFKj2Ld9ra27hJuGSUVVGZtI1zgwF1GZjvvXrBYjPaR3ORyuVhJA0LaFS2ggjTx5iIjOkFtDZLdosG7MsTAJUHnrppr6ySJqiSYxXFOG/HXwLbrdsohsBeqcMt5VZrY/VsbZDggiShk61tri8LcVDa+CKoey19Gsi58V1Q6y2oFssXnTSCSN6gD0ctSNHA0+VO59A0iDNY8cnwfDt1RKnMpVswLRmI33j0jefXlG2SmAxVqzbslbiGw7XS1t0z3bYcsbQkKSqAZSSzfK00qiWARZIYEawZkRsDv4j7KkuFXrtxspukICCwiZ2EEgTqIEnwpxlAgyDY7yG7yT534fhWo1OyBwR+NX0/hUhih76ePtqOwx+MX01IYg+/4fhVRLMSv7+/qrZt3wOQ29ekVoxXpTWgmrGI8fQdffur3xBjlV185GVx6VMn8ajrVyPcctvuqRwYzCJ9E66xpW9mp07REcUa9iHzvudAOQFbS8GGSBvzNbi2crmfVUhaSvNN80j72j0ynD6TJy5FVv8ADLtoFiJQRJB2kwJG9ZeFcRu2Xz2bj225lCRI7mGzL9VpB7qmulJy4XT5V1QfY5/AVWcNhmO2lXGVLk8Op0yWXZCyw3sfavBesw5t3ANHw0IDzg2T2FO5lCmvI18N7NdN1zL6ZVmQgUALJ5kACPHU614w/D8yFc5D/JJJyz3HwPfy9tatp8rFGBV10KncfmKlzb6PRh0ixyW/+npf/Sbs4ruCj0Ko+4VtnGGNTNQiXa8YrGhQSahH03kUVbN9XOIxVi1rlRutf+rsPWdPXV1Pt76rHQ/BG2jXn/SXdTPJeQ8J39lWNTO47q9MFSPzWozfS5HMMoHoqw8MvsMFoto5c5lj2oNxBsRBkkrMiDEkaxX801LcBw7Xra2kUdYTcytGXUQdWAmRCn0AdwNazgzjnEWYBgY7TSYM6j38K3Oh3SO5gcR19pQzZSvamIbfapvpn0fWxFtrjNiFl740KqNYIjReQjTUHSoDhQAMqBIIIzAt4gxIFc7NjGuz9FcFxfF7qI923hrIaDBzl1B1kqDv4T6Yrf8A5Ot9MP8Atj/NVb6BdO7uIizeXPeIKhsuUC4ozFGI7MFe2rCJAYESNehdQPf/AHoXKLiZax4jzG/ZP3VkrHiPMb9k/dQg/HCfo/7I/cK7B5T2HwHDEyT2RG0fFoR9hrj9s/F/2Z+0CureVFVGFsQNWFst4xaQTUPwajmsIdT3VbOCrY+DYc3muAG1fAFvKD+nuanOCCPAVSmNdB6MYM3MHhwoUkC6W1VTHXXNJY9rbRdN96tktGHilpQMKM3OJgIpAtNrqDM6QSPVrpB3iFthswkWkYDsbjtICBb7QLBRBMGSJGpq3YsBxatDqTdLXHTMvVgKCwGUK8k9WVA1kgfKMsaZxUg5lzPlLKmRRoIkwAwkkOBAmY310rDn0TWFzC0skTlHMofMDbBJjYiY3BBjUx/G7TCwTHPkzERmU7ZQOY589hXjhPErNlVts11HG6yVUMS0z6ZXfx8a2eLYu0c6Z7x+egYlSQQdT1eg0EmTuTyg7ZhqYB7NxmK3L0wZVmEEP2SFWNT2u/TxrPjMBNtktKFzBSBETky5TPI5dPGRzBJ+4N8Il4m2x17DICWRgxAbdICCd55bwa83+MAArayli0J2pyx8tpAhgQRBkHQzzYCM4TgbhVnW4bZzFCMuugVue2prDjbdxZzXM+mxA9Pfr/vXt+D3zJnU7nMZJPf3mvnFkvLla6q5XlQyGRmWOyeYYCDB1giN61MqKZA2fPHp/OpFgD79/wCFRtk9sen86kAfXWxLPDIK8Zdf9/GsxPv7aJ7dvsPhWgyYe3qJI1/LepTDLz13/jWrZgR3c/fnyrbtPVIG29vMNND3+PjXzB4sZgr9luQOx9B5/fWMXdZrN2XEMAR3EfbUygpHs02snh47XoeOl1n/AJWe64p+xh+NROEIKg94qQ4hg7jWTbRpRoOV5MQQZVtxtsajMFhbqLDIdOY18eVcZQaR7serhPNfVrz6olMPW1isDbvqA+jDzXHnL4fWXw9kVHW7h5I59Cmtm018kRbyrIksRMaTAE6+mpSZ68mowKNTaf8AcheJYW/hyA4DIT2XHmn18j4GpHgnBjcIu3hCDVVPPxPcs+30byxwCM2dpYjbMZj1bT4xUlaNd4wrlnw82dybjFvb7m0hI1rMjVpqeetZVu6a1Z5zKz99aL8dew9tkkNbZnBHPRGO+h0Meqtm632/wqEx2Ce9dyABUUFnZzlVp6s5M0dk9mT6R30ZM1aN29exV+z2kE4q7nvXAJb4wGAW2RQAFG2gr50e6KsoW7cUNbLALJVBOYKVLE9nZh3gxNTHAsTewYXD4nEnDMZYNkDq6gMoXsnXUg9ofJ0jSdcdKkXSwxLJcusXyhM5uNmbsgSBMkSTExXK0Emy3uAvFcAiWwou27d2FACr8HXEqTA0Erdjc8q6lXJ/J+b9zi9wX2DfBsO6gRqpuvaO+3mrMDQAjvrrFC30kKx4jzG/ZP3Vkr4ROlDD8ZWj8Wf6M/cK655Vh/y9jwW3/wCAqD8oeH4PbTEW8ELoxNu41thDC0MrEOBIgwdAfDnXUsTgLF2xaZ7Vti1tJLIrGciida5z4KR+cYq7cKYfAsMCfpTHdF67rvvPo9NVTiOF6priN51sxvvse7xqU6N4wX1WwMquEdFDNlzBybnnMYJzFtNOVVZE7SLzfe4VVEuibil7SkASyk5iTuDoCNSDuASBVZxtm5EMrOynL2R5sfLi5qSDmg6+cZiAKtHQro0uLxbpde6lpbAZUsu9kSCiyQO+SdIq6nyUYDvxH/fetRP3lwcex11DOZ4kKWtlVM9nVCYJJkk7zJOteTxJYABEEdoS8EneZXSe+G/Psf8ANRgO/Ef9960uM+SzBJh7zo2JDpadl+OY6qpI0Oh1rbM2s5Ng7qJcDKiAkhYQGSWZdB2FATUyPACDFQXFluJdlUhdDOX5yLI015T6Sdq+ixePK7/frqfks6DYbGYS9cxaXTc6420JuXUygJbaQAwkyx3kaVKmnwRCVvg5WOO4lRoAAfqGD9tauNxl64DnGmhgDQkxrGuug13ipyxxZbdkoDmYhkPZGbKysh7TKRI0IIMgk7a1oXeJAi2rgslvQCYYqcxMlQJIYzrqYjatTOm9Mr8NMwZmvWdvrfbWbE+cDDLKiS06nUZx3KfXzrF1L+7D860qz5LdzfbTM/1vtrOMMfre1fR398V8OHaJ19o5R4+mgsxZ3+t9tehdufX/AL1ZPg7RsT3aju150+DGBvqPnKeZHfQWYi7/AF/71ela5/8AZ/er38HPefan+apHhfD8yuSBoCRmdQNMsS2yjXnQEd1tzvue16+Z7h+k9r1N4jhOVdcxJTMCuRlEwQJ2I7Q1nUa8wDhTAGFJjUAntp+XvNLNIsPd/wDs/v16GKu/Oue1qkBgmhjpoPnIJO+nfppHfWDqSQ5iALfepMyons7DWlsyzV+FXvnXPa1ejibw3a5+834Gsb2zAIzba7xppIM8+e2tfbeGcglQxAEkgEgDvMbCli0ZBi73zrv77j8a3cJfDRmuXsx5dYwn7a0LVlttfbX6B8lvQrAPgLV65ZS7dcszu/aKkMRlHzQABp41ljdzSOQ4XhjO6pmvZmIGjud/QTO/fU3w7GdSlqbT3AGuZgzM6tpb85H7JU93dXeh0Xwg/UL9v50/kxhPoF+3860mSkz8+dJsXauorC0bYV2AASGgqSNSTmjbcCANN6jOCCHJeWkz2m8OZkk7V+k7vRLBN52GttG0ifvryvQ3ADbC2h/VrKC3I0+gONN601wtmMhdgAIUD7gKtNavD+HWrClbVtUUmSFECdq2q0pX5FKUoafmnyj9DsZhnxmKu21Fh79xlcOpnrrhZezOYGDG1W7BdN+sPwa1h7l17QiLeZyVUhc2VFJA82fE+irv5WcCbvDngx1dy1dP7KXFzexZPqql+SXhK2uIM4GvUOCfS9o/hUSXgqyn8X6K8Sxbu6YC7lLNBdVtMAYgEOFLbbmdzryrV4d5NuKI2Y4Nxo3yrfNWA2bviv0/SqoiS3HN/JlwTFWMTea/aZE6oIjGAG1BMAMY56Ees10ilK0JUqFa3ErZazcUCSbbADvJUitmlGacfTopivoG/u/nV96C4C5ZsOtxChN0sAY2yoJ08QasdK8+PTxhLcmy3O1R+Xl6KZhPXKJ1gr3nUedyrMeg8jS+oOvyNOyP2ue1dJPk8xYOj2Y/ab/JWVOgmMHy7PtP+SubeY1Y8JU+nfRjrl4evWAdVw+ynmzm3E76bTVYt+T+T+mEa/J+af2uYrtHHOieJudR1b2/i7CWmkkSyTqOydNajF6E44bPZ58zz3/V1U3lvg1LH5Odp0QujT4VtkjsDwOmum1eLfQN1U5cTGjnS3vtPPmJ0/KukjoZjvn2fb3bfq6+/wAjsf8ASWefPv3/AFdRec2sRz610BeAPhRgZYi2PlKFka8hp669P5Oy5VmxOYqDE2+Sk6edsTJ9JNdBHRLiH0lnl8ru/s69J0U4gP1lnnz79/1dZ9o+fsbWI54nksWY+Ec1B+L74M+d4fbUhgvJyLdpkN8MGV5+LIMaAjRtjCnwI8TV3HRjiO/WWdwd+7Qfq6HozxH6WzsRv37/AKun2j5+xm3EVm10EIQWxfhBC+ZrDAmMxbNl1iJ7+80boDmSDflchEFOQ7IEzO0CfCrUOj3EfpbW4O/dt+rr0OAcRiOttREb9+v0dannMqBUrfk4UAot4BZy+ZrDAtvmnQkx6TWL+bFBmK3QHZIPYYiCwkEZ4MwPtq6LwHiI2u2t5+yPo6+rwLiI/W2to+2fmUTzmbYFIt+ScLK/CeyWgg252G/n8+fq7hFp6JdFfgODxqdZnFyzm83LHxdwRuZ9NSa8G4jMm7a3J9v9Spro9w+9aVxecOTtBJ07RiSB37V0g8jdSJcYrlHILfC17h7KmOGM9vRHdBuQrMo9JAOprq3/AA+z9Fb/AHF/KvowNr6NP3V/KuL0cn/MdVlS8Gt0fD9QmcksZPaJJgkkb+EVI0pXtjHbFI4t27FKUqjBSlKAUpSgIbphZz4LEW5jrLZtzGaOs7ExImJmJE1V/JzaHX3T3W49rfwq0dL7Fx8JcW0ue5KMF78lxGPrgGozoHwu5aF1riFSxAAOhgSZ+37Kl9o3wWylKVRgpSlAKUpQClKUApSlAKUpQClKUApSlAKUpQClKUApSlAKUpQClKUApSlAKUpQClKUApSlAKUpQClKUApSlAKUpQClKUApSlAKUpQClKUApSlAKUpQClKUApSlAKUpQClKUApSlAKUpQClKUApSlAKUpQClKUApSlAKUpQClKUApSlAKUpQClKUApSlAKUpQClKUApSlAKUpQClKUApSlAKUpQClKU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4556" y="3374570"/>
            <a:ext cx="3015778" cy="30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9706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002924" y="2207989"/>
            <a:ext cx="5102667" cy="3608685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6654" y="4885852"/>
            <a:ext cx="1054034" cy="93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622" y="2207989"/>
            <a:ext cx="2112343" cy="198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622" y="4194249"/>
            <a:ext cx="184150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52534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 végleges gép</a:t>
            </a:r>
            <a:endParaRPr lang="hu-HU" sz="4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3649" y="2440012"/>
            <a:ext cx="2931942" cy="25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17571" y="3529376"/>
            <a:ext cx="797047" cy="66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1192" y="6858000"/>
            <a:ext cx="2088232" cy="56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-1342397"/>
            <a:ext cx="1331912" cy="13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8885" y="2455209"/>
            <a:ext cx="1679294" cy="1074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15965" y="-1755576"/>
            <a:ext cx="1615281" cy="16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7321" y="-1437647"/>
            <a:ext cx="1622425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Egyenes összekötő 4"/>
          <p:cNvCxnSpPr/>
          <p:nvPr/>
        </p:nvCxnSpPr>
        <p:spPr>
          <a:xfrm flipV="1">
            <a:off x="2277568" y="4437112"/>
            <a:ext cx="1423098" cy="14401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89601" y="3409229"/>
            <a:ext cx="1663700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elhő 7"/>
          <p:cNvSpPr/>
          <p:nvPr/>
        </p:nvSpPr>
        <p:spPr>
          <a:xfrm>
            <a:off x="3347864" y="2852936"/>
            <a:ext cx="2448272" cy="1341314"/>
          </a:xfrm>
          <a:prstGeom prst="cloud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feliratnak 8"/>
          <p:cNvSpPr/>
          <p:nvPr/>
        </p:nvSpPr>
        <p:spPr>
          <a:xfrm>
            <a:off x="6300192" y="2688347"/>
            <a:ext cx="1872208" cy="1235993"/>
          </a:xfrm>
          <a:prstGeom prst="wedgeEllipse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Ez az </a:t>
            </a:r>
            <a:r>
              <a:rPr lang="hu-HU" sz="20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új </a:t>
            </a:r>
            <a:r>
              <a:rPr lang="hu-HU" sz="2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gép </a:t>
            </a:r>
            <a:endParaRPr lang="hu-HU" sz="20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hu-HU" sz="20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Yeeeeeee</a:t>
            </a:r>
            <a:r>
              <a:rPr lang="hu-HU" sz="2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!!!!!!!</a:t>
            </a:r>
            <a:endParaRPr lang="hu-HU" sz="20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48326" y="909884"/>
            <a:ext cx="1622425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45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  <p:sndAc>
          <p:stSnd>
            <p:snd r:embed="rId15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96762E-6 L 4.72222E-6 -0.471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5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47133 L 0.00659 -0.869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06 0.01827 L 0.56806 0.014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750"/>
                            </p:stCondLst>
                            <p:childTnLst>
                              <p:par>
                                <p:cTn id="2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78538E-6 L 1.38889E-6 -0.36471 C 1.38889E-6 -0.52868 0.10746 -0.72965 0.19514 -0.72965 L 0.24392 -0.73427 L 0.29792 -0.73635 L 0.41285 -0.72641 L 0.4651 -0.66073 L 0.48003 -0.53746 L 0.3934 -0.47572 " pathEditMode="relative" rAng="0" ptsTypes="FfFAAAAAF">
                                      <p:cBhvr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93" y="-368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750"/>
                            </p:stCondLst>
                            <p:childTnLst>
                              <p:par>
                                <p:cTn id="31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250"/>
                            </p:stCondLst>
                            <p:childTnLst>
                              <p:par>
                                <p:cTn id="38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88 0.11402 C -0.0217 0.12651 0.00243 0.13853 0.01319 0.15403 C 0.02378 0.17114 0.02934 0.19126 0.03437 0.21115 C 0.0401 0.2315 0.03437 0.24838 0.02934 0.26712 C 0.02378 0.28423 0.01597 0.30273 -0.00313 0.31823 C -0.01893 0.33349 -0.04566 0.34598 -0.075 0.35546 C -0.10174 0.36425 -0.13386 0.37072 -0.1658 0.37373 C -0.19775 0.37697 -0.22969 0.37697 -0.25938 0.37373 C -0.29132 0.37072 -0.32049 0.36286 -0.34462 0.35083 C -0.36875 0.33973 -0.39011 0.32563 -0.4007 0.30898 C -0.41424 0.29348 -0.41927 0.27174 -0.41927 0.2544 C -0.42205 0.23774 -0.41927 0.21762 -0.40591 0.20051 C -0.39288 0.18502 -0.36875 0.17253 -0.33681 0.16651 C -0.30434 0.16189 -0.2724 0.1679 -0.25104 0.179 C -0.23247 0.18964 -0.2191 0.20652 -0.21632 0.22688 C -0.21632 0.247 -0.2191 0.2655 -0.23247 0.28099 C -0.24601 0.29626 -0.24323 0.29949 -0.29653 0.31961 C -0.34462 0.34135 -0.39288 0.33511 -0.42205 0.33673 C -0.45122 0.33673 -0.47535 0.33025 -0.50452 0.32424 C -0.53698 0.31638 -0.56337 0.30273 -0.58247 0.29024 C -0.60087 0.27775 -0.60886 0.26226 -0.61945 0.23774 C -0.62726 0.213 -0.62726 0.20051 -0.62726 0.18178 C -0.62726 0.16328 -0.62726 0.14478 -0.62726 0.12651 " pathEditMode="relative" rAng="0" ptsTypes="fffffffffffffffffffffff">
                                      <p:cBhvr>
                                        <p:cTn id="3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69" y="13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250"/>
                            </p:stCondLst>
                            <p:childTnLst>
                              <p:par>
                                <p:cTn id="41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750"/>
                            </p:stCondLst>
                            <p:childTnLst>
                              <p:par>
                                <p:cTn id="48" presetID="5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6.47549E-8 C -0.00104 0.07308 0.06007 0.13691 0.13698 0.14038 C 0.19792 0.14524 0.24792 0.11055 0.24896 0.06684 C 0.24896 0.02359 0.2 -0.01758 0.13802 -0.02035 C 0.10694 -0.02035 0.07899 -0.0148 0.05903 6.47549E-8 C 0.03003 0.02035 0.01302 0.05273 0.01302 0.09043 C 0.01302 0.11055 0.01805 0.13159 0.02708 0.14917 C 0.04792 0.1871 0.08906 0.21323 0.13594 0.216 C 0.19097 0.22202 0.23594 0.18964 0.23594 0.15194 C 0.23698 0.11055 0.19201 0.07516 0.13698 0.07031 C 0.10903 0.07031 0.08403 0.07516 0.06493 0.08765 C 0.03993 0.108 0.02396 0.14038 0.02396 0.17206 C 0.02396 0.18964 0.02899 0.20722 0.03698 0.22479 C 0.05608 0.25717 0.09201 0.28284 0.13507 0.28631 C 0.18507 0.28908 0.225 0.25994 0.225 0.22479 C 0.22604 0.18964 0.18594 0.15726 0.13594 0.15449 C 0.11094 0.15194 0.08802 0.15726 0.07101 0.16952 C 0.04792 0.1871 0.03507 0.21323 0.03507 0.24514 C 0.03507 0.25994 0.03906 0.27752 0.04601 0.29163 C 0.06302 0.32146 0.09601 0.34436 0.13403 0.34783 C 0.17899 0.34783 0.21493 0.32424 0.21493 0.29163 C 0.21493 0.25994 0.18003 0.2308 0.13507 0.22757 C 0.11302 0.22757 0.09201 0.23358 0.07708 0.24237 C 0.05608 0.25717 0.04392 0.28284 0.04305 0.3092 C 0.04305 0.32424 0.04792 0.33904 0.05399 0.3506 C 0.06892 0.37951 0.09896 0.39986 0.13298 0.39986 C 0.17292 0.40287 0.20608 0.38228 0.20608 0.35315 C 0.20694 0.32424 0.17396 0.29787 0.13403 0.2951 C 0.11406 0.2951 0.09496 0.29787 0.08194 0.3092 C 0.06302 0.32146 0.05208 0.34436 0.05208 0.36795 C 0.05208 0.38228 0.05503 0.39454 0.06094 0.40587 C 0.075 0.43178 0.10104 0.44935 0.13194 0.45259 C 0.16892 0.45259 0.19792 0.43501 0.19792 0.40842 C 0.19896 0.38228 0.16996 0.35939 0.13298 0.35638 C 0.11493 0.35638 0.09896 0.35939 0.08698 0.36795 C 0.06996 0.37951 0.06007 0.39986 0.06007 0.42345 C 0.06007 0.43501 0.06302 0.44334 0.06805 0.45583 C 0.08003 0.47895 0.10399 0.49376 0.13194 0.49653 C 0.16493 0.49907 0.19097 0.4815 0.19097 0.45583 C 0.19097 0.43501 0.16597 0.41212 0.13298 0.41212 C 0.11597 0.40842 0.10104 0.4142 0.08993 0.42021 C 0.075 0.43178 0.06597 0.44935 0.06597 0.47017 C 0.06597 0.4815 0.06892 0.49029 0.07396 0.49907 C 0.08507 0.52012 0.10694 0.53423 0.13108 0.5377 C 0.16094 0.54047 0.18507 0.5229 0.18507 0.50254 C 0.18507 0.47895 0.16094 0.46138 0.13194 0.4586 C 0.11805 0.4586 0.10399 0.46138 0.09392 0.47017 C 0.08003 0.47895 0.07205 0.49376 0.07205 0.51411 C 0.07205 0.5229 0.075 0.53168 0.07899 0.54047 C 0.08906 0.55805 0.10798 0.57285 0.13108 0.57285 C 0.15694 0.57562 0.17899 0.56059 0.17899 0.54047 C 0.17899 0.5229 0.15798 0.50532 0.13108 0.50532 C 0.11892 0.50254 0.10608 0.50532 0.09705 0.51133 C 0.08507 0.5229 0.07795 0.5377 0.07795 0.5518 C 0.07795 0.56059 0.08003 0.56938 0.08403 0.57562 C 0.09305 0.5932 0.11007 0.60453 0.13108 0.60731 C 0.15503 0.60731 0.17396 0.5932 0.17396 0.57817 C 0.17396 0.56059 0.15503 0.54302 0.13108 0.54302 C 0.11892 0.54302 0.10798 0.54648 0.10104 0.5518 C 0.08906 0.55805 0.08298 0.57285 0.08298 0.58696 C 0.08298 0.5932 0.08507 0.60199 0.08802 0.60731 C 0.09601 0.62488 0.11198 0.63367 0.13003 0.63714 C 0.15208 0.63714 0.16892 0.62488 0.16892 0.61078 C 0.16892 0.5932 0.15208 0.58094 0.13108 0.57817 C 0.11996 0.57817 0.11007 0.58094 0.10295 0.58696 C 0.09305 0.5932 0.08698 0.60453 0.08698 0.61957 C 0.08698 0.62488 0.08906 0.6309 0.09201 0.63714 " pathEditMode="relative" rAng="0" ptsTypes="fffffffffffffffffffffffffffffffffffffffffffffffffffffffffffffffffff">
                                      <p:cBhvr>
                                        <p:cTn id="49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308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750"/>
                            </p:stCondLst>
                            <p:childTnLst>
                              <p:par>
                                <p:cTn id="51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250"/>
                            </p:stCondLst>
                            <p:childTnLst>
                              <p:par>
                                <p:cTn id="5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4.77336E-6 L 0.30243 4.77336E-6 C 0.4375 4.77336E-6 0.60365 0.08973 0.60365 0.16304 L 0.60365 0.32608 " pathEditMode="relative" rAng="0" ptsTypes="FfFF">
                                      <p:cBhvr>
                                        <p:cTn id="59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22" y="16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250"/>
                            </p:stCondLst>
                            <p:childTnLst>
                              <p:par>
                                <p:cTn id="61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750"/>
                            </p:stCondLst>
                            <p:childTnLst>
                              <p:par>
                                <p:cTn id="6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0.01041 L 0.28819 0.01041 C 0.3401 0.04464 0.15382 0.21647 0.1618 0.27521 C 0.16996 0.33395 0.29132 0.32424 0.33663 0.36263 C 0.38194 0.40079 0.39531 0.50694 0.43368 0.50579 C 0.47205 0.50463 0.51371 0.35893 0.56736 0.355 L 0.75607 0.48196 L 0.56736 0.70051 " pathEditMode="relative" rAng="0" ptsTypes="FfaaaFAF">
                                      <p:cBhvr>
                                        <p:cTn id="6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44" y="34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750"/>
                            </p:stCondLst>
                            <p:childTnLst>
                              <p:par>
                                <p:cTn id="71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250"/>
                            </p:stCondLst>
                            <p:childTnLst>
                              <p:par>
                                <p:cTn id="78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2058 C -0.00989 -0.00185 -0.04895 -0.02383 -0.06232 -0.02383 C -0.14843 -0.02383 -0.23697 0.32354 -0.23697 0.67067 C -0.23697 0.49583 -0.28125 0.32308 -0.32309 0.32308 C -0.36736 0.32308 -0.4092 0.49768 -0.4092 0.67067 C -0.4092 0.58441 -0.43142 0.49583 -0.45347 0.49583 C -0.47569 0.49583 -0.49774 0.58186 -0.49774 0.67067 C -0.49774 0.62627 -0.50885 0.58441 -0.51996 0.58441 C -0.53107 0.58441 -0.54201 0.62881 -0.54201 0.67067 C -0.54201 0.64801 -0.54791 0.62627 -0.55312 0.62627 C -0.55607 0.62627 -0.56423 0.6487 -0.56423 0.67067 C -0.56423 0.65957 -0.56701 0.64801 -0.56996 0.64801 C -0.56996 0.64546 -0.57569 0.65888 -0.57569 0.67067 C -0.57569 0.66466 -0.57569 0.65957 -0.57864 0.65957 C -0.57864 0.66211 -0.58159 0.66535 -0.58159 0.67067 C -0.58159 0.6679 -0.58159 0.66466 -0.58159 0.66211 C -0.58437 0.66211 -0.58437 0.66466 -0.58437 0.6679 C -0.58732 0.6679 -0.58732 0.66535 -0.58732 0.66211 C -0.5901 0.66211 -0.5901 0.66466 -0.5901 0.6679 " pathEditMode="relative" rAng="0" ptsTypes="fffffffffffffffffff">
                                      <p:cBhvr>
                                        <p:cTn id="7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6" y="30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250"/>
                            </p:stCondLst>
                            <p:childTnLst>
                              <p:par>
                                <p:cTn id="81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75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4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02" presetID="49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4.06105E-6 L 0.83299 -0.0092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49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" grpId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Kérdések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3904" y="2708920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hu-HU" sz="36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  <a:hlinkClick r:id="rId2" action="ppaction://hlinksldjump"/>
              </a:rPr>
              <a:t>1.Kérdés</a:t>
            </a:r>
            <a:r>
              <a:rPr lang="hu-HU" sz="36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		       </a:t>
            </a:r>
            <a:r>
              <a:rPr lang="hu-HU" sz="3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				</a:t>
            </a:r>
            <a:r>
              <a:rPr lang="hu-HU" sz="3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  <a:hlinkClick r:id="rId3" action="ppaction://hlinksldjump"/>
              </a:rPr>
              <a:t>2.Kérdés</a:t>
            </a:r>
            <a:r>
              <a:rPr lang="hu-HU" sz="36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			</a:t>
            </a:r>
            <a:r>
              <a:rPr lang="hu-HU" sz="3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  <a:hlinkClick r:id="rId4" action="ppaction://hlinksldjump"/>
              </a:rPr>
              <a:t>3.kérdés</a:t>
            </a:r>
            <a:r>
              <a:rPr lang="hu-HU" sz="36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	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071512">
            <a:off x="580965" y="4077070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664172">
            <a:off x="6205872" y="4067872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223243">
            <a:off x="7151763" y="687820"/>
            <a:ext cx="93610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87726">
            <a:off x="1096845" y="864523"/>
            <a:ext cx="1139939" cy="134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851920" y="5373216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hlinkClick r:id="rId8" action="ppaction://hlinksldjump"/>
              </a:rPr>
              <a:t>Ha végeztél </a:t>
            </a:r>
            <a:r>
              <a:rPr lang="hu-HU" sz="2000" dirty="0" err="1" smtClean="0">
                <a:hlinkClick r:id="rId8" action="ppaction://hlinksldjump"/>
              </a:rPr>
              <a:t>katt</a:t>
            </a:r>
            <a:r>
              <a:rPr lang="hu-HU" sz="2000" dirty="0" smtClean="0">
                <a:hlinkClick r:id="rId8" action="ppaction://hlinksldjump"/>
              </a:rPr>
              <a:t> ide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xmlns="" val="316498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Milyen operációs rendszert szeretnék?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2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  <a:hlinkClick r:id="rId2" action="ppaction://hlinksldjump"/>
              </a:rPr>
              <a:t>Windows 7</a:t>
            </a:r>
            <a:endParaRPr lang="hu-HU" sz="28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hu-HU" sz="2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hu-HU" sz="2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					</a:t>
            </a:r>
            <a:r>
              <a:rPr lang="hu-HU" sz="2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  <a:hlinkClick r:id="rId3" action="ppaction://hlinksldjump"/>
              </a:rPr>
              <a:t>Windows8 </a:t>
            </a:r>
            <a:r>
              <a:rPr lang="hu-HU" sz="2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  <a:hlinkClick r:id="rId3" action="ppaction://hlinksldjump"/>
              </a:rPr>
              <a:t>Windows95 </a:t>
            </a:r>
            <a:endParaRPr lang="hu-H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3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Melyik monitort szeretném</a:t>
            </a:r>
            <a:r>
              <a:rPr lang="hu-HU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?</a:t>
            </a:r>
            <a:br>
              <a:rPr lang="hu-HU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hu-HU" sz="2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hu-HU" sz="20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katt</a:t>
            </a:r>
            <a:r>
              <a:rPr lang="hu-HU" sz="2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a megoldásra)</a:t>
            </a:r>
            <a:endParaRPr lang="hu-HU" sz="20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2073"/>
            <a:ext cx="118813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36317"/>
            <a:ext cx="1833616" cy="172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5241" y="3467300"/>
            <a:ext cx="2908804" cy="186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7734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5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Melyik egér a kényelmesebb?</a:t>
            </a:r>
            <a:br>
              <a:rPr lang="hu-HU" sz="5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hu-HU" sz="22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hu-HU" sz="2200" b="1" dirty="0" err="1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katt</a:t>
            </a:r>
            <a:r>
              <a:rPr lang="hu-HU" sz="22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a megoldásra)</a:t>
            </a:r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3683" y="3625057"/>
            <a:ext cx="1634072" cy="144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593" y="3619933"/>
            <a:ext cx="1619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75979"/>
            <a:ext cx="190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632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809" y="548680"/>
            <a:ext cx="8229600" cy="114300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00FF00"/>
                </a:solidFill>
              </a:rPr>
              <a:t>Jó válasz</a:t>
            </a:r>
            <a:endParaRPr lang="hu-HU" dirty="0">
              <a:solidFill>
                <a:srgbClr val="00FF00"/>
              </a:solidFill>
            </a:endParaRPr>
          </a:p>
        </p:txBody>
      </p:sp>
      <p:sp>
        <p:nvSpPr>
          <p:cNvPr id="3" name="Mosolygó arc 2"/>
          <p:cNvSpPr/>
          <p:nvPr/>
        </p:nvSpPr>
        <p:spPr>
          <a:xfrm>
            <a:off x="611560" y="1869828"/>
            <a:ext cx="3240360" cy="3456384"/>
          </a:xfrm>
          <a:prstGeom prst="smileyFac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4" y="1700808"/>
            <a:ext cx="3262313" cy="348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554177" y="5661248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hlinkClick r:id="rId4" action="ppaction://hlinksldjump"/>
              </a:rPr>
              <a:t>Vissza a kérdésekhez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146893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  <p:sndAc>
          <p:stSnd>
            <p:snd r:embed="rId5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000" dirty="0" smtClean="0">
                <a:solidFill>
                  <a:srgbClr val="FF0000"/>
                </a:solidFill>
              </a:rPr>
              <a:t>Rossz válasz</a:t>
            </a:r>
            <a:endParaRPr lang="hu-HU" sz="6000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239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    </a:t>
            </a:r>
            <a:endParaRPr lang="hu-HU" sz="239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sz="23900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868144" y="5373216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hlinkClick r:id="rId3" action="ppaction://hlinksldjump"/>
              </a:rPr>
              <a:t>Vissza a Kérdésekhez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3408941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  <p:sndAc>
          <p:stSnd>
            <p:snd r:embed="rId4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Jelenlegi </a:t>
            </a:r>
            <a:r>
              <a:rPr lang="hu-HU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számítógépem</a:t>
            </a:r>
            <a:endParaRPr lang="hu-HU" sz="4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hu-HU" sz="2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Típusa: Laptop Samsung R540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8725" y="2636912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007" y="5013176"/>
            <a:ext cx="1924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758725" y="5965448"/>
            <a:ext cx="23526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Gyorsasága </a:t>
            </a:r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(lassúsága)</a:t>
            </a:r>
            <a:endParaRPr lang="hu-H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7711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7 1.89639E-6 L 0.70712 -0.00393 " pathEditMode="relative" rAng="0" ptsTypes="AA">
                                      <p:cBhvr>
                                        <p:cTn id="26" dur="1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4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Források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389120"/>
          </a:xfrm>
        </p:spPr>
        <p:txBody>
          <a:bodyPr/>
          <a:lstStyle/>
          <a:p>
            <a:pPr marL="0" indent="0">
              <a:buNone/>
            </a:pPr>
            <a:endParaRPr lang="hu-HU" dirty="0" smtClean="0">
              <a:hlinkClick r:id="rId2"/>
            </a:endParaRPr>
          </a:p>
          <a:p>
            <a:pPr marL="0" indent="0">
              <a:buNone/>
            </a:pPr>
            <a:r>
              <a:rPr lang="hu-HU" dirty="0" smtClean="0">
                <a:hlinkClick r:id="rId2"/>
              </a:rPr>
              <a:t>http</a:t>
            </a:r>
            <a:r>
              <a:rPr lang="hu-HU" dirty="0">
                <a:hlinkClick r:id="rId2"/>
              </a:rPr>
              <a:t>://www.bluechip.hu</a:t>
            </a:r>
            <a:r>
              <a:rPr lang="hu-HU" dirty="0" smtClean="0">
                <a:hlinkClick r:id="rId2"/>
              </a:rPr>
              <a:t>/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>
                <a:hlinkClick r:id="rId3"/>
              </a:rPr>
              <a:t>https://www.google.hu/</a:t>
            </a:r>
            <a:endParaRPr lang="hu-HU" dirty="0" smtClean="0"/>
          </a:p>
          <a:p>
            <a:pPr marL="0" indent="0">
              <a:buNone/>
            </a:pPr>
            <a:endParaRPr lang="hu-HU" dirty="0" smtClean="0">
              <a:hlinkClick r:id="rId4"/>
            </a:endParaRPr>
          </a:p>
          <a:p>
            <a:pPr marL="0" indent="0">
              <a:buNone/>
            </a:pPr>
            <a:r>
              <a:rPr lang="hu-HU" dirty="0" smtClean="0">
                <a:hlinkClick r:id="rId4"/>
              </a:rPr>
              <a:t>http</a:t>
            </a:r>
            <a:r>
              <a:rPr lang="hu-HU" dirty="0">
                <a:hlinkClick r:id="rId4"/>
              </a:rPr>
              <a:t>://www.arukereso.hu/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68415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Köszönöm a figyelmet!!!</a:t>
            </a:r>
          </a:p>
        </p:txBody>
      </p:sp>
      <p:sp>
        <p:nvSpPr>
          <p:cNvPr id="4" name="Folyamatábra: Kigyűjtés 3"/>
          <p:cNvSpPr/>
          <p:nvPr/>
        </p:nvSpPr>
        <p:spPr>
          <a:xfrm>
            <a:off x="5868144" y="5229200"/>
            <a:ext cx="1691680" cy="1628800"/>
          </a:xfrm>
          <a:prstGeom prst="flowChartExtract">
            <a:avLst/>
          </a:prstGeom>
          <a:solidFill>
            <a:schemeClr val="bg1">
              <a:lumMod val="95000"/>
              <a:lumOff val="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252283"/>
            <a:ext cx="1689100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Egyenes összekötő 5"/>
          <p:cNvCxnSpPr/>
          <p:nvPr/>
        </p:nvCxnSpPr>
        <p:spPr>
          <a:xfrm flipV="1">
            <a:off x="2401987" y="5467519"/>
            <a:ext cx="76894" cy="598359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H="1" flipV="1">
            <a:off x="1799692" y="5589240"/>
            <a:ext cx="252028" cy="47663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flipH="1">
            <a:off x="2244515" y="5355123"/>
            <a:ext cx="3683" cy="514415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 flipH="1" flipV="1">
            <a:off x="1976214" y="5375978"/>
            <a:ext cx="75506" cy="451581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 flipV="1">
            <a:off x="2566448" y="5713284"/>
            <a:ext cx="277360" cy="36620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 flipV="1">
            <a:off x="6876256" y="5414104"/>
            <a:ext cx="76894" cy="598359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 flipH="1" flipV="1">
            <a:off x="6273961" y="5535825"/>
            <a:ext cx="252028" cy="47663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 flipH="1">
            <a:off x="6718784" y="5301708"/>
            <a:ext cx="3683" cy="514415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 flipH="1" flipV="1">
            <a:off x="6450483" y="5322563"/>
            <a:ext cx="75506" cy="451581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/>
          <p:nvPr/>
        </p:nvCxnSpPr>
        <p:spPr>
          <a:xfrm flipV="1">
            <a:off x="7040717" y="5659869"/>
            <a:ext cx="277360" cy="36620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318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1111E-6 6.6605E-7 L -0.25209 -0.40241 C -0.33056 -0.40241 -0.5342 0.32331 -0.5342 0.21462 L -0.54618 0.26041 " pathEditMode="relative" rAng="0" ptsTypes="FfFF">
                                      <p:cBhvr>
                                        <p:cTn id="12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9" y="-395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7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12 -0.00023 L -0.1066 -0.40865 C -0.13455 -0.45814 -0.1717 -0.39061 -0.23038 -0.26943 C -0.28906 -0.14824 -0.41979 0.21901 -0.45886 0.31915 L -0.46476 0.33094 " pathEditMode="relative" rAng="0" ptsTypes="FfaFF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3" y="-633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0.00625 L 0.00451 -0.00625 C 0.00659 -0.00625 0.0092 -0.14524 0.0092 -0.25856 L 0.00833 -0.43617 L 0.00989 -0.23127 L 0.00989 0.30758 " pathEditMode="relative" rAng="0" ptsTypes="FfFAAF">
                                      <p:cBhvr>
                                        <p:cTn id="1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-58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1111E-6 9.25069E-8 L 0.0335 -0.28538 C 0.0335 -0.39038 0.09965 -0.5259 0.13941 -0.5259 L 0.23489 -0.2574 L 0.29757 0.2574 " pathEditMode="relative" rAng="0" ptsTypes="FfFAF">
                                      <p:cBhvr>
                                        <p:cTn id="1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8" y="-1343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3.82979E-6 L 0.27917 -0.37997 C 0.27917 -0.4586 0.36667 -0.31036 0.41944 -0.31036 L 0.40903 -0.28631 " pathEditMode="relative" rAng="0" ptsTypes="FfFF">
                                      <p:cBhvr>
                                        <p:cTn id="2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72" y="-2294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7 -2.42368E-6 L -0.13038 -0.36979 C -0.16441 -0.36979 -0.35382 -0.14153 -0.35382 -0.23867 L -0.41059 -0.15518 " pathEditMode="relative" rAng="0" ptsTypes="FfFF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1850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6 -1.19334E-6 L -0.07847 -0.48982 C -0.12778 -0.48982 -0.29774 0.07447 -0.29774 -0.02266 L -0.38577 0.11448 " pathEditMode="relative" rAng="0" ptsTypes="FfFF">
                                      <p:cBhvr>
                                        <p:cTn id="2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8" y="-1877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43 0.00162 L -0.00382 -6.47549E-8 C -0.00556 -6.47549E-8 -0.00833 -0.37928 -0.00833 -0.48358 L 0.00069 0.284 " pathEditMode="relative" rAng="0" ptsTypes="FfFF">
                                      <p:cBhvr>
                                        <p:cTn id="2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015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-2.99722E-6 L 0.08542 -0.50393 L 0.08542 -0.51387 C 0.12535 -0.51387 0.33472 0.36795 0.33472 0.2655 L 0.35556 0.28331 " pathEditMode="relative" rAng="0" ptsTypes="FAfFF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8" y="-730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08048E-6 L 0.30122 -0.49908 C 0.33993 -0.49908 0.58334 0.37419 0.58334 0.2604 L 0.60868 0.27636 " pathEditMode="relative" rAng="0" ptsTypes="FfFF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34" y="-6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Monitor</a:t>
            </a:r>
            <a:endParaRPr lang="hu-HU" sz="4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989464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Mostani mérete: 15.6”</a:t>
            </a:r>
          </a:p>
          <a:p>
            <a:pPr marL="0" indent="0">
              <a:spcBef>
                <a:spcPct val="0"/>
              </a:spcBef>
              <a:buNone/>
            </a:pPr>
            <a:endParaRPr lang="hu-H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hu-HU" sz="28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hu-H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1455" y="2704830"/>
            <a:ext cx="259578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Ilyet szeretnék: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27”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3D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Philips 278G4DHSD Monitor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4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hu-H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98540"/>
            <a:ext cx="118813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5202" y="2852936"/>
            <a:ext cx="1833616" cy="172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7608" y="4850881"/>
            <a:ext cx="2908804" cy="186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537802" y="4850881"/>
            <a:ext cx="252203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Esetleg ilyet </a:t>
            </a:r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hu-HU" sz="24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65”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NEC </a:t>
            </a:r>
            <a:r>
              <a:rPr lang="hu-HU" sz="2400" b="1" dirty="0" err="1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MultiSync</a:t>
            </a: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E654 Monitor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hu-HU" sz="2800" b="1" dirty="0"/>
              <a:t/>
            </a:r>
            <a:br>
              <a:rPr lang="hu-HU" sz="2800" b="1" dirty="0"/>
            </a:br>
            <a:endParaRPr lang="hu-H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174432" y="5949280"/>
            <a:ext cx="1781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Bár lehet, hogy ehhez nagyobb szoba is kéne. 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3829640572"/>
              </p:ext>
            </p:extLst>
          </p:nvPr>
        </p:nvGraphicFramePr>
        <p:xfrm>
          <a:off x="6372200" y="1564166"/>
          <a:ext cx="2448272" cy="3665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5391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5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500"/>
                            </p:stCondLst>
                            <p:childTnLst>
                              <p:par>
                                <p:cTn id="34" presetID="6" presetClass="entr" presetSubtype="3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2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Billentyűzet</a:t>
            </a:r>
            <a:endParaRPr lang="hu-HU" sz="4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940670" y="1959930"/>
            <a:ext cx="418255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Ilyet szeretnék:</a:t>
            </a:r>
          </a:p>
          <a:p>
            <a:pPr marL="457200" indent="-457200" algn="r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egyedileg programozható háttérvilágított gombok</a:t>
            </a:r>
          </a:p>
          <a:p>
            <a:pPr algn="r"/>
            <a:endParaRPr lang="hu-HU" sz="24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4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hu-H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940670" y="4329810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Esetleg ilyet </a:t>
            </a:r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hu-HU" sz="24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 algn="r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tökéletes </a:t>
            </a:r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játékos billentyűzetet</a:t>
            </a: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, amellyel </a:t>
            </a:r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megalkotható </a:t>
            </a: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az ideális játékkörnyezet</a:t>
            </a:r>
          </a:p>
          <a:p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hu-HU" sz="24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http://www.bluechip.hu/img/cache/3/05/mad_catz_s_t_r_i_k_e__7_amerika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537" y="4581128"/>
            <a:ext cx="1794339" cy="158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8232" y="2132856"/>
            <a:ext cx="1841644" cy="162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9213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2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750"/>
                            </p:stCondLst>
                            <p:childTnLst>
                              <p:par>
                                <p:cTn id="40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Egér</a:t>
            </a:r>
            <a:endParaRPr lang="hu-HU" sz="4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6561" y="2036090"/>
            <a:ext cx="418255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Ilyet szeretnék: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Játékos egér</a:t>
            </a:r>
            <a:endParaRPr lang="hu-HU" sz="24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Hat nagy mechanikus hüvelykujjgomb</a:t>
            </a:r>
          </a:p>
          <a:p>
            <a:endParaRPr lang="hu-H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5103" y="4079171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Esetleg ilyet 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világ legkényelmesebb egere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hátának dőlésszöge és az oldaltámaszok profilja állítható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4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hu-HU" sz="24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1563" y="4869160"/>
            <a:ext cx="1634072" cy="144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5060" y="2321989"/>
            <a:ext cx="1619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7848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Processzor</a:t>
            </a:r>
            <a:endParaRPr lang="hu-HU" sz="4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989464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hu-HU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Mostani: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Intel </a:t>
            </a:r>
            <a:r>
              <a:rPr lang="hu-HU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Core</a:t>
            </a:r>
            <a:r>
              <a:rPr lang="hu-HU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i3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2400MHz </a:t>
            </a:r>
          </a:p>
          <a:p>
            <a:pPr marL="0" indent="0">
              <a:spcBef>
                <a:spcPct val="0"/>
              </a:spcBef>
              <a:buNone/>
            </a:pPr>
            <a:endParaRPr lang="hu-H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hu-HU" sz="28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hu-H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27432" y="3140968"/>
            <a:ext cx="259578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Ilyet szeretnék: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Intel </a:t>
            </a:r>
            <a:r>
              <a:rPr lang="hu-HU" sz="24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Core</a:t>
            </a:r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i5</a:t>
            </a: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 </a:t>
            </a:r>
            <a:endParaRPr lang="hu-HU" sz="24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4 </a:t>
            </a: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magos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3100 </a:t>
            </a:r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MHz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2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hu-HU" sz="22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hu-HU" sz="22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hu-HU" sz="22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hu-HU" sz="2800" dirty="0">
              <a:solidFill>
                <a:schemeClr val="accent3">
                  <a:tint val="90000"/>
                  <a:satMod val="12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37802" y="4737829"/>
            <a:ext cx="25220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Esetleg ilyet </a:t>
            </a:r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hu-HU" sz="24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Intel </a:t>
            </a:r>
            <a:r>
              <a:rPr lang="hu-HU" sz="2400" b="1" dirty="0" err="1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Xeon</a:t>
            </a: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8 Magos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2600MHz</a:t>
            </a:r>
            <a:endParaRPr lang="hu-HU" sz="24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hu-HU" sz="24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3884839241"/>
              </p:ext>
            </p:extLst>
          </p:nvPr>
        </p:nvGraphicFramePr>
        <p:xfrm>
          <a:off x="6372200" y="1564166"/>
          <a:ext cx="2448272" cy="3665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77" y="4964930"/>
            <a:ext cx="1649557" cy="148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77" y="3272885"/>
            <a:ext cx="1577560" cy="131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2801" y="1675763"/>
            <a:ext cx="1315711" cy="13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28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Memória</a:t>
            </a:r>
            <a:endParaRPr lang="hu-HU" sz="4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989464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Mostani: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4GB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hu-HU" sz="24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hu-H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hu-HU" sz="28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hu-H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1455" y="2704830"/>
            <a:ext cx="25957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2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Ilyet szeretnék: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32GB </a:t>
            </a:r>
          </a:p>
          <a:p>
            <a:endParaRPr lang="hu-HU" sz="28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hu-HU" sz="32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37802" y="4850881"/>
            <a:ext cx="25220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Esetleg ilyet </a:t>
            </a:r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hu-HU" sz="24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64GB</a:t>
            </a:r>
          </a:p>
          <a:p>
            <a:r>
              <a:rPr lang="hu-HU" sz="3200" b="1" dirty="0"/>
              <a:t/>
            </a:r>
            <a:br>
              <a:rPr lang="hu-HU" sz="3200" b="1" dirty="0"/>
            </a:br>
            <a:endParaRPr lang="hu-HU" sz="32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1623334220"/>
              </p:ext>
            </p:extLst>
          </p:nvPr>
        </p:nvGraphicFramePr>
        <p:xfrm>
          <a:off x="6372200" y="1564166"/>
          <a:ext cx="2448272" cy="3665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7582" y="4920686"/>
            <a:ext cx="3238149" cy="80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9479" y="3142267"/>
            <a:ext cx="2554356" cy="69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data:image/jpeg;base64,/9j/4AAQSkZJRgABAQAAAQABAAD/2wCEAAkGBxMSEhUTEBQWEhMXGBgZFhcYFxoXHhYaFhccGBcWFxoYISggGB0nHBoXITEhJSouLy4uFx8zODM4NygtOisBCgoKDg0OGhAQGy8kICQtLDI3Ny80LC80LzQsLCwsLCw0LywsLCw0NCwsLCwsLy0sLCwvLCwsLCwsLCwsLCwsNP/AABEIALcBFAMBEQACEQEDEQH/xAAcAAEAAgMBAQEAAAAAAAAAAAAABgcDBAUCAQj/xAA8EAABAwIEBAMFBwMEAgMAAAABAAIRAyEEEjFBBQYiURNhcQcyQlKBFCNicpHB8KGx0SQz4fFDohUWgv/EABkBAQADAQEAAAAAAAAAAAAAAAADBAUCAf/EADIRAAICAQQBAgQEBgIDAAAAAAABAgMRBBIhMUEi8BMyUWFxkaHBBUKB0eHxI7EUFTP/2gAMAwEAAhEDEQA/ALxQBAEAQBAEAQBAEAQBAEAQBAEAQBAEAQBAEAQBAEAQBAEBpcV4rRwzM9d4YNty49mtF3HyC5nOMFmTOoxcnhFQc9e03FPLaeCH2eg5wa6seqoATGYNb7rYk9Mm0SDZVo6mFmVnB5qaZVxzKWEYuE8yu4bWZ4GNdxKhUBNdrqT6RY60OYXk9Rk2/DDtQRxK6FTTi85M2Worpa2vP6/1Lj4NxajiqQrUHB7D+rTu1w2I7K5CamsovwnGazE3l0dBAEAQBAEAQBAEAQBAEAQBAEAQBAEAQBAEAQBAEAQBAEAQBAeKtVrQXPIa0XJJgAdyTogIHzL7RmMBZhAHneq6zW7dIMZryJMCRG6o26xLivn3+par0zfM+EVRxrmV1R/iVHGqXa1HGWgHYA6NuNgIOkiVVUJ2t5fJBZroRzXQstfkcPI8ma7nEkyaZEPs4tIdNqdgbm8gdMOlWXGuC57KF0453WvLNum4BrG6PDSHuLpNR2YnNpaxA1PuqrbNT5SM3U2q57kif+y7mDCYNtc4l72VHRFi5r2jQNDQesEkX2Nt4saWdcctvBa0d1UIvPDLR5b5joY6nnoOuPfY6z2TpmHY7EWN+xV2u2M1mJfqujasxOupCUIAgCAIAgCAIAgCAIAgCAIAgCAIAgCAIAgCAIAgCAIAgI3zDzjQw0tb99VHwNIgfndo28DykTEqvdqYV8dsmrplP8CpubOcatY/fOLhNqbBDG+bhe4v70nUERBWfKdl7w/y99+2dzvp072rmX08kNxj31ruf9052UgNMDLEndzoDm31IIupa4qtrcsGbbqrJyXxlhfZ/wDZ7p0i1wLHPDWgZZhrpiCRl0F4G8KOdkU8w7My22Ck3V2es7Ge8Qxu51i+sWn9VzCLm/qR1wdj55/Y18Rx/DuLG0WPbbqdUIue1rAdvVTz0jSyizZoWllGehXJAsZMkASTlaAS7sBB7z0m0BV3TxlMrvT5WYvOO/sSDkrEluNouFf7KCYNQi0fI4aQ7S9tPJdafifeDvR4VnMsfuX7R4xQfVNBlVjqzRJYHAkD0/moWvuWcG0pxb255N5enQQBAEAQBAEAQBAEAQBAEAQBAEAQBAEAQBAEAQBAc/jHGqOFbmrPDezdXO2sO0kCTYTcriyyNazJnUISk8Iq/m32hVHtIBOHpdm++/yJ29IsbOsQVnz1M7Xthwvfvj8yztqpWbHz78Fc8R4nVeD4Ra2mIBic3U2xn4emYvOWRJAUddcVjcmZ9uvnZhYcYt9mqMHlDabXtqNElxi05pgE2f6gQu7ZRjLcnyZt864Wb4vk6WDcwPmqM4IgndvbLFhGw0AUDtcnmRUdznLM+TncTxJpsc5ozQR3sCbE+Ui8xctjW01EI2PHRY01cbXjr9yJ4zFPeep0+mi0a64wXCNauqFfyowKQkN/CcUcxpab2MGdJsf6KvOhSeVwVrNMpS3LgkPD8WXtl3ToI2PT1PnT3th81hZU764L5ezP1VVa5h39DpYWsabmvpOLHNMtc0wQe4IVVSlF58lKM5Rlldlzch8/NxcUMTDMT8J0bW9Plf3bvqOw1KNSrOH2bWm1at4fDJ0rRcCAIAgCAIAgCAIAgCAIAgCAIAgCAIAgCAIDHiK7abS+o4MaNXOMAepK8bSWWepZ4RAeZPaGGhzcJAAmaz4AF4JYHW1tLrAiCBIKo26z+Wv3795LMNPhbrOCquNcxVHOztmqTd1RzjO8FodfTvtLSHCFVUd79b59+/7FW3+JQWYU8eM449/icY0qrRDyHveZPUczRlEE9h2voAp7YRi1LOMGZq8b1ZKXKNhtOLaAR0iwkTc/MbvMn5jsobLp2L7FS7UWWrnow4niNOld9/wg62P9NJ/uF1TU59I709Dn0uPfv6mr/wDZ21XgGm2kwCGx/XMdTfvMaKa3SYWYk9+h9OYGeq0vaQ7sSTAjKXBoAvc9QkfXQGIoqKW6PaIYRglvh2uyOcS4Y6lf3m9+3qrtN6s48mhRqY28dM0FYLR6AmwF150eZx2Sng+CcKRFV3vGAzcCLmdPos3USTe+HgydVOLanX48nXrU3NJzzJ6jN5zdU/WVUk23llCbk5Zl2Y88EGSLjTXXbsUjnPB3T86ym19i8eTOIcSdhWGvRD3XDXVH+G9zPhLhlMn8Vp1jvpV2XtfL+bx+zN+vdj1e/wASaK4SBAEAQBAEAQBAEAQBAEAQBAEAQBAEAQEY5h5zo4eWU/vqumVps0kwMztJkER3EWJCrW6qEOFyyeuiU+ekVVzFzVVxDpqO8Ts1tmM20O9zrJiWuGhWbZbKz5379/4I79dp9LmMeZe+2Q+vXqVMzqpBpnMGjS4BDcjDLnGQWFx06CXQrKpjsUs4KF9kr4Kc5Y8r6H3DUcogdMiHbl12uI7NbmbIaNMzhJlR26jctqRRv1m+O2K4N/CVBTDmloLXDSBY6tcD6381XU3nkqKbTeTicbrvYwFpsTDjaWg7i+8m0QI81d0yjY8vs0NJGFrzLtEWqvkkkk+Z1K0EsLCNRJJYR8Lf53QG9hOKPa3JNtidW+ignRFy3eSvZpouW9dkjYJaC8gzaGgBt4yhoaNfe/8AXeZozkpS9KwzOskpy/444kc88t53Hw3ROjYue4Hn5KzDVPG2S5LNeseNsl6jawvBG0jeS4d7Qdb+nZQ3XTksEF+onJNdHRAj6afsqu99+Sn8R9+Tscv8tYnGujD0+neo6zG/Xf0F13XTKx8E9OknZy+i3eU/Z7hsHFR/+ori+dws0/gboPUyVpVaeMOe2a1WnhWuCYKwThAEAQBAEAQBAEAQBAEAQBAEAQBAEBr1sfSY9tN9Rjaj/cYXAOdHYaleOSTwe4fZTnNXtKqOr18LVa7CCm4tDdTVExJNvqywLTrZUtQ7ZfL0TRlVXHdIh+Ix5qSPdaZEAzOzg525giRaREzqqEouKzgydfr9TKKwnCL/ADZhiB5KMxeTGQBOy7xI72yOdieYW0ifDDXv2kSG3H0NpF9J7q9TQ2svo09Ppm1l8J+PfZr0eZH1nuNc3dodm9midANl7fpf5ojU6P8AmjybtejnEOJywAbjqOUlzxaABluNpGt4hTj80O/oQqUfnrWH9OSO8T4YaRkXZ37equ03qzh9l/T6lWrD7NAFWC0ZKNIvIDRdcykorLOJzUFlkv4VghTphpcXPkkiLDtlP0JP084y75b5bomPqZ/Ekpx4f6/ib9ajlcWyDBiQZB9Duq0s55Kcs5eRg8K+q8U6LDUqO0a0Sf8AgLpKU+CSFc7XhFpcq+y5oipjzmOvhNNh5OcNfQfqr1WjxzM1aNFGHMuWWVh6DabQym0MaBAa0AADyAV5JJYReMi9AQBAEAQBAEAQBAEAQBAEAQBAEAQGHF4plJhfVc1jBcucYA/VeSkorLPUm3hEC5k9oMBzcNDGgwar7fRrdvreHAgFZ9usb4r/AD9/uWo0KK3WMpvmbjYxBBYXOqB2Ztck5w4bgj0gjQlsgBc1KUZOUvfvwVL9bH5YLo1sZx3EcSq0vtgpufRYQarWw+qDGXxHAw6NjA1Kn1FijXleShq7ttWV54OhllxdHU4jQRJDQAABbQNsFnTnKfLMq22y3mRnOIe1jqThAkGDYsc07dl4pOKweKyUFt9oi/MdRzS0SchbECAcwve2mh/XtA0dNtlHK7NbR/DlHK7I8FdL4K8B0MDxJ4LGl+VoIIPYgyP0KhnVFNziuStOmMW7IrkkoYCADL5BnecsuJ8unb8M7rPy5y9KwzMblbPMEk0aVPllrycriDrlJDRHk4nXy7DVTw1bax5LNetclt8m5heHMp2A/fysoLrJS7f+SrfbOXzP/JtGBr/L/wDX6BQbm+itulLhf7Jjyr7PcTi4fWnDUDeXDrePwt2Hmf6qzVpJS5fCL9Ggb5mW9wHl7D4NmTD0w35nG7nfmd+2i0a64wWImpCEYLEUdVSHYQBAEAQBAEAQBAEAQBAEAQBAEAQBARXj/O1GjLKEV6nkYY28XdveRa02JEqpdq4w4jyyxXp5S5fCKn5m5xdUdmqv8V40A6WsIjQfCf6gggyCqL32vMjy3WVUemvl+/JCsdxB1Y9RtaALAReABsCSpYw2mRbdZa8zZrPouBu03GaCCJbEgidvPRSpHCWTJwl7WGo9xESBPoBIv2kA/wDS4vi3tSWSPUxk9iSyeKvNVRkjDkNnV0CTbSTeP+1Yq0+F6uS1Rpdq9bz76HD+LGqMlRxa86O7/wDKguo2PfFZRXv03wpfEisr6G/iMI18ipuTAzG1zlaJPVYTP6qPdt9Vf+iLft9dP9eOiM8S4e6ke7dj/lX6blYvuaWn1EbV9zTCmLBt4HAuqmBYak+SistUF9SG25Vr6smmAwjAGU2kgQJc/v8AEfQErLs9cty/0Ytv/JLev6/Y9KuVTq8vctYjGOy4dnSPeqGzG/Xf0CmrpnY+C3TpZ28+C3OVfZ/h8JD6n39f53CzT+Bu3qb+i0qtNGHL5Zr06aFS4JgrJYCAIAgCAIAgCAIAgCAIAgCAIAgCAIDlcb5goYUfeulx0Y27jvp6SfoVDbfCv5mSV1Sn0Vbzdz4+oCHu8KmRakzqLh+L5x5WDgbXCz53WXcLhe/Pv7k8nTplmbyyuKnMBrvcx+ajRynSS5xykQ4mJnQm0homSpI0Rgk2+ffv/oo36qVi5eF9F/c5LxNj5/1/krpcGcng0MHhahqQ2ABckmABMSf1GklW24yjyXW4ShlnZxGKc9jWVOtrBAEm4kOy9tR/YaARVU8Mpxm00zhcQIzuGskFpFgBGhEC+x8wVchhrKNCGGso1Auzs+my8PDr8MxrnuDalRzbEAi0zYg9589dFVth8NboIp21/Bi5Vx/E79Wk10sLZab+QDjYDMSSBpvsqKcubI8YM5OTzdHCx4Nejy1SjMDMC7XP1O2UAAmTaLx/ex/5Uprjgs/+ZOxcPD/Vm7hqDWiGi3fv5zuqdsm3yULptvns2sLhn1HinSa6o82DWiSf0XKUpvCOYQna8JFmcq+y/SpjzO4otNv/ANuGvoP1V+nR45ma2n0MYcz5ZZeGw7KbQym0MYLBrRAH0CvpJLCNBLBlXoCAIAgCAIAgCAIAgCAIAgCAIAgCAwYzFspNL6rgxo3Ji50A7nyXMpqKzJnsYuTwiveZPaGYIw33TLzVdAcdukH3byJMkECQJWfbrJS9NZbjRCtbrWVNxPms1HuFEl7ieqobk3JkT5w4alpmDCiWnaW6ZW1Ovajivhff+3j+pyGYapUcc031Lv6/9LqVkIrgxLNRH5m8s8cRwT2AFhmBfz/nf99eqrYyeJIUXRk8TWMmTg1PxqjaTKNSu83bTYIe4Zoh0T4Y1J20vCsxr7LkKst8Hd5s5WxWFirWw7aFJ5DW5HB4bHuioQTDyNToTMLiyto4upcefBGw0KLJXyzWxWGDx591JXY4smrscGcepTLTBV1NNZRoRkpLKPjSjPTq8I4T4hDqlmTcDUib+irXajbwinfqlDiP+iX02NOY+5AlrTc6jpka2OsXjZZk4Y58GNOvGX48fc8GN1EQrL6JdytyBicXD6k4egficOp4/A39z/VW6dJKfL4Ro6fQSlzPhFucv8u4fBMy4dgBPvPN3O/M79tFp11RgvSjXrrjBYijrKQ7CAIAgCAIAgCAIAgCAIAgCAIAgCA+EoCJcwc80qMsw8VqgmT8DSBJkj3osSBtfZU7tZGPEOX+hZr00pcy4RUvMfODqlT71xqu84yMBkRaxHwkCzgWmQQqW2y71Pn3+n/f4nNushXFxoW5+/JwcTNWHVDnDs0CQYLC0AuE2zDQ69O66SUIZzhmNde5w32ze7wl4PtHDNb7ohV5TlLtmTOyUu2br3sNNrQ370OgRJzh2lt3AwB+66i1hcckkGmkkss73D+Qqzx4mOecLQgdLWmpWqBxsG0w0llyAZBgzaLrQq0y7ZrU6KK5n7/sTXlltKlFHhlGnR96qc0vOJpNOVviVLGkX52PY7qBGmjgLaSRfXXBNMbhGVqbqVZgfTeIc11wQdkfJ61k/PvPvJj+HVZbL8M8/dvOrTr4bz8wGh3HoYp217XwZt9O15XREiOyjIF9zFWwzXxmBjeLHzEwYKkhY4ktdrgzO3h1NjQ9mR++UuJcAPezwG5bw3S+a0ruUpS5ySSlKXOT03FuBEGQItEbaR6z/NIHXErOqPvklnL/AAPEYxwbh6ZPzONms83O/bVVYUynLCKlWlna+OvqW7yp7PcPhYqVoxFcfE4dLD+Bp/ub+i06dLGHL5ZsUaSFX3ZM1ZLQQBAEAQBAEAQBAEAQBAEAQBAEAQBAcfjvMlDCiKhzVNqbbuMgkW2mDrrBiVBbqIVd9ktdMp9FVc18+PqnLUqCkw3bSY67haCXfF3BPSbtLQVnzttuXXHv3+pYnKrTLL5f6kCxXFTWpkPimDZrASLASAf1MA+7mhPhuuaxyZGs1l8rEuonkYaRF3GB1u2lpBDG6DUXM9TA5uXRSy1EIcVopy1dda20o2QwCSTJJkuJuSTckn6lU3JzfJQcpWS9T5JPyly7VxUPZSDaR0r1rMku0ps1q2iLwTaQrsNNu5xg0atGppSax7/Um3D+CUsI2n9h8Oo+oAH4lwNWszxCaTalOkBDWtqFpdJ0a4EWJFqumNfRfq08Kl6UdjhnBSKpq4rw21nh9IEODn1aT6bC+m5+VpeGvYS0gSGi9ySpiY7GFoUcLSbTYBSpt6Wi9z2EyXuP1JQ9MFHjAc4HI5tA0vEFckBgAjM2pMGm6+h+V2kIeZKt9pntNw9ejVwOBZ9qdUGV1Uj7tkGZZN3uEWdYCxBK8k4xWZEdk4qOZdFb/wDx9RsAgPOUGWHMPdk6drg+bSFnylFvgy5Si5cGBwtof2C8QRkweDfWeG02ucSYAFyTcQI1P+UclHg9z4XLLY5N9kZtUx5LRr4TTc2+Ij3fQX8wpoUSlzPr6FmGmcubPyLbwODp0WCnRY2mxujWiB/PNXIxUVhFxJJYRnXp6EAQBAEAQBAEAQBAEAQBAEAQBAEBr47HU6LM9Z4Y3SSdSdABqSewXM5xgsyZ1GLk8IrrmX2hOLSMP9zTi9R1nOH4R8G4m5aQJAWdbrJSe2vgtKmupbrWVfxLjjqlNz6RIBJl7hLnX6jG1+qLkESIlQRrSs2y9+/9lDUfxR/E+DWsL6nNfS8QPDwM5Oo6sp6g7M/RxzNBBbILXi8yFPPbTjD5Mu2UaWmpNyzz9zfaAXNL2tLWnppgZWNFpa0ajQCSSbBV56hyf2KturnY+ejqYPhFTF1zTwTMwsTmMNYDE53R0gXAAknzXdUFN4iiSipWyxBYX199Fm8uezjDUIfiP9TV/EPu2n8LN/V0+gV6vTxjy+zVq0lcOcZZIOO8DZigzMS11M9BBeIBjMIY5s2Agzb9ZsFo53CsU9lQUMPRe9jCBXqVHNL88NaXP6rPLMtSYOfNeDr6eGr4AbTZWbHEMQXgU6vTeHuAcwDo8RjXFxEtBGbKQNDBxOZ+Y6GHe41Kj8ZiGggUadQsbTLgZbVe05ReYDRmEgGYBUVl0YfMyvbqa63hsq7mri/EeIvIxdQU6QMto03Dw/XpJzGd3EmSuJ6uC+Xkis1kI9c/sYOHcNbSFrk/8j1hZ91zk+ejL1GolOXPXvk36ZLTIMdiLHSP7fywULsfj8/JC7X4/Pydvlf2e1sYQ4NNKju9+h8mjVx/kqzVXbZ9l9S/RRbYsy4Rc/LXKmGwLQKLBniC83cfIfKPIfWVo10xr67NOuqNa4O4pSQIAgCAIAgCAIAgCAIAgCAIAgCAIDy94aCXEAC5JsAO5KAhfMHtAp05ZhQKrhMvMhjYMEzq4A2JHuyCbKlbrEuIc+/198lqvSt8z4RVXMfNb3nxHk1zcSYytb8QDRaIBDmt6TAcCCqaUrZ+p8+/yI7NfVW3VSsy/QjuKaarhUeal3RBN3MhhLmttIcwtId8Ubwp1F04UsYMq261SUr2n+x7+xtJbDcjWzDQ4mbzmdeAfIafQKG29P5UUdRq1N+lG/gcK6rUbTpse9x+Fjcx118hG5/ZcVQ3P6/sRUVb3ws/sWZwf2cNcxhxX3Z1LGOzO/K6ppERZo2173I6OPk04fw+tL1E54bw+jhqfh0GNpMF4G/m4m5PmVbhBRWIovxjGCxFYObxDmI+J4OFpmvVBbmF2tDS6HQ6IcQO2k75XAdnRs47mCjSeKc56xaXCk2C6AQ0zfKLmLn4XHRriGDzJwOduYsJSw0497qJcHt+zg5n1WkiS1ki5yjLUcBlnY6epBsqjE894rGPNHAs+x4UkufDjnqw3WrWN3EhoEDyBlQXzUYtJ8lXU2JQcU+TRpYZo6mtAEm4GsgSJ7bx+IndZErZOO1mHO6coKMukbHjOy5J6e37d4m8aTsvI2NLBzG6UVjwZeF8Nq4h4pYemajzsNvNx0A8ykITm8I6qona+C1+VPZtSoxUxkVqnyfA3yM+/wDW3kVpU6OMeZ8mxRooV8vlk+a0AQLAaBXS6fUAQBAEAQBAEAQBAEAQBAEAQBAEAQEc5i5woYWWz4tUfA02bGpe6+UCROpEzEKvbqYV8dv6E1VEp/gVXzTznUrOy13wCemiBYfmbN+xzGCHAtOyz52WXJvx79/Ymstp0qb7f6/4IZisRUrOymo1tF5iQdIBALnOsTEtzeQB7qSqEU1nKZl2a2V8lGeYrvH1PjcOQWtY+abcpBylhzAz03mBaDrPpJ4snCMnKPZl32Vwm5V5ydLBUqeVzcrjVddhBJLnEjpgAydT5xCiUvifN2QRbtb3LLJXwT2fvdkdj6gwjHuDWUy4eJUcQcrRNmuIDjFzrbtcr0jffX0NGrQ+Z8L6Fi8ptwjPGoYSn4L6L8lZjh1zEse4yS5r2w5pnQ7EEC5CuMF6TRhCMFtisG1xDjbGCp4cVX0zlqNa4HwnOYXM8Ue80GwsCTmEArs7OVWq1A/PjawZTeXBuHyyXssx4ytPUJLXZrlg3gmHZ50ecRiabcNnZU+yUvjdUsXHdjnCc7S028JwcIABicvjaXJ5KSisvgrfj/O1WmDT4RSMx1YqplLzFi5jDZlg3rMuMSbiVFHUVt9laOrqllJ4K6HCq1Z5qYl5e513Oc4ucdrk3J+ux7KKzVrHpILNbFL0/wCzu0cMGNDRoNPK0f5/X9M52tvPky3c5Ny6ZtNe6Mg0JnKNzED1tP6nuuJS3dI4bdjxFE25W9m9bERUxU4elrl/8jh6H3B638lbp0blzLhGjR/D/NhbHB+EUcLT8PD0xTbvGrj3cTdx9VpQhGCxFGpGKisI3l2dBAEAQBAEAQBAEAQBAEAQBAEAQBAcnmHmPDYGmamKqBg2GrnflaLn+y5lJR7OZTUeysuOe0d+Jp5qD/Aw7tCLvdGodF5G9MQSCSCYWffqLHJwSwXK1TCHxLGV/iuLveCKDXN+V2pLg2QwH5soe0GxcIBUUKPMuiC3W2Wf/LiK7fk59NhcGNcPEy6iSIGVpbLmxfquAZBYQZuppOFUtyfZkTlCmfxE8tm5SbDQXdtAAALzDWts286CJJPdVbLHZIo22yunyyWcA5SfVpnEYtwwmGbc1KvSC22kkGCZjTXVT1aXfh9FunQ70nLj9yb4ChhcI6nh8GPBq4qnmoY2owVWvMy6kJc0h+S4aYBkawQb9dMYfL2aldMKvlR74TweviKlenizXrYBzQAMVkbVdXbUnxaPhBrqVMACJgzBEKTJLg7lLlmlTo1aVB1Sk6qQ59XO6pUcREF76hJeIGWDIgkQgObhAaJqfZqJY6mchq1gAKgbL3MlpApU4LMrz3AymEPCCc5+0fBYd5GDa3HYiRNR3+01zYyvn3qzhAAvEbnf3H1PMkLfxDFY5njY1z3FxcKZ90NAi1NoswCRYC6zNVY1NNMx9Za42KUXkz0xlMixzFwjQXkADsNlSlPMsmfOxylu6PdapmMmB+UBoEeQXUrW/wATqVzl+P1Ovy5yviMa6KLIpjWo6zW/5PkF7VROx8E1Gjnby+EW7ytyRh8FDo8WtvUcND+AfD/datOmhXz2zZp08KlwiUKwThAEAQBAEAQBAEAQBAEAQBAEAQBAEAQFE8Z4RRpY6sOOfaq4cJw/hG1UFxkkhwOa7QGiwv3Cpx21tuzspQioTe9ZbfHn+iIU/BNYT4IcymajiAepzG5jkzR7zmtiRaSIVV3RnY93RTlfF3tWLheGfKFXKAKo6AWuMQTmyxZ0CTln+BdWL+WL4OroPG2t+lm7jnUw6KTszSAR5SMxmOwme1+14lTzhFdadN7YnM4XzY3D4qhWdR8Wkx+YtcLPFwcs2kTI2loV2jTJS3S7NCjR7Xvl2XXh8PV4oxrzVaadOs3E4LEtpsex7SHNFKvRc7/cpkuB00BmZVx8GguST8NwIpdFeu7E1nuNUeKWyMkNJo0wIptbmb7o1dcyV52OjYxGOFEOfiHNp0wQASYAmwBLokkkAAXmwQHB5n59w2EaQz/UVotSYYgxIFRxH3fpBd5KKd0IcSZXt1Vdbw2UNzfzZxLiTstbNTo6totBYy1wTP8AuHS5J8oXcroRWcnsrq4rc2aHCeCZTmqajY/3VHUarwjP1Ws/lXR3WCP567b3JVNzWMPn35KDsWMPn3545NynTq4irFNhqVHHRo3PouEnN8HkK53S4RZPKvsyAipjzmOopNNh+c7+g/VaFOiS5n+Rr6fQxhzLllkUKLWNDWNDWiwAEAegCvpJLCL5kXoCAIAgCAIAgCAIAgCAIAgCAIAgCAIAgCA5HM/L1LHUTSrCCDmpvHvU3jRzf8bricFNYZzOKksFWM9l+OLahLqTXMnIDJ8aOx+AHzWdHRSecmX/AOuby5PkgFahJj3TmjqMBrhLS10aNJjNHyNuIlKZtN1yPNNY65OmZqtzU35XCQbEOETOsg7H9CF1ZXt9S8HV9Pw/VHwR7i2DdTdHwScusCdr6K3RarFnyXdPqFbH7kv9lXPzuHVTRrEnCVT1b+C42FVo3GmYbgdwFY74J+uS3eKcXw2Fp0cRjMUGVKdPLTdQr+M/FNI6iab2QZMEG+XMeoDU4tfY9yiq+ZvaVVx2KaaFI0We4yCXVCCTcHSmTN8gBIsSQAorvkeGQ37nW8PBrMowZk7QJsLGRG89PpB7rG3pxaa5+pg/FjscWufqbbKgykFod2JmWzrEH6wd/Uz5C3b2c13beH/kxaLhvPCOHLdxFcEu5V5DxGLh9SaFD5iOpw/A391Zp0kp8vhF/T/w9y5mW7wLl+hg2ZaDADEFxu53qf20WpXVGtYijXhXGCxFHUUh2EAQBAEAQBAEAQBAEAQBAEAQBAEAQBAEAQBAEByuZ+FvxWGqUadR1F7h0uBi42dF8p0MLicXKOE8HFkd0Wk8H5vqYOvRrVKGIpw5pjKBJB2yge8CLysm2tJ4XzGLdRhpRzuNTEUpBMtItlc8wGXuDsPUgxltqVPVbu9Euyxp78/8dhiqNDvuqjYF7kZbjbKbtM7HuDuJ5lCVT3pnFlUqZb4sjePwZpOg3B909wr9VqsWTSouVscrs+YbAveRDTB3jX0SdsYdsWXwguWSzhOA8AAttU+bcHyM2Pp2WbO9zeV4MizUuyWV48HUpvAa5paCSR1doJ09ZHl5aRXm4+CrZKPKjzn3wbXB+E18W/w8NTNQ7nRrfNztAva6ZTeEjujSztfHRbPKns6oYaKmIjEVvMdDD+Fp19T+gWnTpIw5fLNqjSQq+7JurZaCAIAgCAIAgCAIAgCAIAgCAIAgCAIAgCAIAgCAIAgCA1nYGn4njeG01Q3KHwM0awDsudsc7scnmFnJ+ceb+KMq46sX0Ps2d0Op9nNsXP2DjaYtvuSsy5OUnKKxgx9QpTk5RWGjk4jAtIAuHCzTNiC4GBoA6STe0E3sApKbVNYfZNptRGyOyfZi4diWtIDwHNPcbTtmFpjXUKOcZReUQ21zrllf7OrUpsB+7zZbe9F956dNhHlKglOPa9/iVJ2R7j+X1/E+NaSQ0AucbAASSTsAFCk2+CKMJTeIosHlb2ZVKsVMcTSZqKQ98/nPwjy19Ffp0TfMzV0/8PS5mWpw7h9KgwU6DG02DQNEfU9z5laMYqKwjTSSWEbK6PQgCAIAgCAIAgCAIAgCAIAgCAIAgCAIAgCAIAgCAIAgCAICvvalyGMcw18OIxLBcD/ytG35xsd9DtEFtWfVHsr3VbvVHv8A7KXwFJ+UsqjQwO4i0GdIWVbJRnmPZi3tRnmPZ84hTL7kdXTLvmgnMQNiZba2hM2AFqN8Jx54L0NVC2GJvDJRypyniscG5G+HS+Ks4Q30YNXn0t5hQV6V2PK6K1WilY89IuHlfk7DYETTGer8VV8Fx7gbNHkPrK06qIV9GxVTCpYiiQqYlCAIAgCAIAgCAIAgCAIAgCAIAgCAIAgCAIAgCAIAgCAIAgCAIAgK49ofIxqu+1YMAVHECrTkNDybCoCbB2k99dRehq9Nu9Ueyhq9J8X1R7PfK3syp04q44is/UUh7jfzfOf6eq6p0cY8yOqNFCvl8ssJjA0ANAAFgBYADYBXS6ekAQBAEAQBAEAQBAEAQBAEAQBAEAQBAE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4595" y="1915863"/>
            <a:ext cx="1544122" cy="102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198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1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21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Merevlemez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75856" y="1745235"/>
            <a:ext cx="3057243" cy="989464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Mostani kapacitás: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250GB</a:t>
            </a:r>
          </a:p>
          <a:p>
            <a:pPr marL="0" indent="0">
              <a:spcBef>
                <a:spcPct val="0"/>
              </a:spcBef>
              <a:buNone/>
            </a:pPr>
            <a:endParaRPr lang="hu-H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hu-HU" sz="28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hu-H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200348" y="2753494"/>
            <a:ext cx="25957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2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Ilyet szeretnék: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1000GB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SATA </a:t>
            </a:r>
          </a:p>
          <a:p>
            <a:endParaRPr lang="hu-HU" sz="24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hu-H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3791315856"/>
              </p:ext>
            </p:extLst>
          </p:nvPr>
        </p:nvGraphicFramePr>
        <p:xfrm>
          <a:off x="33798" y="3192967"/>
          <a:ext cx="2448272" cy="3665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AutoShape 2" descr="data:image/jpeg;base64,/9j/4AAQSkZJRgABAQAAAQABAAD/2wCEAAkGBxMSEhUTEBQWEhMXGBgZFhcYFxoXHhYaFhccGBcWFxoYISggGB0nHBoXITEhJSouLy4uFx8zODM4NygtOisBCgoKDg0OGhAQGy8kICQtLDI3Ny80LC80LzQsLCwsLCw0LywsLCw0NCwsLCwsLy0sLCwvLCwsLCwsLCwsLCwsNP/AABEIALcBFAMBEQACEQEDEQH/xAAcAAEAAgMBAQEAAAAAAAAAAAAABgcDBAUCAQj/xAA8EAABAwIEBAMFBwMEAgMAAAABAAIRAyEEEjFBBQYiURNhcQcyQlKBFCNicpHB8KGx0SQz4fFDohUWgv/EABkBAQADAQEAAAAAAAAAAAAAAAADBAUCAf/EADIRAAICAQQBAgQEBgIDAAAAAAABAgMRBBIhMUEi8BMyUWFxkaHBBUKB0eHxI7EUFTP/2gAMAwEAAhEDEQA/ALxQBAEAQBAEAQBAEAQBAEAQBAEAQBAEAQBAEAQBAEAQBAEBpcV4rRwzM9d4YNty49mtF3HyC5nOMFmTOoxcnhFQc9e03FPLaeCH2eg5wa6seqoATGYNb7rYk9Mm0SDZVo6mFmVnB5qaZVxzKWEYuE8yu4bWZ4GNdxKhUBNdrqT6RY60OYXk9Rk2/DDtQRxK6FTTi85M2Worpa2vP6/1Lj4NxajiqQrUHB7D+rTu1w2I7K5CamsovwnGazE3l0dBAEAQBAEAQBAEAQBAEAQBAEAQBAEAQBAEAQBAEAQBAEAQBAeKtVrQXPIa0XJJgAdyTogIHzL7RmMBZhAHneq6zW7dIMZryJMCRG6o26xLivn3+par0zfM+EVRxrmV1R/iVHGqXa1HGWgHYA6NuNgIOkiVVUJ2t5fJBZroRzXQstfkcPI8ma7nEkyaZEPs4tIdNqdgbm8gdMOlWXGuC57KF0453WvLNum4BrG6PDSHuLpNR2YnNpaxA1PuqrbNT5SM3U2q57kif+y7mDCYNtc4l72VHRFi5r2jQNDQesEkX2Nt4saWdcctvBa0d1UIvPDLR5b5joY6nnoOuPfY6z2TpmHY7EWN+xV2u2M1mJfqujasxOupCUIAgCAIAgCAIAgCAIAgCAIAgCAIAgCAIAgCAIAgCAIAgI3zDzjQw0tb99VHwNIgfndo28DykTEqvdqYV8dsmrplP8CpubOcatY/fOLhNqbBDG+bhe4v70nUERBWfKdl7w/y99+2dzvp072rmX08kNxj31ruf9052UgNMDLEndzoDm31IIupa4qtrcsGbbqrJyXxlhfZ/wDZ7p0i1wLHPDWgZZhrpiCRl0F4G8KOdkU8w7My22Ck3V2es7Ge8Qxu51i+sWn9VzCLm/qR1wdj55/Y18Rx/DuLG0WPbbqdUIue1rAdvVTz0jSyizZoWllGehXJAsZMkASTlaAS7sBB7z0m0BV3TxlMrvT5WYvOO/sSDkrEluNouFf7KCYNQi0fI4aQ7S9tPJdafifeDvR4VnMsfuX7R4xQfVNBlVjqzRJYHAkD0/moWvuWcG0pxb255N5enQQBAEAQBAEAQBAEAQBAEAQBAEAQBAEAQBAEAQBAc/jHGqOFbmrPDezdXO2sO0kCTYTcriyyNazJnUISk8Iq/m32hVHtIBOHpdm++/yJ29IsbOsQVnz1M7Xthwvfvj8yztqpWbHz78Fc8R4nVeD4Ra2mIBic3U2xn4emYvOWRJAUddcVjcmZ9uvnZhYcYt9mqMHlDabXtqNElxi05pgE2f6gQu7ZRjLcnyZt864Wb4vk6WDcwPmqM4IgndvbLFhGw0AUDtcnmRUdznLM+TncTxJpsc5ozQR3sCbE+Ui8xctjW01EI2PHRY01cbXjr9yJ4zFPeep0+mi0a64wXCNauqFfyowKQkN/CcUcxpab2MGdJsf6KvOhSeVwVrNMpS3LgkPD8WXtl3ToI2PT1PnT3th81hZU764L5ezP1VVa5h39DpYWsabmvpOLHNMtc0wQe4IVVSlF58lKM5Rlldlzch8/NxcUMTDMT8J0bW9Plf3bvqOw1KNSrOH2bWm1at4fDJ0rRcCAIAgCAIAgCAIAgCAIAgCAIAgCAIAgCAIDHiK7abS+o4MaNXOMAepK8bSWWepZ4RAeZPaGGhzcJAAmaz4AF4JYHW1tLrAiCBIKo26z+Wv3795LMNPhbrOCquNcxVHOztmqTd1RzjO8FodfTvtLSHCFVUd79b59+/7FW3+JQWYU8eM449/icY0qrRDyHveZPUczRlEE9h2voAp7YRi1LOMGZq8b1ZKXKNhtOLaAR0iwkTc/MbvMn5jsobLp2L7FS7UWWrnow4niNOld9/wg62P9NJ/uF1TU59I709Dn0uPfv6mr/wDZ21XgGm2kwCGx/XMdTfvMaKa3SYWYk9+h9OYGeq0vaQ7sSTAjKXBoAvc9QkfXQGIoqKW6PaIYRglvh2uyOcS4Y6lf3m9+3qrtN6s48mhRqY28dM0FYLR6AmwF150eZx2Sng+CcKRFV3vGAzcCLmdPos3USTe+HgydVOLanX48nXrU3NJzzJ6jN5zdU/WVUk23llCbk5Zl2Y88EGSLjTXXbsUjnPB3T86ym19i8eTOIcSdhWGvRD3XDXVH+G9zPhLhlMn8Vp1jvpV2XtfL+bx+zN+vdj1e/wASaK4SBAEAQBAEAQBAEAQBAEAQBAEAQBAEAQEY5h5zo4eWU/vqumVps0kwMztJkER3EWJCrW6qEOFyyeuiU+ekVVzFzVVxDpqO8Ts1tmM20O9zrJiWuGhWbZbKz5379/4I79dp9LmMeZe+2Q+vXqVMzqpBpnMGjS4BDcjDLnGQWFx06CXQrKpjsUs4KF9kr4Kc5Y8r6H3DUcogdMiHbl12uI7NbmbIaNMzhJlR26jctqRRv1m+O2K4N/CVBTDmloLXDSBY6tcD6381XU3nkqKbTeTicbrvYwFpsTDjaWg7i+8m0QI81d0yjY8vs0NJGFrzLtEWqvkkkk+Z1K0EsLCNRJJYR8Lf53QG9hOKPa3JNtidW+ignRFy3eSvZpouW9dkjYJaC8gzaGgBt4yhoaNfe/8AXeZozkpS9KwzOskpy/444kc88t53Hw3ROjYue4Hn5KzDVPG2S5LNeseNsl6jawvBG0jeS4d7Qdb+nZQ3XTksEF+onJNdHRAj6afsqu99+Sn8R9+Tscv8tYnGujD0+neo6zG/Xf0F13XTKx8E9OknZy+i3eU/Z7hsHFR/+ori+dws0/gboPUyVpVaeMOe2a1WnhWuCYKwThAEAQBAEAQBAEAQBAEAQBAEAQBAEBr1sfSY9tN9Rjaj/cYXAOdHYaleOSTwe4fZTnNXtKqOr18LVa7CCm4tDdTVExJNvqywLTrZUtQ7ZfL0TRlVXHdIh+Ix5qSPdaZEAzOzg525giRaREzqqEouKzgydfr9TKKwnCL/ADZhiB5KMxeTGQBOy7xI72yOdieYW0ifDDXv2kSG3H0NpF9J7q9TQ2svo09Ppm1l8J+PfZr0eZH1nuNc3dodm9midANl7fpf5ojU6P8AmjybtejnEOJywAbjqOUlzxaABluNpGt4hTj80O/oQqUfnrWH9OSO8T4YaRkXZ37equ03qzh9l/T6lWrD7NAFWC0ZKNIvIDRdcykorLOJzUFlkv4VghTphpcXPkkiLDtlP0JP084y75b5bomPqZ/Ekpx4f6/ib9ajlcWyDBiQZB9Duq0s55Kcs5eRg8K+q8U6LDUqO0a0Sf8AgLpKU+CSFc7XhFpcq+y5oipjzmOvhNNh5OcNfQfqr1WjxzM1aNFGHMuWWVh6DabQym0MaBAa0AADyAV5JJYReMi9AQBAEAQBAEAQBAEAQBAEAQBAEAQGHF4plJhfVc1jBcucYA/VeSkorLPUm3hEC5k9oMBzcNDGgwar7fRrdvreHAgFZ9usb4r/AD9/uWo0KK3WMpvmbjYxBBYXOqB2Ztck5w4bgj0gjQlsgBc1KUZOUvfvwVL9bH5YLo1sZx3EcSq0vtgpufRYQarWw+qDGXxHAw6NjA1Kn1FijXleShq7ttWV54OhllxdHU4jQRJDQAABbQNsFnTnKfLMq22y3mRnOIe1jqThAkGDYsc07dl4pOKweKyUFt9oi/MdRzS0SchbECAcwve2mh/XtA0dNtlHK7NbR/DlHK7I8FdL4K8B0MDxJ4LGl+VoIIPYgyP0KhnVFNziuStOmMW7IrkkoYCADL5BnecsuJ8unb8M7rPy5y9KwzMblbPMEk0aVPllrycriDrlJDRHk4nXy7DVTw1bax5LNetclt8m5heHMp2A/fysoLrJS7f+SrfbOXzP/JtGBr/L/wDX6BQbm+itulLhf7Jjyr7PcTi4fWnDUDeXDrePwt2Hmf6qzVpJS5fCL9Ggb5mW9wHl7D4NmTD0w35nG7nfmd+2i0a64wWImpCEYLEUdVSHYQBAEAQBAEAQBAEAQBAEAQBAEAQBARXj/O1GjLKEV6nkYY28XdveRa02JEqpdq4w4jyyxXp5S5fCKn5m5xdUdmqv8V40A6WsIjQfCf6gggyCqL32vMjy3WVUemvl+/JCsdxB1Y9RtaALAReABsCSpYw2mRbdZa8zZrPouBu03GaCCJbEgidvPRSpHCWTJwl7WGo9xESBPoBIv2kA/wDS4vi3tSWSPUxk9iSyeKvNVRkjDkNnV0CTbSTeP+1Yq0+F6uS1Rpdq9bz76HD+LGqMlRxa86O7/wDKguo2PfFZRXv03wpfEisr6G/iMI18ipuTAzG1zlaJPVYTP6qPdt9Vf+iLft9dP9eOiM8S4e6ke7dj/lX6blYvuaWn1EbV9zTCmLBt4HAuqmBYak+SistUF9SG25Vr6smmAwjAGU2kgQJc/v8AEfQErLs9cty/0Ytv/JLev6/Y9KuVTq8vctYjGOy4dnSPeqGzG/Xf0CmrpnY+C3TpZ28+C3OVfZ/h8JD6n39f53CzT+Bu3qb+i0qtNGHL5Zr06aFS4JgrJYCAIAgCAIAgCAIAgCAIAgCAIAgCAIDlcb5goYUfeulx0Y27jvp6SfoVDbfCv5mSV1Sn0Vbzdz4+oCHu8KmRakzqLh+L5x5WDgbXCz53WXcLhe/Pv7k8nTplmbyyuKnMBrvcx+ajRynSS5xykQ4mJnQm0homSpI0Rgk2+ffv/oo36qVi5eF9F/c5LxNj5/1/krpcGcng0MHhahqQ2ABckmABMSf1GklW24yjyXW4ShlnZxGKc9jWVOtrBAEm4kOy9tR/YaARVU8Mpxm00zhcQIzuGskFpFgBGhEC+x8wVchhrKNCGGso1Auzs+my8PDr8MxrnuDalRzbEAi0zYg9589dFVth8NboIp21/Bi5Vx/E79Wk10sLZab+QDjYDMSSBpvsqKcubI8YM5OTzdHCx4Nejy1SjMDMC7XP1O2UAAmTaLx/ex/5Uprjgs/+ZOxcPD/Vm7hqDWiGi3fv5zuqdsm3yULptvns2sLhn1HinSa6o82DWiSf0XKUpvCOYQna8JFmcq+y/SpjzO4otNv/ANuGvoP1V+nR45ma2n0MYcz5ZZeGw7KbQym0MYLBrRAH0CvpJLCNBLBlXoCAIAgCAIAgCAIAgCAIAgCAIAgCAwYzFspNL6rgxo3Ji50A7nyXMpqKzJnsYuTwiveZPaGYIw33TLzVdAcdukH3byJMkECQJWfbrJS9NZbjRCtbrWVNxPms1HuFEl7ieqobk3JkT5w4alpmDCiWnaW6ZW1Ovajivhff+3j+pyGYapUcc031Lv6/9LqVkIrgxLNRH5m8s8cRwT2AFhmBfz/nf99eqrYyeJIUXRk8TWMmTg1PxqjaTKNSu83bTYIe4Zoh0T4Y1J20vCsxr7LkKst8Hd5s5WxWFirWw7aFJ5DW5HB4bHuioQTDyNToTMLiyto4upcefBGw0KLJXyzWxWGDx591JXY4smrscGcepTLTBV1NNZRoRkpLKPjSjPTq8I4T4hDqlmTcDUib+irXajbwinfqlDiP+iX02NOY+5AlrTc6jpka2OsXjZZk4Y58GNOvGX48fc8GN1EQrL6JdytyBicXD6k4egficOp4/A39z/VW6dJKfL4Ro6fQSlzPhFucv8u4fBMy4dgBPvPN3O/M79tFp11RgvSjXrrjBYijrKQ7CAIAgCAIAgCAIAgCAIAgCAIAgCA+EoCJcwc80qMsw8VqgmT8DSBJkj3osSBtfZU7tZGPEOX+hZr00pcy4RUvMfODqlT71xqu84yMBkRaxHwkCzgWmQQqW2y71Pn3+n/f4nNushXFxoW5+/JwcTNWHVDnDs0CQYLC0AuE2zDQ69O66SUIZzhmNde5w32ze7wl4PtHDNb7ohV5TlLtmTOyUu2br3sNNrQ370OgRJzh2lt3AwB+66i1hcckkGmkkss73D+Qqzx4mOecLQgdLWmpWqBxsG0w0llyAZBgzaLrQq0y7ZrU6KK5n7/sTXlltKlFHhlGnR96qc0vOJpNOVviVLGkX52PY7qBGmjgLaSRfXXBNMbhGVqbqVZgfTeIc11wQdkfJ61k/PvPvJj+HVZbL8M8/dvOrTr4bz8wGh3HoYp217XwZt9O15XREiOyjIF9zFWwzXxmBjeLHzEwYKkhY4ktdrgzO3h1NjQ9mR++UuJcAPezwG5bw3S+a0ruUpS5ySSlKXOT03FuBEGQItEbaR6z/NIHXErOqPvklnL/AAPEYxwbh6ZPzONms83O/bVVYUynLCKlWlna+OvqW7yp7PcPhYqVoxFcfE4dLD+Bp/ub+i06dLGHL5ZsUaSFX3ZM1ZLQQBAEAQBAEAQBAEAQBAEAQBAEAQBAcfjvMlDCiKhzVNqbbuMgkW2mDrrBiVBbqIVd9ktdMp9FVc18+PqnLUqCkw3bSY67haCXfF3BPSbtLQVnzttuXXHv3+pYnKrTLL5f6kCxXFTWpkPimDZrASLASAf1MA+7mhPhuuaxyZGs1l8rEuonkYaRF3GB1u2lpBDG6DUXM9TA5uXRSy1EIcVopy1dda20o2QwCSTJJkuJuSTckn6lU3JzfJQcpWS9T5JPyly7VxUPZSDaR0r1rMku0ps1q2iLwTaQrsNNu5xg0atGppSax7/Um3D+CUsI2n9h8Oo+oAH4lwNWszxCaTalOkBDWtqFpdJ0a4EWJFqumNfRfq08Kl6UdjhnBSKpq4rw21nh9IEODn1aT6bC+m5+VpeGvYS0gSGi9ySpiY7GFoUcLSbTYBSpt6Wi9z2EyXuP1JQ9MFHjAc4HI5tA0vEFckBgAjM2pMGm6+h+V2kIeZKt9pntNw9ejVwOBZ9qdUGV1Uj7tkGZZN3uEWdYCxBK8k4xWZEdk4qOZdFb/wDx9RsAgPOUGWHMPdk6drg+bSFnylFvgy5Si5cGBwtof2C8QRkweDfWeG02ucSYAFyTcQI1P+UclHg9z4XLLY5N9kZtUx5LRr4TTc2+Ij3fQX8wpoUSlzPr6FmGmcubPyLbwODp0WCnRY2mxujWiB/PNXIxUVhFxJJYRnXp6EAQBAEAQBAEAQBAEAQBAEAQBAEBr47HU6LM9Z4Y3SSdSdABqSewXM5xgsyZ1GLk8IrrmX2hOLSMP9zTi9R1nOH4R8G4m5aQJAWdbrJSe2vgtKmupbrWVfxLjjqlNz6RIBJl7hLnX6jG1+qLkESIlQRrSs2y9+/9lDUfxR/E+DWsL6nNfS8QPDwM5Oo6sp6g7M/RxzNBBbILXi8yFPPbTjD5Mu2UaWmpNyzz9zfaAXNL2tLWnppgZWNFpa0ajQCSSbBV56hyf2KturnY+ejqYPhFTF1zTwTMwsTmMNYDE53R0gXAAknzXdUFN4iiSipWyxBYX199Fm8uezjDUIfiP9TV/EPu2n8LN/V0+gV6vTxjy+zVq0lcOcZZIOO8DZigzMS11M9BBeIBjMIY5s2Agzb9ZsFo53CsU9lQUMPRe9jCBXqVHNL88NaXP6rPLMtSYOfNeDr6eGr4AbTZWbHEMQXgU6vTeHuAcwDo8RjXFxEtBGbKQNDBxOZ+Y6GHe41Kj8ZiGggUadQsbTLgZbVe05ReYDRmEgGYBUVl0YfMyvbqa63hsq7mri/EeIvIxdQU6QMto03Dw/XpJzGd3EmSuJ6uC+Xkis1kI9c/sYOHcNbSFrk/8j1hZ91zk+ejL1GolOXPXvk36ZLTIMdiLHSP7fywULsfj8/JC7X4/Pydvlf2e1sYQ4NNKju9+h8mjVx/kqzVXbZ9l9S/RRbYsy4Rc/LXKmGwLQKLBniC83cfIfKPIfWVo10xr67NOuqNa4O4pSQIAgCAIAgCAIAgCAIAgCAIAgCAIDy94aCXEAC5JsAO5KAhfMHtAp05ZhQKrhMvMhjYMEzq4A2JHuyCbKlbrEuIc+/198lqvSt8z4RVXMfNb3nxHk1zcSYytb8QDRaIBDmt6TAcCCqaUrZ+p8+/yI7NfVW3VSsy/QjuKaarhUeal3RBN3MhhLmttIcwtId8Ubwp1F04UsYMq261SUr2n+x7+xtJbDcjWzDQ4mbzmdeAfIafQKG29P5UUdRq1N+lG/gcK6rUbTpse9x+Fjcx118hG5/ZcVQ3P6/sRUVb3ws/sWZwf2cNcxhxX3Z1LGOzO/K6ppERZo2173I6OPk04fw+tL1E54bw+jhqfh0GNpMF4G/m4m5PmVbhBRWIovxjGCxFYObxDmI+J4OFpmvVBbmF2tDS6HQ6IcQO2k75XAdnRs47mCjSeKc56xaXCk2C6AQ0zfKLmLn4XHRriGDzJwOduYsJSw0497qJcHt+zg5n1WkiS1ki5yjLUcBlnY6epBsqjE894rGPNHAs+x4UkufDjnqw3WrWN3EhoEDyBlQXzUYtJ8lXU2JQcU+TRpYZo6mtAEm4GsgSJ7bx+IndZErZOO1mHO6coKMukbHjOy5J6e37d4m8aTsvI2NLBzG6UVjwZeF8Nq4h4pYemajzsNvNx0A8ykITm8I6qona+C1+VPZtSoxUxkVqnyfA3yM+/wDW3kVpU6OMeZ8mxRooV8vlk+a0AQLAaBXS6fUAQBAEAQBAEAQBAEAQBAEAQBAEAQEc5i5woYWWz4tUfA02bGpe6+UCROpEzEKvbqYV8dv6E1VEp/gVXzTznUrOy13wCemiBYfmbN+xzGCHAtOyz52WXJvx79/Ymstp0qb7f6/4IZisRUrOymo1tF5iQdIBALnOsTEtzeQB7qSqEU1nKZl2a2V8lGeYrvH1PjcOQWtY+abcpBylhzAz03mBaDrPpJ4snCMnKPZl32Vwm5V5ydLBUqeVzcrjVddhBJLnEjpgAydT5xCiUvifN2QRbtb3LLJXwT2fvdkdj6gwjHuDWUy4eJUcQcrRNmuIDjFzrbtcr0jffX0NGrQ+Z8L6Fi8ptwjPGoYSn4L6L8lZjh1zEse4yS5r2w5pnQ7EEC5CuMF6TRhCMFtisG1xDjbGCp4cVX0zlqNa4HwnOYXM8Ue80GwsCTmEArs7OVWq1A/PjawZTeXBuHyyXssx4ytPUJLXZrlg3gmHZ50ecRiabcNnZU+yUvjdUsXHdjnCc7S028JwcIABicvjaXJ5KSisvgrfj/O1WmDT4RSMx1YqplLzFi5jDZlg3rMuMSbiVFHUVt9laOrqllJ4K6HCq1Z5qYl5e513Oc4ucdrk3J+ux7KKzVrHpILNbFL0/wCzu0cMGNDRoNPK0f5/X9M52tvPky3c5Ny6ZtNe6Mg0JnKNzED1tP6nuuJS3dI4bdjxFE25W9m9bERUxU4elrl/8jh6H3B638lbp0blzLhGjR/D/NhbHB+EUcLT8PD0xTbvGrj3cTdx9VpQhGCxFGpGKisI3l2dBAEAQBAEAQBAEAQBAEAQBAEAQBAcnmHmPDYGmamKqBg2GrnflaLn+y5lJR7OZTUeysuOe0d+Jp5qD/Aw7tCLvdGodF5G9MQSCSCYWffqLHJwSwXK1TCHxLGV/iuLveCKDXN+V2pLg2QwH5soe0GxcIBUUKPMuiC3W2Wf/LiK7fk59NhcGNcPEy6iSIGVpbLmxfquAZBYQZuppOFUtyfZkTlCmfxE8tm5SbDQXdtAAALzDWts286CJJPdVbLHZIo22yunyyWcA5SfVpnEYtwwmGbc1KvSC22kkGCZjTXVT1aXfh9FunQ70nLj9yb4ChhcI6nh8GPBq4qnmoY2owVWvMy6kJc0h+S4aYBkawQb9dMYfL2aldMKvlR74TweviKlenizXrYBzQAMVkbVdXbUnxaPhBrqVMACJgzBEKTJLg7lLlmlTo1aVB1Sk6qQ59XO6pUcREF76hJeIGWDIgkQgObhAaJqfZqJY6mchq1gAKgbL3MlpApU4LMrz3AymEPCCc5+0fBYd5GDa3HYiRNR3+01zYyvn3qzhAAvEbnf3H1PMkLfxDFY5njY1z3FxcKZ90NAi1NoswCRYC6zNVY1NNMx9Za42KUXkz0xlMixzFwjQXkADsNlSlPMsmfOxylu6PdapmMmB+UBoEeQXUrW/wATqVzl+P1Ovy5yviMa6KLIpjWo6zW/5PkF7VROx8E1Gjnby+EW7ytyRh8FDo8WtvUcND+AfD/datOmhXz2zZp08KlwiUKwThAEAQBAEAQBAEAQBAEAQBAEAQBAEAQFE8Z4RRpY6sOOfaq4cJw/hG1UFxkkhwOa7QGiwv3Cpx21tuzspQioTe9ZbfHn+iIU/BNYT4IcymajiAepzG5jkzR7zmtiRaSIVV3RnY93RTlfF3tWLheGfKFXKAKo6AWuMQTmyxZ0CTln+BdWL+WL4OroPG2t+lm7jnUw6KTszSAR5SMxmOwme1+14lTzhFdadN7YnM4XzY3D4qhWdR8Wkx+YtcLPFwcs2kTI2loV2jTJS3S7NCjR7Xvl2XXh8PV4oxrzVaadOs3E4LEtpsex7SHNFKvRc7/cpkuB00BmZVx8GguST8NwIpdFeu7E1nuNUeKWyMkNJo0wIptbmb7o1dcyV52OjYxGOFEOfiHNp0wQASYAmwBLokkkAAXmwQHB5n59w2EaQz/UVotSYYgxIFRxH3fpBd5KKd0IcSZXt1Vdbw2UNzfzZxLiTstbNTo6totBYy1wTP8AuHS5J8oXcroRWcnsrq4rc2aHCeCZTmqajY/3VHUarwjP1Ws/lXR3WCP567b3JVNzWMPn35KDsWMPn3545NynTq4irFNhqVHHRo3PouEnN8HkK53S4RZPKvsyAipjzmOopNNh+c7+g/VaFOiS5n+Rr6fQxhzLllkUKLWNDWNDWiwAEAegCvpJLCL5kXoCAIAgCAIAgCAIAgCAIAgCAIAgCAIAgCA5HM/L1LHUTSrCCDmpvHvU3jRzf8bricFNYZzOKksFWM9l+OLahLqTXMnIDJ8aOx+AHzWdHRSecmX/AOuby5PkgFahJj3TmjqMBrhLS10aNJjNHyNuIlKZtN1yPNNY65OmZqtzU35XCQbEOETOsg7H9CF1ZXt9S8HV9Pw/VHwR7i2DdTdHwScusCdr6K3RarFnyXdPqFbH7kv9lXPzuHVTRrEnCVT1b+C42FVo3GmYbgdwFY74J+uS3eKcXw2Fp0cRjMUGVKdPLTdQr+M/FNI6iab2QZMEG+XMeoDU4tfY9yiq+ZvaVVx2KaaFI0We4yCXVCCTcHSmTN8gBIsSQAorvkeGQ37nW8PBrMowZk7QJsLGRG89PpB7rG3pxaa5+pg/FjscWufqbbKgykFod2JmWzrEH6wd/Uz5C3b2c13beH/kxaLhvPCOHLdxFcEu5V5DxGLh9SaFD5iOpw/A391Zp0kp8vhF/T/w9y5mW7wLl+hg2ZaDADEFxu53qf20WpXVGtYijXhXGCxFHUUh2EAQBAEAQBAEAQBAEAQBAEAQBAEAQBAEAQBAEByuZ+FvxWGqUadR1F7h0uBi42dF8p0MLicXKOE8HFkd0Wk8H5vqYOvRrVKGIpw5pjKBJB2yge8CLysm2tJ4XzGLdRhpRzuNTEUpBMtItlc8wGXuDsPUgxltqVPVbu9Euyxp78/8dhiqNDvuqjYF7kZbjbKbtM7HuDuJ5lCVT3pnFlUqZb4sjePwZpOg3B909wr9VqsWTSouVscrs+YbAveRDTB3jX0SdsYdsWXwguWSzhOA8AAttU+bcHyM2Pp2WbO9zeV4MizUuyWV48HUpvAa5paCSR1doJ09ZHl5aRXm4+CrZKPKjzn3wbXB+E18W/w8NTNQ7nRrfNztAva6ZTeEjujSztfHRbPKns6oYaKmIjEVvMdDD+Fp19T+gWnTpIw5fLNqjSQq+7JurZaCAIAgCAIAgCAIAgCAIAgCAIAgCAIAgCAIAgCAIAgCA1nYGn4njeG01Q3KHwM0awDsudsc7scnmFnJ+ceb+KMq46sX0Ps2d0Op9nNsXP2DjaYtvuSsy5OUnKKxgx9QpTk5RWGjk4jAtIAuHCzTNiC4GBoA6STe0E3sApKbVNYfZNptRGyOyfZi4diWtIDwHNPcbTtmFpjXUKOcZReUQ21zrllf7OrUpsB+7zZbe9F956dNhHlKglOPa9/iVJ2R7j+X1/E+NaSQ0AucbAASSTsAFCk2+CKMJTeIosHlb2ZVKsVMcTSZqKQ98/nPwjy19Ffp0TfMzV0/8PS5mWpw7h9KgwU6DG02DQNEfU9z5laMYqKwjTSSWEbK6PQgCAIAgCAIAgCAIAgCAIAgCAIAgCAIAgCAIAgCAIAgCAICvvalyGMcw18OIxLBcD/ytG35xsd9DtEFtWfVHsr3VbvVHv8A7KXwFJ+UsqjQwO4i0GdIWVbJRnmPZi3tRnmPZ84hTL7kdXTLvmgnMQNiZba2hM2AFqN8Jx54L0NVC2GJvDJRypyniscG5G+HS+Ks4Q30YNXn0t5hQV6V2PK6K1WilY89IuHlfk7DYETTGer8VV8Fx7gbNHkPrK06qIV9GxVTCpYiiQqYlCAIAgCAIAgCAIAgCAIAgCAIAgCAIAgCAIAgCAIAgCAIAgCAIAgK49ofIxqu+1YMAVHECrTkNDybCoCbB2k99dRehq9Nu9Ueyhq9J8X1R7PfK3syp04q44is/UUh7jfzfOf6eq6p0cY8yOqNFCvl8ssJjA0ANAAFgBYADYBXS6ekAQBAEAQBAEAQBAEAQBAEAQBAEAQBAE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9701" y="3943481"/>
            <a:ext cx="2664076" cy="266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461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Videokártya</a:t>
            </a:r>
            <a:endParaRPr lang="hu-HU" sz="4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" y="2757121"/>
            <a:ext cx="438625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2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Ilyet szeretnék: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b="1" dirty="0" err="1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Asus</a:t>
            </a: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hu-HU" sz="2400" b="1" dirty="0" err="1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RoG</a:t>
            </a: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MARS760-4GD5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4096 </a:t>
            </a:r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MB memória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512 bit</a:t>
            </a:r>
          </a:p>
        </p:txBody>
      </p:sp>
      <p:sp>
        <p:nvSpPr>
          <p:cNvPr id="6" name="AutoShape 2" descr="data:image/jpeg;base64,/9j/4AAQSkZJRgABAQAAAQABAAD/2wCEAAkGBxMSEhUTEBQWEhMXGBgZFhcYFxoXHhYaFhccGBcWFxoYISggGB0nHBoXITEhJSouLy4uFx8zODM4NygtOisBCgoKDg0OGhAQGy8kICQtLDI3Ny80LC80LzQsLCwsLCw0LywsLCw0NCwsLCwsLy0sLCwvLCwsLCwsLCwsLCwsNP/AABEIALcBFAMBEQACEQEDEQH/xAAcAAEAAgMBAQEAAAAAAAAAAAAABgcDBAUCAQj/xAA8EAABAwIEBAMFBwMEAgMAAAABAAIRAyEEEjFBBQYiURNhcQcyQlKBFCNicpHB8KGx0SQz4fFDohUWgv/EABkBAQADAQEAAAAAAAAAAAAAAAADBAUCAf/EADIRAAICAQQBAgQEBgIDAAAAAAABAgMRBBIhMUEi8BMyUWFxkaHBBUKB0eHxI7EUFTP/2gAMAwEAAhEDEQA/ALxQBAEAQBAEAQBAEAQBAEAQBAEAQBAEAQBAEAQBAEAQBAEBpcV4rRwzM9d4YNty49mtF3HyC5nOMFmTOoxcnhFQc9e03FPLaeCH2eg5wa6seqoATGYNb7rYk9Mm0SDZVo6mFmVnB5qaZVxzKWEYuE8yu4bWZ4GNdxKhUBNdrqT6RY60OYXk9Rk2/DDtQRxK6FTTi85M2Worpa2vP6/1Lj4NxajiqQrUHB7D+rTu1w2I7K5CamsovwnGazE3l0dBAEAQBAEAQBAEAQBAEAQBAEAQBAEAQBAEAQBAEAQBAEAQBAeKtVrQXPIa0XJJgAdyTogIHzL7RmMBZhAHneq6zW7dIMZryJMCRG6o26xLivn3+par0zfM+EVRxrmV1R/iVHGqXa1HGWgHYA6NuNgIOkiVVUJ2t5fJBZroRzXQstfkcPI8ma7nEkyaZEPs4tIdNqdgbm8gdMOlWXGuC57KF0453WvLNum4BrG6PDSHuLpNR2YnNpaxA1PuqrbNT5SM3U2q57kif+y7mDCYNtc4l72VHRFi5r2jQNDQesEkX2Nt4saWdcctvBa0d1UIvPDLR5b5joY6nnoOuPfY6z2TpmHY7EWN+xV2u2M1mJfqujasxOupCUIAgCAIAgCAIAgCAIAgCAIAgCAIAgCAIAgCAIAgCAIAgI3zDzjQw0tb99VHwNIgfndo28DykTEqvdqYV8dsmrplP8CpubOcatY/fOLhNqbBDG+bhe4v70nUERBWfKdl7w/y99+2dzvp072rmX08kNxj31ruf9052UgNMDLEndzoDm31IIupa4qtrcsGbbqrJyXxlhfZ/wDZ7p0i1wLHPDWgZZhrpiCRl0F4G8KOdkU8w7My22Ck3V2es7Ge8Qxu51i+sWn9VzCLm/qR1wdj55/Y18Rx/DuLG0WPbbqdUIue1rAdvVTz0jSyizZoWllGehXJAsZMkASTlaAS7sBB7z0m0BV3TxlMrvT5WYvOO/sSDkrEluNouFf7KCYNQi0fI4aQ7S9tPJdafifeDvR4VnMsfuX7R4xQfVNBlVjqzRJYHAkD0/moWvuWcG0pxb255N5enQQBAEAQBAEAQBAEAQBAEAQBAEAQBAEAQBAEAQBAc/jHGqOFbmrPDezdXO2sO0kCTYTcriyyNazJnUISk8Iq/m32hVHtIBOHpdm++/yJ29IsbOsQVnz1M7Xthwvfvj8yztqpWbHz78Fc8R4nVeD4Ra2mIBic3U2xn4emYvOWRJAUddcVjcmZ9uvnZhYcYt9mqMHlDabXtqNElxi05pgE2f6gQu7ZRjLcnyZt864Wb4vk6WDcwPmqM4IgndvbLFhGw0AUDtcnmRUdznLM+TncTxJpsc5ozQR3sCbE+Ui8xctjW01EI2PHRY01cbXjr9yJ4zFPeep0+mi0a64wXCNauqFfyowKQkN/CcUcxpab2MGdJsf6KvOhSeVwVrNMpS3LgkPD8WXtl3ToI2PT1PnT3th81hZU764L5ezP1VVa5h39DpYWsabmvpOLHNMtc0wQe4IVVSlF58lKM5Rlldlzch8/NxcUMTDMT8J0bW9Plf3bvqOw1KNSrOH2bWm1at4fDJ0rRcCAIAgCAIAgCAIAgCAIAgCAIAgCAIAgCAIDHiK7abS+o4MaNXOMAepK8bSWWepZ4RAeZPaGGhzcJAAmaz4AF4JYHW1tLrAiCBIKo26z+Wv3795LMNPhbrOCquNcxVHOztmqTd1RzjO8FodfTvtLSHCFVUd79b59+/7FW3+JQWYU8eM449/icY0qrRDyHveZPUczRlEE9h2voAp7YRi1LOMGZq8b1ZKXKNhtOLaAR0iwkTc/MbvMn5jsobLp2L7FS7UWWrnow4niNOld9/wg62P9NJ/uF1TU59I709Dn0uPfv6mr/wDZ21XgGm2kwCGx/XMdTfvMaKa3SYWYk9+h9OYGeq0vaQ7sSTAjKXBoAvc9QkfXQGIoqKW6PaIYRglvh2uyOcS4Y6lf3m9+3qrtN6s48mhRqY28dM0FYLR6AmwF150eZx2Sng+CcKRFV3vGAzcCLmdPos3USTe+HgydVOLanX48nXrU3NJzzJ6jN5zdU/WVUk23llCbk5Zl2Y88EGSLjTXXbsUjnPB3T86ym19i8eTOIcSdhWGvRD3XDXVH+G9zPhLhlMn8Vp1jvpV2XtfL+bx+zN+vdj1e/wASaK4SBAEAQBAEAQBAEAQBAEAQBAEAQBAEAQEY5h5zo4eWU/vqumVps0kwMztJkER3EWJCrW6qEOFyyeuiU+ekVVzFzVVxDpqO8Ts1tmM20O9zrJiWuGhWbZbKz5379/4I79dp9LmMeZe+2Q+vXqVMzqpBpnMGjS4BDcjDLnGQWFx06CXQrKpjsUs4KF9kr4Kc5Y8r6H3DUcogdMiHbl12uI7NbmbIaNMzhJlR26jctqRRv1m+O2K4N/CVBTDmloLXDSBY6tcD6381XU3nkqKbTeTicbrvYwFpsTDjaWg7i+8m0QI81d0yjY8vs0NJGFrzLtEWqvkkkk+Z1K0EsLCNRJJYR8Lf53QG9hOKPa3JNtidW+ignRFy3eSvZpouW9dkjYJaC8gzaGgBt4yhoaNfe/8AXeZozkpS9KwzOskpy/444kc88t53Hw3ROjYue4Hn5KzDVPG2S5LNeseNsl6jawvBG0jeS4d7Qdb+nZQ3XTksEF+onJNdHRAj6afsqu99+Sn8R9+Tscv8tYnGujD0+neo6zG/Xf0F13XTKx8E9OknZy+i3eU/Z7hsHFR/+ori+dws0/gboPUyVpVaeMOe2a1WnhWuCYKwThAEAQBAEAQBAEAQBAEAQBAEAQBAEBr1sfSY9tN9Rjaj/cYXAOdHYaleOSTwe4fZTnNXtKqOr18LVa7CCm4tDdTVExJNvqywLTrZUtQ7ZfL0TRlVXHdIh+Ix5qSPdaZEAzOzg525giRaREzqqEouKzgydfr9TKKwnCL/ADZhiB5KMxeTGQBOy7xI72yOdieYW0ifDDXv2kSG3H0NpF9J7q9TQ2svo09Ppm1l8J+PfZr0eZH1nuNc3dodm9midANl7fpf5ojU6P8AmjybtejnEOJywAbjqOUlzxaABluNpGt4hTj80O/oQqUfnrWH9OSO8T4YaRkXZ37equ03qzh9l/T6lWrD7NAFWC0ZKNIvIDRdcykorLOJzUFlkv4VghTphpcXPkkiLDtlP0JP084y75b5bomPqZ/Ekpx4f6/ib9ajlcWyDBiQZB9Duq0s55Kcs5eRg8K+q8U6LDUqO0a0Sf8AgLpKU+CSFc7XhFpcq+y5oipjzmOvhNNh5OcNfQfqr1WjxzM1aNFGHMuWWVh6DabQym0MaBAa0AADyAV5JJYReMi9AQBAEAQBAEAQBAEAQBAEAQBAEAQGHF4plJhfVc1jBcucYA/VeSkorLPUm3hEC5k9oMBzcNDGgwar7fRrdvreHAgFZ9usb4r/AD9/uWo0KK3WMpvmbjYxBBYXOqB2Ztck5w4bgj0gjQlsgBc1KUZOUvfvwVL9bH5YLo1sZx3EcSq0vtgpufRYQarWw+qDGXxHAw6NjA1Kn1FijXleShq7ttWV54OhllxdHU4jQRJDQAABbQNsFnTnKfLMq22y3mRnOIe1jqThAkGDYsc07dl4pOKweKyUFt9oi/MdRzS0SchbECAcwve2mh/XtA0dNtlHK7NbR/DlHK7I8FdL4K8B0MDxJ4LGl+VoIIPYgyP0KhnVFNziuStOmMW7IrkkoYCADL5BnecsuJ8unb8M7rPy5y9KwzMblbPMEk0aVPllrycriDrlJDRHk4nXy7DVTw1bax5LNetclt8m5heHMp2A/fysoLrJS7f+SrfbOXzP/JtGBr/L/wDX6BQbm+itulLhf7Jjyr7PcTi4fWnDUDeXDrePwt2Hmf6qzVpJS5fCL9Ggb5mW9wHl7D4NmTD0w35nG7nfmd+2i0a64wWImpCEYLEUdVSHYQBAEAQBAEAQBAEAQBAEAQBAEAQBARXj/O1GjLKEV6nkYY28XdveRa02JEqpdq4w4jyyxXp5S5fCKn5m5xdUdmqv8V40A6WsIjQfCf6gggyCqL32vMjy3WVUemvl+/JCsdxB1Y9RtaALAReABsCSpYw2mRbdZa8zZrPouBu03GaCCJbEgidvPRSpHCWTJwl7WGo9xESBPoBIv2kA/wDS4vi3tSWSPUxk9iSyeKvNVRkjDkNnV0CTbSTeP+1Yq0+F6uS1Rpdq9bz76HD+LGqMlRxa86O7/wDKguo2PfFZRXv03wpfEisr6G/iMI18ipuTAzG1zlaJPVYTP6qPdt9Vf+iLft9dP9eOiM8S4e6ke7dj/lX6blYvuaWn1EbV9zTCmLBt4HAuqmBYak+SistUF9SG25Vr6smmAwjAGU2kgQJc/v8AEfQErLs9cty/0Ytv/JLev6/Y9KuVTq8vctYjGOy4dnSPeqGzG/Xf0CmrpnY+C3TpZ28+C3OVfZ/h8JD6n39f53CzT+Bu3qb+i0qtNGHL5Zr06aFS4JgrJYCAIAgCAIAgCAIAgCAIAgCAIAgCAIDlcb5goYUfeulx0Y27jvp6SfoVDbfCv5mSV1Sn0Vbzdz4+oCHu8KmRakzqLh+L5x5WDgbXCz53WXcLhe/Pv7k8nTplmbyyuKnMBrvcx+ajRynSS5xykQ4mJnQm0homSpI0Rgk2+ffv/oo36qVi5eF9F/c5LxNj5/1/krpcGcng0MHhahqQ2ABckmABMSf1GklW24yjyXW4ShlnZxGKc9jWVOtrBAEm4kOy9tR/YaARVU8Mpxm00zhcQIzuGskFpFgBGhEC+x8wVchhrKNCGGso1Auzs+my8PDr8MxrnuDalRzbEAi0zYg9589dFVth8NboIp21/Bi5Vx/E79Wk10sLZab+QDjYDMSSBpvsqKcubI8YM5OTzdHCx4Nejy1SjMDMC7XP1O2UAAmTaLx/ex/5Uprjgs/+ZOxcPD/Vm7hqDWiGi3fv5zuqdsm3yULptvns2sLhn1HinSa6o82DWiSf0XKUpvCOYQna8JFmcq+y/SpjzO4otNv/ANuGvoP1V+nR45ma2n0MYcz5ZZeGw7KbQym0MYLBrRAH0CvpJLCNBLBlXoCAIAgCAIAgCAIAgCAIAgCAIAgCAwYzFspNL6rgxo3Ji50A7nyXMpqKzJnsYuTwiveZPaGYIw33TLzVdAcdukH3byJMkECQJWfbrJS9NZbjRCtbrWVNxPms1HuFEl7ieqobk3JkT5w4alpmDCiWnaW6ZW1Ovajivhff+3j+pyGYapUcc031Lv6/9LqVkIrgxLNRH5m8s8cRwT2AFhmBfz/nf99eqrYyeJIUXRk8TWMmTg1PxqjaTKNSu83bTYIe4Zoh0T4Y1J20vCsxr7LkKst8Hd5s5WxWFirWw7aFJ5DW5HB4bHuioQTDyNToTMLiyto4upcefBGw0KLJXyzWxWGDx591JXY4smrscGcepTLTBV1NNZRoRkpLKPjSjPTq8I4T4hDqlmTcDUib+irXajbwinfqlDiP+iX02NOY+5AlrTc6jpka2OsXjZZk4Y58GNOvGX48fc8GN1EQrL6JdytyBicXD6k4egficOp4/A39z/VW6dJKfL4Ro6fQSlzPhFucv8u4fBMy4dgBPvPN3O/M79tFp11RgvSjXrrjBYijrKQ7CAIAgCAIAgCAIAgCAIAgCAIAgCA+EoCJcwc80qMsw8VqgmT8DSBJkj3osSBtfZU7tZGPEOX+hZr00pcy4RUvMfODqlT71xqu84yMBkRaxHwkCzgWmQQqW2y71Pn3+n/f4nNushXFxoW5+/JwcTNWHVDnDs0CQYLC0AuE2zDQ69O66SUIZzhmNde5w32ze7wl4PtHDNb7ohV5TlLtmTOyUu2br3sNNrQ370OgRJzh2lt3AwB+66i1hcckkGmkkss73D+Qqzx4mOecLQgdLWmpWqBxsG0w0llyAZBgzaLrQq0y7ZrU6KK5n7/sTXlltKlFHhlGnR96qc0vOJpNOVviVLGkX52PY7qBGmjgLaSRfXXBNMbhGVqbqVZgfTeIc11wQdkfJ61k/PvPvJj+HVZbL8M8/dvOrTr4bz8wGh3HoYp217XwZt9O15XREiOyjIF9zFWwzXxmBjeLHzEwYKkhY4ktdrgzO3h1NjQ9mR++UuJcAPezwG5bw3S+a0ruUpS5ySSlKXOT03FuBEGQItEbaR6z/NIHXErOqPvklnL/AAPEYxwbh6ZPzONms83O/bVVYUynLCKlWlna+OvqW7yp7PcPhYqVoxFcfE4dLD+Bp/ub+i06dLGHL5ZsUaSFX3ZM1ZLQQBAEAQBAEAQBAEAQBAEAQBAEAQBAcfjvMlDCiKhzVNqbbuMgkW2mDrrBiVBbqIVd9ktdMp9FVc18+PqnLUqCkw3bSY67haCXfF3BPSbtLQVnzttuXXHv3+pYnKrTLL5f6kCxXFTWpkPimDZrASLASAf1MA+7mhPhuuaxyZGs1l8rEuonkYaRF3GB1u2lpBDG6DUXM9TA5uXRSy1EIcVopy1dda20o2QwCSTJJkuJuSTckn6lU3JzfJQcpWS9T5JPyly7VxUPZSDaR0r1rMku0ps1q2iLwTaQrsNNu5xg0atGppSax7/Um3D+CUsI2n9h8Oo+oAH4lwNWszxCaTalOkBDWtqFpdJ0a4EWJFqumNfRfq08Kl6UdjhnBSKpq4rw21nh9IEODn1aT6bC+m5+VpeGvYS0gSGi9ySpiY7GFoUcLSbTYBSpt6Wi9z2EyXuP1JQ9MFHjAc4HI5tA0vEFckBgAjM2pMGm6+h+V2kIeZKt9pntNw9ejVwOBZ9qdUGV1Uj7tkGZZN3uEWdYCxBK8k4xWZEdk4qOZdFb/wDx9RsAgPOUGWHMPdk6drg+bSFnylFvgy5Si5cGBwtof2C8QRkweDfWeG02ucSYAFyTcQI1P+UclHg9z4XLLY5N9kZtUx5LRr4TTc2+Ij3fQX8wpoUSlzPr6FmGmcubPyLbwODp0WCnRY2mxujWiB/PNXIxUVhFxJJYRnXp6EAQBAEAQBAEAQBAEAQBAEAQBAEBr47HU6LM9Z4Y3SSdSdABqSewXM5xgsyZ1GLk8IrrmX2hOLSMP9zTi9R1nOH4R8G4m5aQJAWdbrJSe2vgtKmupbrWVfxLjjqlNz6RIBJl7hLnX6jG1+qLkESIlQRrSs2y9+/9lDUfxR/E+DWsL6nNfS8QPDwM5Oo6sp6g7M/RxzNBBbILXi8yFPPbTjD5Mu2UaWmpNyzz9zfaAXNL2tLWnppgZWNFpa0ajQCSSbBV56hyf2KturnY+ejqYPhFTF1zTwTMwsTmMNYDE53R0gXAAknzXdUFN4iiSipWyxBYX199Fm8uezjDUIfiP9TV/EPu2n8LN/V0+gV6vTxjy+zVq0lcOcZZIOO8DZigzMS11M9BBeIBjMIY5s2Agzb9ZsFo53CsU9lQUMPRe9jCBXqVHNL88NaXP6rPLMtSYOfNeDr6eGr4AbTZWbHEMQXgU6vTeHuAcwDo8RjXFxEtBGbKQNDBxOZ+Y6GHe41Kj8ZiGggUadQsbTLgZbVe05ReYDRmEgGYBUVl0YfMyvbqa63hsq7mri/EeIvIxdQU6QMto03Dw/XpJzGd3EmSuJ6uC+Xkis1kI9c/sYOHcNbSFrk/8j1hZ91zk+ejL1GolOXPXvk36ZLTIMdiLHSP7fywULsfj8/JC7X4/Pydvlf2e1sYQ4NNKju9+h8mjVx/kqzVXbZ9l9S/RRbYsy4Rc/LXKmGwLQKLBniC83cfIfKPIfWVo10xr67NOuqNa4O4pSQIAgCAIAgCAIAgCAIAgCAIAgCAIDy94aCXEAC5JsAO5KAhfMHtAp05ZhQKrhMvMhjYMEzq4A2JHuyCbKlbrEuIc+/198lqvSt8z4RVXMfNb3nxHk1zcSYytb8QDRaIBDmt6TAcCCqaUrZ+p8+/yI7NfVW3VSsy/QjuKaarhUeal3RBN3MhhLmttIcwtId8Ubwp1F04UsYMq261SUr2n+x7+xtJbDcjWzDQ4mbzmdeAfIafQKG29P5UUdRq1N+lG/gcK6rUbTpse9x+Fjcx118hG5/ZcVQ3P6/sRUVb3ws/sWZwf2cNcxhxX3Z1LGOzO/K6ppERZo2173I6OPk04fw+tL1E54bw+jhqfh0GNpMF4G/m4m5PmVbhBRWIovxjGCxFYObxDmI+J4OFpmvVBbmF2tDS6HQ6IcQO2k75XAdnRs47mCjSeKc56xaXCk2C6AQ0zfKLmLn4XHRriGDzJwOduYsJSw0497qJcHt+zg5n1WkiS1ki5yjLUcBlnY6epBsqjE894rGPNHAs+x4UkufDjnqw3WrWN3EhoEDyBlQXzUYtJ8lXU2JQcU+TRpYZo6mtAEm4GsgSJ7bx+IndZErZOO1mHO6coKMukbHjOy5J6e37d4m8aTsvI2NLBzG6UVjwZeF8Nq4h4pYemajzsNvNx0A8ykITm8I6qona+C1+VPZtSoxUxkVqnyfA3yM+/wDW3kVpU6OMeZ8mxRooV8vlk+a0AQLAaBXS6fUAQBAEAQBAEAQBAEAQBAEAQBAEAQEc5i5woYWWz4tUfA02bGpe6+UCROpEzEKvbqYV8dv6E1VEp/gVXzTznUrOy13wCemiBYfmbN+xzGCHAtOyz52WXJvx79/Ymstp0qb7f6/4IZisRUrOymo1tF5iQdIBALnOsTEtzeQB7qSqEU1nKZl2a2V8lGeYrvH1PjcOQWtY+abcpBylhzAz03mBaDrPpJ4snCMnKPZl32Vwm5V5ydLBUqeVzcrjVddhBJLnEjpgAydT5xCiUvifN2QRbtb3LLJXwT2fvdkdj6gwjHuDWUy4eJUcQcrRNmuIDjFzrbtcr0jffX0NGrQ+Z8L6Fi8ptwjPGoYSn4L6L8lZjh1zEse4yS5r2w5pnQ7EEC5CuMF6TRhCMFtisG1xDjbGCp4cVX0zlqNa4HwnOYXM8Ue80GwsCTmEArs7OVWq1A/PjawZTeXBuHyyXssx4ytPUJLXZrlg3gmHZ50ecRiabcNnZU+yUvjdUsXHdjnCc7S028JwcIABicvjaXJ5KSisvgrfj/O1WmDT4RSMx1YqplLzFi5jDZlg3rMuMSbiVFHUVt9laOrqllJ4K6HCq1Z5qYl5e513Oc4ucdrk3J+ux7KKzVrHpILNbFL0/wCzu0cMGNDRoNPK0f5/X9M52tvPky3c5Ny6ZtNe6Mg0JnKNzED1tP6nuuJS3dI4bdjxFE25W9m9bERUxU4elrl/8jh6H3B638lbp0blzLhGjR/D/NhbHB+EUcLT8PD0xTbvGrj3cTdx9VpQhGCxFGpGKisI3l2dBAEAQBAEAQBAEAQBAEAQBAEAQBAcnmHmPDYGmamKqBg2GrnflaLn+y5lJR7OZTUeysuOe0d+Jp5qD/Aw7tCLvdGodF5G9MQSCSCYWffqLHJwSwXK1TCHxLGV/iuLveCKDXN+V2pLg2QwH5soe0GxcIBUUKPMuiC3W2Wf/LiK7fk59NhcGNcPEy6iSIGVpbLmxfquAZBYQZuppOFUtyfZkTlCmfxE8tm5SbDQXdtAAALzDWts286CJJPdVbLHZIo22yunyyWcA5SfVpnEYtwwmGbc1KvSC22kkGCZjTXVT1aXfh9FunQ70nLj9yb4ChhcI6nh8GPBq4qnmoY2owVWvMy6kJc0h+S4aYBkawQb9dMYfL2aldMKvlR74TweviKlenizXrYBzQAMVkbVdXbUnxaPhBrqVMACJgzBEKTJLg7lLlmlTo1aVB1Sk6qQ59XO6pUcREF76hJeIGWDIgkQgObhAaJqfZqJY6mchq1gAKgbL3MlpApU4LMrz3AymEPCCc5+0fBYd5GDa3HYiRNR3+01zYyvn3qzhAAvEbnf3H1PMkLfxDFY5njY1z3FxcKZ90NAi1NoswCRYC6zNVY1NNMx9Za42KUXkz0xlMixzFwjQXkADsNlSlPMsmfOxylu6PdapmMmB+UBoEeQXUrW/wATqVzl+P1Ovy5yviMa6KLIpjWo6zW/5PkF7VROx8E1Gjnby+EW7ytyRh8FDo8WtvUcND+AfD/datOmhXz2zZp08KlwiUKwThAEAQBAEAQBAEAQBAEAQBAEAQBAEAQFE8Z4RRpY6sOOfaq4cJw/hG1UFxkkhwOa7QGiwv3Cpx21tuzspQioTe9ZbfHn+iIU/BNYT4IcymajiAepzG5jkzR7zmtiRaSIVV3RnY93RTlfF3tWLheGfKFXKAKo6AWuMQTmyxZ0CTln+BdWL+WL4OroPG2t+lm7jnUw6KTszSAR5SMxmOwme1+14lTzhFdadN7YnM4XzY3D4qhWdR8Wkx+YtcLPFwcs2kTI2loV2jTJS3S7NCjR7Xvl2XXh8PV4oxrzVaadOs3E4LEtpsex7SHNFKvRc7/cpkuB00BmZVx8GguST8NwIpdFeu7E1nuNUeKWyMkNJo0wIptbmb7o1dcyV52OjYxGOFEOfiHNp0wQASYAmwBLokkkAAXmwQHB5n59w2EaQz/UVotSYYgxIFRxH3fpBd5KKd0IcSZXt1Vdbw2UNzfzZxLiTstbNTo6totBYy1wTP8AuHS5J8oXcroRWcnsrq4rc2aHCeCZTmqajY/3VHUarwjP1Ws/lXR3WCP567b3JVNzWMPn35KDsWMPn3545NynTq4irFNhqVHHRo3PouEnN8HkK53S4RZPKvsyAipjzmOopNNh+c7+g/VaFOiS5n+Rr6fQxhzLllkUKLWNDWNDWiwAEAegCvpJLCL5kXoCAIAgCAIAgCAIAgCAIAgCAIAgCAIAgCA5HM/L1LHUTSrCCDmpvHvU3jRzf8bricFNYZzOKksFWM9l+OLahLqTXMnIDJ8aOx+AHzWdHRSecmX/AOuby5PkgFahJj3TmjqMBrhLS10aNJjNHyNuIlKZtN1yPNNY65OmZqtzU35XCQbEOETOsg7H9CF1ZXt9S8HV9Pw/VHwR7i2DdTdHwScusCdr6K3RarFnyXdPqFbH7kv9lXPzuHVTRrEnCVT1b+C42FVo3GmYbgdwFY74J+uS3eKcXw2Fp0cRjMUGVKdPLTdQr+M/FNI6iab2QZMEG+XMeoDU4tfY9yiq+ZvaVVx2KaaFI0We4yCXVCCTcHSmTN8gBIsSQAorvkeGQ37nW8PBrMowZk7QJsLGRG89PpB7rG3pxaa5+pg/FjscWufqbbKgykFod2JmWzrEH6wd/Uz5C3b2c13beH/kxaLhvPCOHLdxFcEu5V5DxGLh9SaFD5iOpw/A391Zp0kp8vhF/T/w9y5mW7wLl+hg2ZaDADEFxu53qf20WpXVGtYijXhXGCxFHUUh2EAQBAEAQBAEAQBAEAQBAEAQBAEAQBAEAQBAEByuZ+FvxWGqUadR1F7h0uBi42dF8p0MLicXKOE8HFkd0Wk8H5vqYOvRrVKGIpw5pjKBJB2yge8CLysm2tJ4XzGLdRhpRzuNTEUpBMtItlc8wGXuDsPUgxltqVPVbu9Euyxp78/8dhiqNDvuqjYF7kZbjbKbtM7HuDuJ5lCVT3pnFlUqZb4sjePwZpOg3B909wr9VqsWTSouVscrs+YbAveRDTB3jX0SdsYdsWXwguWSzhOA8AAttU+bcHyM2Pp2WbO9zeV4MizUuyWV48HUpvAa5paCSR1doJ09ZHl5aRXm4+CrZKPKjzn3wbXB+E18W/w8NTNQ7nRrfNztAva6ZTeEjujSztfHRbPKns6oYaKmIjEVvMdDD+Fp19T+gWnTpIw5fLNqjSQq+7JurZaCAIAgCAIAgCAIAgCAIAgCAIAgCAIAgCAIAgCAIAgCA1nYGn4njeG01Q3KHwM0awDsudsc7scnmFnJ+ceb+KMq46sX0Ps2d0Op9nNsXP2DjaYtvuSsy5OUnKKxgx9QpTk5RWGjk4jAtIAuHCzTNiC4GBoA6STe0E3sApKbVNYfZNptRGyOyfZi4diWtIDwHNPcbTtmFpjXUKOcZReUQ21zrllf7OrUpsB+7zZbe9F956dNhHlKglOPa9/iVJ2R7j+X1/E+NaSQ0AucbAASSTsAFCk2+CKMJTeIosHlb2ZVKsVMcTSZqKQ98/nPwjy19Ffp0TfMzV0/8PS5mWpw7h9KgwU6DG02DQNEfU9z5laMYqKwjTSSWEbK6PQgCAIAgCAIAgCAIAgCAIAgCAIAgCAIAgCAIAgCAIAgCAICvvalyGMcw18OIxLBcD/ytG35xsd9DtEFtWfVHsr3VbvVHv8A7KXwFJ+UsqjQwO4i0GdIWVbJRnmPZi3tRnmPZ84hTL7kdXTLvmgnMQNiZba2hM2AFqN8Jx54L0NVC2GJvDJRypyniscG5G+HS+Ks4Q30YNXn0t5hQV6V2PK6K1WilY89IuHlfk7DYETTGer8VV8Fx7gbNHkPrK06qIV9GxVTCpYiiQqYlCAIAgCAIAgCAIAgCAIAgCAIAgCAIAgCAIAgCAIAgCAIAgCAIAgK49ofIxqu+1YMAVHECrTkNDybCoCbB2k99dRehq9Nu9Ueyhq9J8X1R7PfK3syp04q44is/UUh7jfzfOf6eq6p0cY8yOqNFCvl8ssJjA0ANAAFgBYADYBXS6ekAQBAEAQBAEAQBAEAQBAEAQBAEAQBAEAQBAE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2" descr="data:image/jpeg;base64,/9j/4AAQSkZJRgABAQAAAQABAAD/2wCEAAkGBxMTEhUTExQWFhQXFhwXFxgYGBgYGBocFxsXGBsaHhwYHyggGBolHBwYITEiJSkrLi8uHSEzODMsNygtLisBCgoKDg0OGhAQGywkICQvNSwsNCwsLCwsLCwsLCwsLCwvLCwsLCwsLCwsLCwsLC0sLCwsLCwsLCwsLCwsLCwsLP/AABEIALQBGQMBIgACEQEDEQH/xAAcAAEAAgMBAQEAAAAAAAAAAAAABQYDBAcCAQj/xABMEAACAQIEAgUGCgUKBgMBAAABAhEAAwQSITEFQQYTIlFhBzJxgZHwFCNCUlNiobHB0TNDcpLhFhdzgoOio9LT8RUkNZOys1RjwzT/xAAaAQEBAQEBAQEAAAAAAAAAAAAAAgEDBAUG/8QALxEAAgIBBAEDAAgHAAAAAAAAAAECEQMEEiExQVFh8BMiJDJxkeHxI0KBobHB0f/aAAwDAQACEQMRAD8A7jSlKAUpSgFKUoBSlKAUpSgFKUoBSlKAUpSgFKUoBSlKAUpSgFKUoBSlKAUpSgFKUoBSlKAUpSgFKUoCr8C6c4bE3zYVblt9cvWKFDxM5YJ1gTrFSHSPpHZwQttfkJccpn7IRDlLDMWIgGIHjXOPK10dfDuvEcNIAcNcj5Dzo4+qTofT3E1SekHlIxOLwww11VK5YckAl2BlXBjsRpoJ1G9TbNo/RvD8al62l22wZHUMp8CJFbFfmnyY8cupjLdvrGydW6Iu43NwAcxrnPrjur9F8Mxgu2w3PY+mtTFG3SlK0wUpSgFKUoBSlKAUpSgFKjekPGreEsm9cDFQyrCAFiWIAgEiqyvlPwp2s4j923/npQLxSqSvlKw52sYj2Wv9SvY8otn/AOPiP8L/AFK2mC50qnDyg2YnqL/+F/qV9/nAs/QX/wDC/wBSlMFwpVObyg2Rp1F+f7L/AFKxP5SLA3sYj2W/89KYLtSqbb8oVo7Ye/8A4Q//AEr3/L63ucPeA7y1gffcpTBb6VT08oFg7Wbp9DWD912n84Fn6C/7LX+pSmC4Uqnjyg2foMR7LX+pX3+X9r6C/wD4XL+0pTBb6VVF6bqYjDXzO2tj/Ur6Omg/+Le/escv7SlMFqpVQfp4g3w1796z+FyrJwrHi/ZS6oKhxMNEjWIMEj2UoG3SlKwClKUBixWHW4jW3UMjqVZTqCGEEHwiuVYjyIWiexiiqAnKDaDNr85g4zRy0rrVKygcB6ceTn/hmFOMt4ku6OgWLeQgswAYNnMEeirpw/pQ1lcTkCM1pl7DtlUqX6svmAMESJG1Z/Lz/wBIuf0lv/yqn9NOH3LIvm1lz3b7sJa5rZFuy4QgEIT1mZoYHlrWPg12yyfzn3Jjq8PsP1vfPL2e++S35SL7OESxacmMoDvJByRy3OdfbXEW43fUKPiss5wosooDHWQpQQ0BdQNsonSBu8L6QXL1xbF4grdy2ZyL2A922xMAQw0iDpBqqISfqdk/nAxcsvwazKqWM3SBCsynUrvKN6hOxFYLHlQuvEWLWqlh23iFDTrk+qfE1R+JXbzrcW3YvTGQ5YzlRcLEqFWQ511nWFBmAK0eFcUYi4hwzIlxkbs23YBrYKhwgWQTJLEfNEARU2bt9y+3/K3dQwcNb9Vx/t7Gn4V5/nhfT/lk1JH6S5uJn9X9VvZVGxlxGBILOplASsjNOeVIIWQTodJnaKwXeAABT8oNBQZg6sVnzS+jaa7gwY5kHuHHl/PyOgr5XrpiMKhmSO3c2WQT+j2BB18DXqz5W7jMqjD25eMs3Lo84gA/ovEVzJuEqFQoVYgHMEuFiueTtm7GhhpJ12javFjh+VlLhUheznYqGGbUL2jmWZ9u/e+sYq9fn5HY+H9M8Zi26uzbtWWEsWZmYwrBSApQbkgzrp4nSXxHEcdmSwjYfrTbNxnOaYVspAtxrqR2p02jnXErnFrz4r4q7dsXLak5gIbtO5gjQRDDcHbUnesht4g3/hRxt/4QP1sjNBAGTuy6ebtXZddHaGXbFKlw767+ehd/KZ0kuItrAXTbuXHZbjOmZSsZyBkgj5I1zA67c6q1nl/H3ncTVSxN+43EFN2695y0l3PaMpoPADkKtS+r3Gke/dWxOcnbbJAkD0c/f7a9W38N9/V4e2tS3d9ydRuI8NO6sq3CB+enp/CqJN1G0nw+6Pyr2178u+tRLmnjPuKydZ/Df3FAbLDnP4/jvUN0n45Yw6w0G4RIRd+7WfNHp+2sPG+NNbi1ZBa/c0RdwBzYzyBmOW/IVoYPo0q9u98bebVmbUT4T95rnKdHr0uknnfHC9Ss47pXibnmv1a9yaH1tuajMLdU3VN4F1ntSxkj071deK8DS4pGzfJI5H8qomIssjFGEEGDXNS3HXU6Oelkm+V84OhYjoZhWUNbzpIkENmGu2jVXsYcXgj2bzFDsZlTHIq0xVj6F8Q63D5Ce1bMeo6j8RWxxnCC5bZDzHsPKoUmmfSlo8WfHugqfg0OD9OVaFvqEb54nIfTOqfaPRVyw2IDRtrG2s8xBrh7qQSDuDB9Iq2dEOOXcMqm4C2FZ8mbnbbvHcvOPWO491L1PgbXzS6Ot2lJE/dWe0dN45a+3v8AH8PRrYZ5A1BB57yORkeA18DWe4dJBgf7Rpy0roSamNMj1nwB0237qtvR/jNvD4Gy1wwNV3ElmuZVUDvJZfaKpOOfSO/3MVZOGdHvhfDltgrZLOtwXFUMSbV3OpbaYgiCTy9FRM0tN3itwTFgmGI88awJ0ABM9wMezWsHEOL4i2huDChwollF0Zx39kIZ01018Kx8N6Otac3Gvl26x7k5VX9IqqwaNDqoMgDbxNe8RdKuXRrWZlVWYZZIUsY32AJjU6sdO/mjGZ+jvGvhKuSmQo+WA4cHsq0yojY1L1XuiVkJ168xcWT39hddd/Tzqw0CdilKUNOeeXj/AKTc/pLf31H9MLI7N1kW6ixNtxIcdUkr4A5vsFSHl4/6Tc/pLf31p9KllLZct1QZDcCtkZk6lQyhoMHMUPLbcVEyonCMReV3a4FW2HJYIq9lQdlHcB6K98AdVxFosCRny7xBbsowI1BVirf1RWvj7iNddrQKWixyISSVXkCedbHAGHwm1m1GYKImczdhTIIIKkhh4qKsku/HLVywexeZWKrcZl3OeDrrqZufZUZ0k4tesvZZLpAVjoQuQMpytLZc+ZtzvAMg1KdMSRAJmLNkGQTstqTrvMCo/irrdBLNn1J0HaGm+oAGxUmTqMoKsAKUieiQ6EYD4VaKuTbVXFwNGYsRK7EwBz2mt7pPefArZIzdYMQjKwdO2ptXACAJK7AEOCJByyNahOh3SW3gy1u4rOhXslCpIkzBzbjXQ76iRWPpzxV8VlvhYRSFRQC2UANqTzPa19Iq21wdMihxt+Mj+DcbNl3KgxczK4JBBFyQZEdoRPcfRWpxvizXRaBLEWs4ty0gZmB00kDQaSeW0VpYO4zsFFt2Oh0U7DnHdrvWk+I5QY22rODltRPcDx738VcuOWYlQO00mBAAnSugX8FCFcikhSM2sggDXzQTs3t9dcewWPa0xZNzpsPxrePSfEfO+78qqMkka0beJMcQX1f+J1q0G5y9fIHXT1VRuHYlrmJR2MtPgNge6rWb0HTcAjXx29I1H27VsTSQtPEb8vuI/Ctm3c9+enufZUXZvTrpz39cc/fX0Vt2rvj7+oc9Kow31b2d2tfMRiQiszHsqCxPgP4Vg62ojpPfbqurWSXYCB3L2j6pAFY3RSTbpENg+k5t3nvNbDM+kk6qvJR3CI+3vqwYbpnh388Mh8RI+yqWeD321yfaPzrDc4XeXe2fVB+6vO6fk+nhy6rDGlB1+DOmG4jrmtsGHeDPt7qqHSzDKSGBAuDQrIBI9HhUPwpryOOrLByQoUbsW0Ag+JFdI4jw3q7K2Wtq9kdg3Gtj4y6ul1xd8/NnzgQ3mgDYVEmocs+jiyS18HhjFJ+7pX4r3/UqHQi/1d5g7BVdY1IiRqKtWMvaVCN0XVp6u6qNyS7op8BcGi/1wB9atO9av2Zw94NaLA5c40E7MrbMnipI5jxqlPmLOWPJk0X8HPBr0fzhlcvTcutGpZzHrNdKtcLtjC/Bm2KQT9befSD91VnofwYi4btxYyEhQfnDQ+yrRi70A0kzNDp3sc5rmX+P1PHk04sSr4R27donLvqswR/VaPUR3VdLt7SYn8dI99a4vwviBs49bgOnWQf2X7J++fVXULmJY6x4c/ffSu8HaPh5I7Zte56xd0E+NdR6ER8CsnwYf33rkok++9dE6IYtreGtgrmDMwSDqO2SQQTAHnGZnwNJIgh/KR1ltxd+E4hCy3k6uxbF1cotM3bBXSY3acoLEECTVTs20GbPIAQ5coB7QHZBn5M7muk9K+hWGxJN65iL9hoKl0uhRlcZSnbBARidVESTVT4J0GwdvEf/ANF+8yk5FfEW+rYqeyfihmM6HL6Z7qhFHReCn4y+frp/6k9tS1aHDvPunLGYqd5nsL/t6q36wlClKUNOe+Xf/pNz+kT76510p6f5br4dgrIDEqIZYREg5mhvNBnTeKjPKD0rxl+9jcNcvFsOl66q28qADqrjKmoGYwBzNdqwCj4PZOUAm2pOg3IBJ9M61EqopWfmu9ZtCW7YG2irGmm06V84deVXLKYYKCpMnKwZWXRTzykTqBMxzFs6Q8LsW8RdGa2qZzCqWJXzTBUL2T2m590bVDYTC2i6pnUmIAjTzWk9pdY1PydonmNTOe9XRY7rXcahNprchESRDNFuBr2ozEIpMx5xgDSInF3LeVkVrc5u2oYEFjozEDQzCgiAZmZ0r5xTObKhCMi3GB1RFnttPaYlucfVgQK84t17TFi2e6SJMjRbRUzyJ5mCeyDBBIG82G1RAWsHdZ2KwQGIPq7vHl99XLhh+Ihs+UAXMyrbJAMAAhg2k6zvPftURgiC+lzLkIzqoBZgBLftEQBIJIAPnQCdrjaFMrooKBY0LzDAasQe0p0gmeXIijJbXkkXwwti4yPcD21BPYtr2soaDCyFynfnPLlW+OYtWvuqogRcsSlvN5qkmY5kkwOVSNrDYtSfimhkFsk3GaQ2xMvBMbTtFVzH4k9bcKkEFtCZnTTu8IrY+5qas1L1lQhYhtSAjaZdPPBESTqsRHrrSqwcNxdofp7Vu4c6zN25bbIJz2+ypEMDExIrHxm3aYs1oEJOhJkgd0nUkCOffWlWR/CTF5PT+Bqw3rnISeZ125+r37qrnDZ61PT+BqXvXDO59/Crj0CVS5MRzPuffu8K3LVzT8/ZFV6xd3HufT4Vv4e9sJ9B9n8PZVWCcV60cSc15F+qx/8AEUsXe4QPf/fwrznAxVgnZsyfvCR91RP7rPTo2o54N+pIpYrDisIcpPICakeJ4u1h0z3DpyHNj3Cue8a6QXcQYPZt8kG3r7zXnSs/QanWxxLnv0JnofriDfIJ6tSyd3WN2U/dln9KCuidHuNG3bFs3FiYCXR8Xl7g4nJuxMgztzNco4XirZti07Na+MzrcUZgCVCw6ghoAEgrJEnQzXRuF2sP8HTr3ZdGHwpCl3DXGiVBaV6g/IC3Mp7zrpU4NtNM8Gk12CGOWPNBvc7bVX7cNf7snsTwbDXYyE2LjTAMdWROmXtQxjQlX+STl5VV+kvDnwyPbvqCgUuFnMh2Er3HMQJgGfRW/iLd3ClU6xCtzMVWZDBdJynvBBBG4O51ArPS7FlbFqxmJa5FwySYtW8y2kHgXNxo+qnfXOMbmlVM+tl1OzSSksinB8JNW7f48qu6d+xscPxZNm2Sdcgk952J9JIrV4hi9D6KjL2PFsC0suyKEIX5wHa/vTUfetYq/wBlbTAeGg9bHSrrk8T1UYwUVzKulzyROJeWJ8a7PZMqD3ifaK5Zjujly1a6x2QEsFCAlic3iNBHrrp1oZQBrppvXaB8HNCcZfXVN8mbLO38eXKrVwjFOthCrQqLdET8ovoO4iC2noI21qXXHb8/RU1hcTOCuIQIzOQY1iFJBI87WT7K6HGXRueVfiDZMIvyTjbIjvBtu3r1qr9HCvwgC4WVSCGKkBtcoME7Vk8pXHsJds2rmZnvIFKLbbKmaOy9w69pCWgCG3EiZqJ8i2Ke5xVS7EkWbkSSeQ2mufRSdo7lw/i1kgk3EXaAWQNAA3AP4Ctz/iVn6W3++v51kS9JiPfWq31i+FYC1V5doBPcJr1WPEea37J+6sB+bOnPHuG4oX3w+DuWsTcl2u5zkPzuwGyhm3JA3k86v/Sjpi2EsJFkPC20EuV3tW2nzTzJrhlszbJ59Wfurr3lSsr8Fw796p/60qJFI5fc4riGENeutPnS7do6AkidTpVh4PgLd21h3e6LTdXdJORmLfG3LeY5d8qwO/Qd1VS5uatnD76rhMPIE9Vf1luV9yV05Rz310NVRzn1ya+BwNuymZwxBZbqFVuB1DLk2UiNXG0iB6jn4peypeJLdWjZQCHkLCoVzOZ84nWTC6CYyiQ4ggFpQUy5lELtJHVEqMrSwCg8yY9BNRmNb5a5mZbmZQpftktbCr2WmDJICkaiQTzEqqNpODIocooDqOwTnBQyQp84jkN83PfUNkTFKj2Ld9ra27hJuGSUVVGZtI1zgwF1GZjvvXrBYjPaR3ORyuVhJA0LaFS2ggjTx5iIjOkFtDZLdosG7MsTAJUHnrppr6ySJqiSYxXFOG/HXwLbrdsohsBeqcMt5VZrY/VsbZDggiShk61tri8LcVDa+CKoey19Gsi58V1Q6y2oFssXnTSCSN6gD0ctSNHA0+VO59A0iDNY8cnwfDt1RKnMpVswLRmI33j0jefXlG2SmAxVqzbslbiGw7XS1t0z3bYcsbQkKSqAZSSzfK00qiWARZIYEawZkRsDv4j7KkuFXrtxspukICCwiZ2EEgTqIEnwpxlAgyDY7yG7yT534fhWo1OyBwR+NX0/hUhih76ePtqOwx+MX01IYg+/4fhVRLMSv7+/qrZt3wOQ29ekVoxXpTWgmrGI8fQdffur3xBjlV185GVx6VMn8ajrVyPcctvuqRwYzCJ9E66xpW9mp07REcUa9iHzvudAOQFbS8GGSBvzNbi2crmfVUhaSvNN80j72j0ynD6TJy5FVv8ADLtoFiJQRJB2kwJG9ZeFcRu2Xz2bj225lCRI7mGzL9VpB7qmulJy4XT5V1QfY5/AVWcNhmO2lXGVLk8Op0yWXZCyw3sfavBesw5t3ANHw0IDzg2T2FO5lCmvI18N7NdN1zL6ZVmQgUALJ5kACPHU614w/D8yFc5D/JJJyz3HwPfy9tatp8rFGBV10KncfmKlzb6PRh0ixyW/+npf/Sbs4ruCj0Ko+4VtnGGNTNQiXa8YrGhQSahH03kUVbN9XOIxVi1rlRutf+rsPWdPXV1Pt76rHQ/BG2jXn/SXdTPJeQ8J39lWNTO47q9MFSPzWozfS5HMMoHoqw8MvsMFoto5c5lj2oNxBsRBkkrMiDEkaxX801LcBw7Xra2kUdYTcytGXUQdWAmRCn0AdwNazgzjnEWYBgY7TSYM6j38K3Oh3SO5gcR19pQzZSvamIbfapvpn0fWxFtrjNiFl740KqNYIjReQjTUHSoDhQAMqBIIIzAt4gxIFc7NjGuz9FcFxfF7qI923hrIaDBzl1B1kqDv4T6Yrf8A5Ot9MP8Atj/NVb6BdO7uIizeXPeIKhsuUC4ozFGI7MFe2rCJAYESNehdQPf/AHoXKLiZax4jzG/ZP3VkrHiPMb9k/dQg/HCfo/7I/cK7B5T2HwHDEyT2RG0fFoR9hrj9s/F/2Z+0CureVFVGFsQNWFst4xaQTUPwajmsIdT3VbOCrY+DYc3muAG1fAFvKD+nuanOCCPAVSmNdB6MYM3MHhwoUkC6W1VTHXXNJY9rbRdN96tktGHilpQMKM3OJgIpAtNrqDM6QSPVrpB3iFthswkWkYDsbjtICBb7QLBRBMGSJGpq3YsBxatDqTdLXHTMvVgKCwGUK8k9WVA1kgfKMsaZxUg5lzPlLKmRRoIkwAwkkOBAmY310rDn0TWFzC0skTlHMofMDbBJjYiY3BBjUx/G7TCwTHPkzERmU7ZQOY589hXjhPErNlVts11HG6yVUMS0z6ZXfx8a2eLYu0c6Z7x+egYlSQQdT1eg0EmTuTyg7ZhqYB7NxmK3L0wZVmEEP2SFWNT2u/TxrPjMBNtktKFzBSBETky5TPI5dPGRzBJ+4N8Il4m2x17DICWRgxAbdICCd55bwa83+MAArayli0J2pyx8tpAhgQRBkHQzzYCM4TgbhVnW4bZzFCMuugVue2prDjbdxZzXM+mxA9Pfr/vXt+D3zJnU7nMZJPf3mvnFkvLla6q5XlQyGRmWOyeYYCDB1giN61MqKZA2fPHp/OpFgD79/wCFRtk9sen86kAfXWxLPDIK8Zdf9/GsxPv7aJ7dvsPhWgyYe3qJI1/LepTDLz13/jWrZgR3c/fnyrbtPVIG29vMNND3+PjXzB4sZgr9luQOx9B5/fWMXdZrN2XEMAR3EfbUygpHs02snh47XoeOl1n/AJWe64p+xh+NROEIKg94qQ4hg7jWTbRpRoOV5MQQZVtxtsajMFhbqLDIdOY18eVcZQaR7serhPNfVrz6olMPW1isDbvqA+jDzXHnL4fWXw9kVHW7h5I59Cmtm018kRbyrIksRMaTAE6+mpSZ68mowKNTaf8AcheJYW/hyA4DIT2XHmn18j4GpHgnBjcIu3hCDVVPPxPcs+30byxwCM2dpYjbMZj1bT4xUlaNd4wrlnw82dybjFvb7m0hI1rMjVpqeetZVu6a1Z5zKz99aL8dew9tkkNbZnBHPRGO+h0Meqtm632/wqEx2Ce9dyABUUFnZzlVp6s5M0dk9mT6R30ZM1aN29exV+z2kE4q7nvXAJb4wGAW2RQAFG2gr50e6KsoW7cUNbLALJVBOYKVLE9nZh3gxNTHAsTewYXD4nEnDMZYNkDq6gMoXsnXUg9ofJ0jSdcdKkXSwxLJcusXyhM5uNmbsgSBMkSTExXK0Emy3uAvFcAiWwou27d2FACr8HXEqTA0Erdjc8q6lXJ/J+b9zi9wX2DfBsO6gRqpuvaO+3mrMDQAjvrrFC30kKx4jzG/ZP3Vkr4ROlDD8ZWj8Wf6M/cK655Vh/y9jwW3/wCAqD8oeH4PbTEW8ELoxNu41thDC0MrEOBIgwdAfDnXUsTgLF2xaZ7Vti1tJLIrGciida5z4KR+cYq7cKYfAsMCfpTHdF67rvvPo9NVTiOF6priN51sxvvse7xqU6N4wX1WwMquEdFDNlzBybnnMYJzFtNOVVZE7SLzfe4VVEuibil7SkASyk5iTuDoCNSDuASBVZxtm5EMrOynL2R5sfLi5qSDmg6+cZiAKtHQro0uLxbpde6lpbAZUsu9kSCiyQO+SdIq6nyUYDvxH/fetRP3lwcex11DOZ4kKWtlVM9nVCYJJkk7zJOteTxJYABEEdoS8EneZXSe+G/Psf8ANRgO/Ef9960uM+SzBJh7zo2JDpadl+OY6qpI0Oh1rbM2s5Ng7qJcDKiAkhYQGSWZdB2FATUyPACDFQXFluJdlUhdDOX5yLI015T6Sdq+ixePK7/frqfks6DYbGYS9cxaXTc6420JuXUygJbaQAwkyx3kaVKmnwRCVvg5WOO4lRoAAfqGD9tauNxl64DnGmhgDQkxrGuug13ipyxxZbdkoDmYhkPZGbKysh7TKRI0IIMgk7a1oXeJAi2rgslvQCYYqcxMlQJIYzrqYjatTOm9Mr8NMwZmvWdvrfbWbE+cDDLKiS06nUZx3KfXzrF1L+7D860qz5LdzfbTM/1vtrOMMfre1fR398V8OHaJ19o5R4+mgsxZ3+t9tehdufX/AL1ZPg7RsT3aju150+DGBvqPnKeZHfQWYi7/AF/71ela5/8AZ/er38HPefan+apHhfD8yuSBoCRmdQNMsS2yjXnQEd1tzvue16+Z7h+k9r1N4jhOVdcxJTMCuRlEwQJ2I7Q1nUa8wDhTAGFJjUAntp+XvNLNIsPd/wDs/v16GKu/Oue1qkBgmhjpoPnIJO+nfppHfWDqSQ5iALfepMyons7DWlsyzV+FXvnXPa1ejibw3a5+834Gsb2zAIzba7xppIM8+e2tfbeGcglQxAEkgEgDvMbCli0ZBi73zrv77j8a3cJfDRmuXsx5dYwn7a0LVlttfbX6B8lvQrAPgLV65ZS7dcszu/aKkMRlHzQABp41ljdzSOQ4XhjO6pmvZmIGjud/QTO/fU3w7GdSlqbT3AGuZgzM6tpb85H7JU93dXeh0Xwg/UL9v50/kxhPoF+3860mSkz8+dJsXauorC0bYV2AASGgqSNSTmjbcCANN6jOCCHJeWkz2m8OZkk7V+k7vRLBN52GttG0ifvryvQ3ADbC2h/VrKC3I0+gONN601wtmMhdgAIUD7gKtNavD+HWrClbVtUUmSFECdq2q0pX5FKUoafmnyj9DsZhnxmKu21Fh79xlcOpnrrhZezOYGDG1W7BdN+sPwa1h7l17QiLeZyVUhc2VFJA82fE+irv5WcCbvDngx1dy1dP7KXFzexZPqql+SXhK2uIM4GvUOCfS9o/hUSXgqyn8X6K8Sxbu6YC7lLNBdVtMAYgEOFLbbmdzryrV4d5NuKI2Y4Nxo3yrfNWA2bviv0/SqoiS3HN/JlwTFWMTea/aZE6oIjGAG1BMAMY56Ees10ilK0JUqFa3ErZazcUCSbbADvJUitmlGacfTopivoG/u/nV96C4C5ZsOtxChN0sAY2yoJ08QasdK8+PTxhLcmy3O1R+Xl6KZhPXKJ1gr3nUedyrMeg8jS+oOvyNOyP2ue1dJPk8xYOj2Y/ab/JWVOgmMHy7PtP+SubeY1Y8JU+nfRjrl4evWAdVw+ynmzm3E76bTVYt+T+T+mEa/J+af2uYrtHHOieJudR1b2/i7CWmkkSyTqOydNajF6E44bPZ58zz3/V1U3lvg1LH5Odp0QujT4VtkjsDwOmum1eLfQN1U5cTGjnS3vtPPmJ0/KukjoZjvn2fb3bfq6+/wAjsf8ASWefPv3/AFdRec2sRz610BeAPhRgZYi2PlKFka8hp669P5Oy5VmxOYqDE2+Sk6edsTJ9JNdBHRLiH0lnl8ru/s69J0U4gP1lnnz79/1dZ9o+fsbWI54nksWY+Ec1B+L74M+d4fbUhgvJyLdpkN8MGV5+LIMaAjRtjCnwI8TV3HRjiO/WWdwd+7Qfq6HozxH6WzsRv37/AKun2j5+xm3EVm10EIQWxfhBC+ZrDAmMxbNl1iJ7+80boDmSDflchEFOQ7IEzO0CfCrUOj3EfpbW4O/dt+rr0OAcRiOttREb9+v0dannMqBUrfk4UAot4BZy+ZrDAtvmnQkx6TWL+bFBmK3QHZIPYYiCwkEZ4MwPtq6LwHiI2u2t5+yPo6+rwLiI/W2to+2fmUTzmbYFIt+ScLK/CeyWgg252G/n8+fq7hFp6JdFfgODxqdZnFyzm83LHxdwRuZ9NSa8G4jMm7a3J9v9Spro9w+9aVxecOTtBJ07RiSB37V0g8jdSJcYrlHILfC17h7KmOGM9vRHdBuQrMo9JAOprq3/AA+z9Fb/AHF/KvowNr6NP3V/KuL0cn/MdVlS8Gt0fD9QmcksZPaJJgkkb+EVI0pXtjHbFI4t27FKUqjBSlKAUpSgIbphZz4LEW5jrLZtzGaOs7ExImJmJE1V/JzaHX3T3W49rfwq0dL7Fx8JcW0ue5KMF78lxGPrgGozoHwu5aF1riFSxAAOhgSZ+37Kl9o3wWylKVRgpSlAKUpQClKUApSlAKUpQClKUApSlAKUpQClKUApSlAKUpQClKUApSlAKUpQClKUApSlAKUpQClKUApSlAKUpQClKUApSlAKUpQClKUApSlAKUpQClKUApSlAKUpQClKUApSlAKUpQClKUApSlAKUpQClKUApSlAKUpQClKUApSlAKUpQClKUApSlAKUpQClKUApSlAKUpQClKUApSlAKUpQClKU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5688" y="4964436"/>
            <a:ext cx="1824801" cy="156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-1160" y="4615529"/>
            <a:ext cx="38530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Álom: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Sapphire </a:t>
            </a:r>
            <a:r>
              <a:rPr lang="en-US" sz="2400" b="1" dirty="0" err="1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FirePro</a:t>
            </a:r>
            <a:r>
              <a:rPr lang="en-US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W9000 6144 MB </a:t>
            </a:r>
            <a:r>
              <a:rPr lang="en-US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GDDR5</a:t>
            </a:r>
            <a:endParaRPr lang="hu-HU" sz="24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16384 MB memória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512 bit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4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463" y="3096997"/>
            <a:ext cx="1619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0" y="1556792"/>
            <a:ext cx="3851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Ilyet inkább nem </a:t>
            </a:r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szeretnék: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b="1" dirty="0" err="1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Asus</a:t>
            </a: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GT620-1GD3-L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1024 MB </a:t>
            </a:r>
            <a:r>
              <a:rPr lang="hu-HU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memória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64 bit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6259" y="1731185"/>
            <a:ext cx="1383657" cy="122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2907847465"/>
              </p:ext>
            </p:extLst>
          </p:nvPr>
        </p:nvGraphicFramePr>
        <p:xfrm>
          <a:off x="6300192" y="865457"/>
          <a:ext cx="2543944" cy="295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541885286"/>
              </p:ext>
            </p:extLst>
          </p:nvPr>
        </p:nvGraphicFramePr>
        <p:xfrm>
          <a:off x="6290177" y="3573016"/>
          <a:ext cx="2602303" cy="3284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70209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25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75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1000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1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25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1000"/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0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1000"/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75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1000"/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8" grpId="0"/>
      <p:bldGraphic spid="9" grpId="0">
        <p:bldSub>
          <a:bldChart bld="categoryEl"/>
        </p:bldSub>
      </p:bldGraphic>
      <p:bldGraphic spid="10" grpId="0">
        <p:bldSub>
          <a:bldChart bld="categoryEl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Kemény kötés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635</TotalTime>
  <Words>294</Words>
  <Application>Microsoft Office PowerPoint</Application>
  <PresentationFormat>Diavetítés a képernyőre (4:3 oldalarány)</PresentationFormat>
  <Paragraphs>138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Áramlás</vt:lpstr>
      <vt:lpstr>Ilyen számítógépet szeretnék...</vt:lpstr>
      <vt:lpstr>Jelenlegi számítógépem</vt:lpstr>
      <vt:lpstr>Monitor</vt:lpstr>
      <vt:lpstr>Billentyűzet</vt:lpstr>
      <vt:lpstr>Egér</vt:lpstr>
      <vt:lpstr>Processzor</vt:lpstr>
      <vt:lpstr>Memória</vt:lpstr>
      <vt:lpstr>Merevlemez</vt:lpstr>
      <vt:lpstr>Videokártya</vt:lpstr>
      <vt:lpstr>Alaplap</vt:lpstr>
      <vt:lpstr>DVD meghajtó</vt:lpstr>
      <vt:lpstr>Operációs rendszer</vt:lpstr>
      <vt:lpstr>A végleges gép</vt:lpstr>
      <vt:lpstr>Kérdések</vt:lpstr>
      <vt:lpstr>Milyen operációs rendszert szeretnék?</vt:lpstr>
      <vt:lpstr>Melyik monitort szeretném? (katt a megoldásra)</vt:lpstr>
      <vt:lpstr>Melyik egér a kényelmesebb? (katt a megoldásra)</vt:lpstr>
      <vt:lpstr>Jó válasz</vt:lpstr>
      <vt:lpstr>Rossz válasz</vt:lpstr>
      <vt:lpstr>Források</vt:lpstr>
      <vt:lpstr>Köszönöm a figyelmet!!!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Ilyen számítógépet szeretnék</dc:title>
  <dc:creator>Gáspár család</dc:creator>
  <cp:lastModifiedBy>ACER</cp:lastModifiedBy>
  <cp:revision>53</cp:revision>
  <dcterms:created xsi:type="dcterms:W3CDTF">2014-10-18T16:33:10Z</dcterms:created>
  <dcterms:modified xsi:type="dcterms:W3CDTF">2014-11-30T17:10:52Z</dcterms:modified>
</cp:coreProperties>
</file>