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8" r:id="rId13"/>
    <p:sldId id="267" r:id="rId1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Közepesen sötét stílus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Sötét stílu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Közepesen sötét stílu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Közepesen sötét stílus 4 – 1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93D81CF-94F2-401A-BA57-92F5A7B2D0C5}" styleName="Közepesen sötét stílu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Világos stílus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8" autoAdjust="0"/>
    <p:restoredTop sz="94660"/>
  </p:normalViewPr>
  <p:slideViewPr>
    <p:cSldViewPr>
      <p:cViewPr varScale="1">
        <p:scale>
          <a:sx n="83" d="100"/>
          <a:sy n="83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slide" Target="../slides/slide11.xml"/><Relationship Id="rId3" Type="http://schemas.openxmlformats.org/officeDocument/2006/relationships/slide" Target="../slides/slide7.xml"/><Relationship Id="rId7" Type="http://schemas.openxmlformats.org/officeDocument/2006/relationships/slide" Target="../slides/slide10.xml"/><Relationship Id="rId2" Type="http://schemas.openxmlformats.org/officeDocument/2006/relationships/slide" Target="../slides/slide5.xml"/><Relationship Id="rId1" Type="http://schemas.openxmlformats.org/officeDocument/2006/relationships/slide" Target="../slides/slide4.xml"/><Relationship Id="rId6" Type="http://schemas.openxmlformats.org/officeDocument/2006/relationships/slide" Target="../slides/slide9.xml"/><Relationship Id="rId5" Type="http://schemas.openxmlformats.org/officeDocument/2006/relationships/slide" Target="../slides/slide8.xml"/><Relationship Id="rId10" Type="http://schemas.openxmlformats.org/officeDocument/2006/relationships/slide" Target="../slides/slide3.xml"/><Relationship Id="rId4" Type="http://schemas.openxmlformats.org/officeDocument/2006/relationships/slide" Target="../slides/slide6.xml"/><Relationship Id="rId9" Type="http://schemas.openxmlformats.org/officeDocument/2006/relationships/slide" Target="../slides/slide13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slide" Target="../slides/slide6.xml"/><Relationship Id="rId1" Type="http://schemas.openxmlformats.org/officeDocument/2006/relationships/slide" Target="../slides/slide7.xml"/><Relationship Id="rId5" Type="http://schemas.openxmlformats.org/officeDocument/2006/relationships/slide" Target="../slides/slide10.xml"/><Relationship Id="rId4" Type="http://schemas.openxmlformats.org/officeDocument/2006/relationships/slide" Target="../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CA94C4-47BB-4202-AC73-4205783C4D1E}" type="doc">
      <dgm:prSet loTypeId="urn:microsoft.com/office/officeart/2005/8/layout/hList6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hu-HU"/>
        </a:p>
      </dgm:t>
    </dgm:pt>
    <dgm:pt modelId="{022449B0-782F-423C-A43F-CF28463B931C}">
      <dgm:prSet phldrT="[Szöveg]" custT="1"/>
      <dgm:spPr>
        <a:solidFill>
          <a:schemeClr val="bg1">
            <a:lumMod val="65000"/>
          </a:schemeClr>
        </a:solidFill>
        <a:ln>
          <a:noFill/>
        </a:ln>
      </dgm:spPr>
      <dgm:t>
        <a:bodyPr/>
        <a:lstStyle/>
        <a:p>
          <a:r>
            <a:rPr lang="hu-HU" sz="1800" dirty="0" smtClean="0">
              <a:solidFill>
                <a:schemeClr val="tx1"/>
              </a:solidFill>
              <a:latin typeface="Bookman Old Style" pitchFamily="18" charset="0"/>
              <a:hlinkClick xmlns:r="http://schemas.openxmlformats.org/officeDocument/2006/relationships" r:id="rId1" action="ppaction://hlinksldjump"/>
            </a:rPr>
            <a:t>Megjelenések</a:t>
          </a:r>
          <a:endParaRPr lang="hu-HU" sz="1800" dirty="0">
            <a:solidFill>
              <a:schemeClr val="tx1"/>
            </a:solidFill>
            <a:latin typeface="Bookman Old Style" pitchFamily="18" charset="0"/>
          </a:endParaRPr>
        </a:p>
      </dgm:t>
    </dgm:pt>
    <dgm:pt modelId="{1F6B7A56-7810-4820-B7AB-C42D9644F762}" type="parTrans" cxnId="{0ABBD0D2-66B1-4FF8-97A7-C252BC00E32A}">
      <dgm:prSet/>
      <dgm:spPr/>
      <dgm:t>
        <a:bodyPr/>
        <a:lstStyle/>
        <a:p>
          <a:endParaRPr lang="hu-HU" sz="1800">
            <a:solidFill>
              <a:schemeClr val="tx1"/>
            </a:solidFill>
            <a:latin typeface="Bookman Old Style" pitchFamily="18" charset="0"/>
          </a:endParaRPr>
        </a:p>
      </dgm:t>
    </dgm:pt>
    <dgm:pt modelId="{299145E3-FE48-4376-9393-EDE918649B59}" type="sibTrans" cxnId="{0ABBD0D2-66B1-4FF8-97A7-C252BC00E32A}">
      <dgm:prSet/>
      <dgm:spPr/>
      <dgm:t>
        <a:bodyPr/>
        <a:lstStyle/>
        <a:p>
          <a:endParaRPr lang="hu-HU" sz="1800">
            <a:solidFill>
              <a:schemeClr val="tx1"/>
            </a:solidFill>
            <a:latin typeface="Bookman Old Style" pitchFamily="18" charset="0"/>
          </a:endParaRPr>
        </a:p>
      </dgm:t>
    </dgm:pt>
    <dgm:pt modelId="{EEA1E878-714D-4361-A0A1-D24BB21A9A3F}">
      <dgm:prSet phldrT="[Szöveg]" custT="1"/>
      <dgm:spPr>
        <a:solidFill>
          <a:schemeClr val="bg1">
            <a:lumMod val="65000"/>
          </a:schemeClr>
        </a:solidFill>
        <a:ln>
          <a:noFill/>
        </a:ln>
      </dgm:spPr>
      <dgm:t>
        <a:bodyPr/>
        <a:lstStyle/>
        <a:p>
          <a:r>
            <a:rPr lang="hu-HU" sz="1800" dirty="0" smtClean="0">
              <a:solidFill>
                <a:schemeClr val="tx1"/>
              </a:solidFill>
              <a:latin typeface="Bookman Old Style" pitchFamily="18" charset="0"/>
              <a:hlinkClick xmlns:r="http://schemas.openxmlformats.org/officeDocument/2006/relationships" r:id="rId2" action="ppaction://hlinksldjump"/>
            </a:rPr>
            <a:t>Hardver</a:t>
          </a:r>
          <a:endParaRPr lang="hu-HU" sz="1800" dirty="0">
            <a:solidFill>
              <a:schemeClr val="tx1"/>
            </a:solidFill>
            <a:latin typeface="Bookman Old Style" pitchFamily="18" charset="0"/>
          </a:endParaRPr>
        </a:p>
      </dgm:t>
    </dgm:pt>
    <dgm:pt modelId="{39B3F7A8-942B-4296-BE91-F33B2198FB81}" type="parTrans" cxnId="{61A83E6B-74F0-4E9A-A139-9F0AE6729DC7}">
      <dgm:prSet/>
      <dgm:spPr/>
      <dgm:t>
        <a:bodyPr/>
        <a:lstStyle/>
        <a:p>
          <a:endParaRPr lang="hu-HU" sz="1800">
            <a:solidFill>
              <a:schemeClr val="tx1"/>
            </a:solidFill>
            <a:latin typeface="Bookman Old Style" pitchFamily="18" charset="0"/>
          </a:endParaRPr>
        </a:p>
      </dgm:t>
    </dgm:pt>
    <dgm:pt modelId="{F7336BE7-B4A2-4858-A2E3-AEC87F1DB31D}" type="sibTrans" cxnId="{61A83E6B-74F0-4E9A-A139-9F0AE6729DC7}">
      <dgm:prSet/>
      <dgm:spPr/>
      <dgm:t>
        <a:bodyPr/>
        <a:lstStyle/>
        <a:p>
          <a:endParaRPr lang="hu-HU" sz="1800">
            <a:solidFill>
              <a:schemeClr val="tx1"/>
            </a:solidFill>
            <a:latin typeface="Bookman Old Style" pitchFamily="18" charset="0"/>
          </a:endParaRPr>
        </a:p>
      </dgm:t>
    </dgm:pt>
    <dgm:pt modelId="{B56FB308-21E8-47D3-9A04-F34A6C71D58D}">
      <dgm:prSet phldrT="[Szöveg]" custT="1"/>
      <dgm:spPr>
        <a:solidFill>
          <a:schemeClr val="bg1">
            <a:lumMod val="65000"/>
          </a:schemeClr>
        </a:solidFill>
        <a:ln>
          <a:noFill/>
        </a:ln>
      </dgm:spPr>
      <dgm:t>
        <a:bodyPr/>
        <a:lstStyle/>
        <a:p>
          <a:r>
            <a:rPr lang="hu-HU" sz="1800" dirty="0" smtClean="0">
              <a:solidFill>
                <a:schemeClr val="tx1"/>
              </a:solidFill>
              <a:latin typeface="Bookman Old Style" pitchFamily="18" charset="0"/>
              <a:hlinkClick xmlns:r="http://schemas.openxmlformats.org/officeDocument/2006/relationships" r:id="rId3" action="ppaction://hlinksldjump"/>
            </a:rPr>
            <a:t>Hang és kimenet</a:t>
          </a:r>
          <a:endParaRPr lang="hu-HU" sz="1800" dirty="0">
            <a:solidFill>
              <a:schemeClr val="tx1"/>
            </a:solidFill>
            <a:latin typeface="Bookman Old Style" pitchFamily="18" charset="0"/>
          </a:endParaRPr>
        </a:p>
      </dgm:t>
    </dgm:pt>
    <dgm:pt modelId="{408176B2-EA8C-470D-BFC7-56E3851DEF5B}" type="sibTrans" cxnId="{104FDF8C-B79A-4320-8B39-7327AD4F220F}">
      <dgm:prSet/>
      <dgm:spPr/>
      <dgm:t>
        <a:bodyPr/>
        <a:lstStyle/>
        <a:p>
          <a:endParaRPr lang="hu-HU" sz="1800">
            <a:solidFill>
              <a:schemeClr val="tx1"/>
            </a:solidFill>
            <a:latin typeface="Bookman Old Style" pitchFamily="18" charset="0"/>
          </a:endParaRPr>
        </a:p>
      </dgm:t>
    </dgm:pt>
    <dgm:pt modelId="{6C6A60A8-79C2-4102-A860-7649824D2856}" type="parTrans" cxnId="{104FDF8C-B79A-4320-8B39-7327AD4F220F}">
      <dgm:prSet/>
      <dgm:spPr/>
      <dgm:t>
        <a:bodyPr/>
        <a:lstStyle/>
        <a:p>
          <a:endParaRPr lang="hu-HU" sz="1800">
            <a:solidFill>
              <a:schemeClr val="tx1"/>
            </a:solidFill>
            <a:latin typeface="Bookman Old Style" pitchFamily="18" charset="0"/>
          </a:endParaRPr>
        </a:p>
      </dgm:t>
    </dgm:pt>
    <dgm:pt modelId="{7BFEFF5C-AF3C-46C2-89FE-0B47BC800F07}">
      <dgm:prSet phldrT="[Szöveg]" custT="1"/>
      <dgm:spPr>
        <a:solidFill>
          <a:schemeClr val="bg1">
            <a:lumMod val="65000"/>
          </a:schemeClr>
        </a:solidFill>
        <a:ln>
          <a:noFill/>
        </a:ln>
      </dgm:spPr>
      <dgm:t>
        <a:bodyPr/>
        <a:lstStyle/>
        <a:p>
          <a:r>
            <a:rPr lang="hu-HU" sz="1800" dirty="0" smtClean="0">
              <a:solidFill>
                <a:schemeClr val="tx1"/>
              </a:solidFill>
              <a:latin typeface="Bookman Old Style" pitchFamily="18" charset="0"/>
              <a:hlinkClick xmlns:r="http://schemas.openxmlformats.org/officeDocument/2006/relationships" r:id="rId4" action="ppaction://hlinksldjump"/>
            </a:rPr>
            <a:t>Kijelző és adatbevitel</a:t>
          </a:r>
          <a:endParaRPr lang="hu-HU" sz="1800" dirty="0">
            <a:solidFill>
              <a:schemeClr val="tx1"/>
            </a:solidFill>
            <a:latin typeface="Bookman Old Style" pitchFamily="18" charset="0"/>
          </a:endParaRPr>
        </a:p>
      </dgm:t>
    </dgm:pt>
    <dgm:pt modelId="{01E73C7D-E115-4665-A1AE-3EB56A874A64}" type="sibTrans" cxnId="{9D9F4295-650A-4D1D-A496-5071D7677D4B}">
      <dgm:prSet/>
      <dgm:spPr/>
      <dgm:t>
        <a:bodyPr/>
        <a:lstStyle/>
        <a:p>
          <a:endParaRPr lang="hu-HU" sz="1800">
            <a:solidFill>
              <a:schemeClr val="tx1"/>
            </a:solidFill>
            <a:latin typeface="Bookman Old Style" pitchFamily="18" charset="0"/>
          </a:endParaRPr>
        </a:p>
      </dgm:t>
    </dgm:pt>
    <dgm:pt modelId="{F54D8A2C-3653-477E-9E6A-D913C141427C}" type="parTrans" cxnId="{9D9F4295-650A-4D1D-A496-5071D7677D4B}">
      <dgm:prSet/>
      <dgm:spPr/>
      <dgm:t>
        <a:bodyPr/>
        <a:lstStyle/>
        <a:p>
          <a:endParaRPr lang="hu-HU" sz="1800">
            <a:solidFill>
              <a:schemeClr val="tx1"/>
            </a:solidFill>
            <a:latin typeface="Bookman Old Style" pitchFamily="18" charset="0"/>
          </a:endParaRPr>
        </a:p>
      </dgm:t>
    </dgm:pt>
    <dgm:pt modelId="{CCE7EAF1-AB41-4937-8B55-76E8A4FD8F51}">
      <dgm:prSet phldrT="[Szöveg]" custT="1"/>
      <dgm:spPr>
        <a:solidFill>
          <a:schemeClr val="bg1">
            <a:lumMod val="65000"/>
          </a:schemeClr>
        </a:solidFill>
        <a:ln>
          <a:noFill/>
        </a:ln>
      </dgm:spPr>
      <dgm:t>
        <a:bodyPr/>
        <a:lstStyle/>
        <a:p>
          <a:r>
            <a:rPr lang="hu-HU" sz="1800" dirty="0" smtClean="0">
              <a:solidFill>
                <a:schemeClr val="tx1"/>
              </a:solidFill>
              <a:latin typeface="Bookman Old Style" pitchFamily="18" charset="0"/>
              <a:hlinkClick xmlns:r="http://schemas.openxmlformats.org/officeDocument/2006/relationships" r:id="rId5" action="ppaction://hlinksldjump"/>
            </a:rPr>
            <a:t>Akkumulátor</a:t>
          </a:r>
          <a:endParaRPr lang="hu-HU" sz="1800" dirty="0">
            <a:solidFill>
              <a:schemeClr val="tx1"/>
            </a:solidFill>
            <a:latin typeface="Bookman Old Style" pitchFamily="18" charset="0"/>
          </a:endParaRPr>
        </a:p>
      </dgm:t>
    </dgm:pt>
    <dgm:pt modelId="{9D2B7CA6-BE5D-49F5-AEA2-1494C9A1808E}" type="parTrans" cxnId="{3A19FFDF-50CE-4243-A2F3-E4E24F3BB17E}">
      <dgm:prSet/>
      <dgm:spPr/>
      <dgm:t>
        <a:bodyPr/>
        <a:lstStyle/>
        <a:p>
          <a:endParaRPr lang="hu-HU" sz="1800">
            <a:solidFill>
              <a:schemeClr val="tx1"/>
            </a:solidFill>
            <a:latin typeface="Bookman Old Style" pitchFamily="18" charset="0"/>
          </a:endParaRPr>
        </a:p>
      </dgm:t>
    </dgm:pt>
    <dgm:pt modelId="{243D07C5-931F-4386-A196-BED9681E53B5}" type="sibTrans" cxnId="{3A19FFDF-50CE-4243-A2F3-E4E24F3BB17E}">
      <dgm:prSet/>
      <dgm:spPr/>
      <dgm:t>
        <a:bodyPr/>
        <a:lstStyle/>
        <a:p>
          <a:endParaRPr lang="hu-HU" sz="1800">
            <a:solidFill>
              <a:schemeClr val="tx1"/>
            </a:solidFill>
            <a:latin typeface="Bookman Old Style" pitchFamily="18" charset="0"/>
          </a:endParaRPr>
        </a:p>
      </dgm:t>
    </dgm:pt>
    <dgm:pt modelId="{C03C5ED7-A06F-4117-8DBF-1B75490A5A0F}">
      <dgm:prSet phldrT="[Szöveg]" custT="1"/>
      <dgm:spPr>
        <a:solidFill>
          <a:schemeClr val="bg1">
            <a:lumMod val="65000"/>
          </a:schemeClr>
        </a:solidFill>
        <a:ln>
          <a:noFill/>
        </a:ln>
      </dgm:spPr>
      <dgm:t>
        <a:bodyPr/>
        <a:lstStyle/>
        <a:p>
          <a:r>
            <a:rPr lang="hu-HU" sz="1800" dirty="0" smtClean="0">
              <a:solidFill>
                <a:schemeClr val="tx1"/>
              </a:solidFill>
              <a:latin typeface="Bookman Old Style" pitchFamily="18" charset="0"/>
              <a:hlinkClick xmlns:r="http://schemas.openxmlformats.org/officeDocument/2006/relationships" r:id="rId6" action="ppaction://hlinksldjump"/>
            </a:rPr>
            <a:t>Kamera</a:t>
          </a:r>
          <a:endParaRPr lang="hu-HU" sz="1800" dirty="0">
            <a:solidFill>
              <a:schemeClr val="tx1"/>
            </a:solidFill>
            <a:latin typeface="Bookman Old Style" pitchFamily="18" charset="0"/>
          </a:endParaRPr>
        </a:p>
      </dgm:t>
    </dgm:pt>
    <dgm:pt modelId="{9ECD86D0-6BD8-47E3-AFC1-23921535F84D}" type="parTrans" cxnId="{7E28EEC1-F060-4331-98CF-8638098FA496}">
      <dgm:prSet/>
      <dgm:spPr/>
      <dgm:t>
        <a:bodyPr/>
        <a:lstStyle/>
        <a:p>
          <a:endParaRPr lang="hu-HU" sz="1800">
            <a:solidFill>
              <a:schemeClr val="tx1"/>
            </a:solidFill>
            <a:latin typeface="Bookman Old Style" pitchFamily="18" charset="0"/>
          </a:endParaRPr>
        </a:p>
      </dgm:t>
    </dgm:pt>
    <dgm:pt modelId="{146E70F3-154A-473B-8B45-FDCD3BC3BF5A}" type="sibTrans" cxnId="{7E28EEC1-F060-4331-98CF-8638098FA496}">
      <dgm:prSet/>
      <dgm:spPr/>
      <dgm:t>
        <a:bodyPr/>
        <a:lstStyle/>
        <a:p>
          <a:endParaRPr lang="hu-HU" sz="1800">
            <a:solidFill>
              <a:schemeClr val="tx1"/>
            </a:solidFill>
            <a:latin typeface="Bookman Old Style" pitchFamily="18" charset="0"/>
          </a:endParaRPr>
        </a:p>
      </dgm:t>
    </dgm:pt>
    <dgm:pt modelId="{38390240-1A93-4655-B79E-2DF56325C302}">
      <dgm:prSet phldrT="[Szöveg]" custT="1"/>
      <dgm:spPr>
        <a:solidFill>
          <a:schemeClr val="bg1">
            <a:lumMod val="65000"/>
          </a:schemeClr>
        </a:solidFill>
        <a:ln>
          <a:noFill/>
        </a:ln>
      </dgm:spPr>
      <dgm:t>
        <a:bodyPr/>
        <a:lstStyle/>
        <a:p>
          <a:r>
            <a:rPr lang="hu-HU" sz="1800" dirty="0" smtClean="0">
              <a:solidFill>
                <a:schemeClr val="tx1"/>
              </a:solidFill>
              <a:latin typeface="Bookman Old Style" pitchFamily="18" charset="0"/>
              <a:hlinkClick xmlns:r="http://schemas.openxmlformats.org/officeDocument/2006/relationships" r:id="rId7" action="ppaction://hlinksldjump"/>
            </a:rPr>
            <a:t>iOS</a:t>
          </a:r>
          <a:endParaRPr lang="hu-HU" sz="1800" dirty="0">
            <a:solidFill>
              <a:schemeClr val="tx1"/>
            </a:solidFill>
            <a:latin typeface="Bookman Old Style" pitchFamily="18" charset="0"/>
          </a:endParaRPr>
        </a:p>
      </dgm:t>
    </dgm:pt>
    <dgm:pt modelId="{A6380F83-9A06-4842-9EF9-4A567350F942}" type="parTrans" cxnId="{16BFAEE1-286F-42E9-8EC4-E7E27D6EB1B2}">
      <dgm:prSet/>
      <dgm:spPr/>
      <dgm:t>
        <a:bodyPr/>
        <a:lstStyle/>
        <a:p>
          <a:endParaRPr lang="hu-HU" sz="1800">
            <a:solidFill>
              <a:schemeClr val="tx1"/>
            </a:solidFill>
            <a:latin typeface="Bookman Old Style" pitchFamily="18" charset="0"/>
          </a:endParaRPr>
        </a:p>
      </dgm:t>
    </dgm:pt>
    <dgm:pt modelId="{8EBBE0AB-80B3-4E63-90B3-804BF9DAC62D}" type="sibTrans" cxnId="{16BFAEE1-286F-42E9-8EC4-E7E27D6EB1B2}">
      <dgm:prSet/>
      <dgm:spPr/>
      <dgm:t>
        <a:bodyPr/>
        <a:lstStyle/>
        <a:p>
          <a:endParaRPr lang="hu-HU" sz="1800">
            <a:solidFill>
              <a:schemeClr val="tx1"/>
            </a:solidFill>
            <a:latin typeface="Bookman Old Style" pitchFamily="18" charset="0"/>
          </a:endParaRPr>
        </a:p>
      </dgm:t>
    </dgm:pt>
    <dgm:pt modelId="{59167B82-DADE-4A11-B3D8-FF88730D5834}">
      <dgm:prSet phldrT="[Szöveg]" custT="1"/>
      <dgm:spPr>
        <a:solidFill>
          <a:schemeClr val="bg1">
            <a:lumMod val="65000"/>
          </a:schemeClr>
        </a:solidFill>
        <a:ln>
          <a:noFill/>
        </a:ln>
      </dgm:spPr>
      <dgm:t>
        <a:bodyPr/>
        <a:lstStyle/>
        <a:p>
          <a:r>
            <a:rPr lang="hu-HU" sz="1800" dirty="0" smtClean="0">
              <a:solidFill>
                <a:schemeClr val="tx1"/>
              </a:solidFill>
              <a:latin typeface="Bookman Old Style" pitchFamily="18" charset="0"/>
              <a:hlinkClick xmlns:r="http://schemas.openxmlformats.org/officeDocument/2006/relationships" r:id="rId8" action="ppaction://hlinksldjump"/>
            </a:rPr>
            <a:t>Az én telefonom bemutatása:  iPhone 4 </a:t>
          </a:r>
          <a:endParaRPr lang="hu-HU" sz="1800" dirty="0">
            <a:solidFill>
              <a:schemeClr val="tx1"/>
            </a:solidFill>
            <a:latin typeface="Bookman Old Style" pitchFamily="18" charset="0"/>
          </a:endParaRPr>
        </a:p>
      </dgm:t>
    </dgm:pt>
    <dgm:pt modelId="{421B66C6-D8F7-482A-A526-D0245F6F318C}" type="parTrans" cxnId="{09C53F84-28AC-4875-8B9B-E85DBA2531B0}">
      <dgm:prSet/>
      <dgm:spPr/>
      <dgm:t>
        <a:bodyPr/>
        <a:lstStyle/>
        <a:p>
          <a:endParaRPr lang="hu-HU" sz="1800">
            <a:solidFill>
              <a:schemeClr val="tx1"/>
            </a:solidFill>
            <a:latin typeface="Bookman Old Style" pitchFamily="18" charset="0"/>
          </a:endParaRPr>
        </a:p>
      </dgm:t>
    </dgm:pt>
    <dgm:pt modelId="{2A8C7B3A-FC53-49D6-8171-557A62B53AED}" type="sibTrans" cxnId="{09C53F84-28AC-4875-8B9B-E85DBA2531B0}">
      <dgm:prSet/>
      <dgm:spPr/>
      <dgm:t>
        <a:bodyPr/>
        <a:lstStyle/>
        <a:p>
          <a:endParaRPr lang="hu-HU" sz="1800">
            <a:solidFill>
              <a:schemeClr val="tx1"/>
            </a:solidFill>
            <a:latin typeface="Bookman Old Style" pitchFamily="18" charset="0"/>
          </a:endParaRPr>
        </a:p>
      </dgm:t>
    </dgm:pt>
    <dgm:pt modelId="{274D999A-2978-4B77-8361-2990344546C9}">
      <dgm:prSet phldrT="[Szöveg]" custT="1"/>
      <dgm:spPr>
        <a:solidFill>
          <a:schemeClr val="bg1">
            <a:lumMod val="65000"/>
          </a:schemeClr>
        </a:solidFill>
        <a:ln>
          <a:noFill/>
        </a:ln>
      </dgm:spPr>
      <dgm:t>
        <a:bodyPr/>
        <a:lstStyle/>
        <a:p>
          <a:r>
            <a:rPr lang="hu-HU" sz="1800" dirty="0" smtClean="0">
              <a:solidFill>
                <a:schemeClr val="tx1"/>
              </a:solidFill>
              <a:latin typeface="Bookman Old Style" pitchFamily="18" charset="0"/>
              <a:hlinkClick xmlns:r="http://schemas.openxmlformats.org/officeDocument/2006/relationships" r:id="rId9" action="ppaction://hlinksldjump"/>
            </a:rPr>
            <a:t>Vége</a:t>
          </a:r>
          <a:endParaRPr lang="hu-HU" sz="1800" dirty="0">
            <a:solidFill>
              <a:schemeClr val="tx1"/>
            </a:solidFill>
            <a:latin typeface="Bookman Old Style" pitchFamily="18" charset="0"/>
          </a:endParaRPr>
        </a:p>
      </dgm:t>
    </dgm:pt>
    <dgm:pt modelId="{C950630F-4D37-4475-A8B6-B2E4A6922E97}" type="parTrans" cxnId="{2E0E92C3-3A2D-4606-AFD6-7281E1B4F654}">
      <dgm:prSet/>
      <dgm:spPr/>
      <dgm:t>
        <a:bodyPr/>
        <a:lstStyle/>
        <a:p>
          <a:endParaRPr lang="hu-HU" sz="1800">
            <a:solidFill>
              <a:schemeClr val="tx1"/>
            </a:solidFill>
            <a:latin typeface="Bookman Old Style" pitchFamily="18" charset="0"/>
          </a:endParaRPr>
        </a:p>
      </dgm:t>
    </dgm:pt>
    <dgm:pt modelId="{08BC59CD-3D3C-4BF9-A004-F7862479D09B}" type="sibTrans" cxnId="{2E0E92C3-3A2D-4606-AFD6-7281E1B4F654}">
      <dgm:prSet/>
      <dgm:spPr/>
      <dgm:t>
        <a:bodyPr/>
        <a:lstStyle/>
        <a:p>
          <a:endParaRPr lang="hu-HU" sz="1800">
            <a:solidFill>
              <a:schemeClr val="tx1"/>
            </a:solidFill>
            <a:latin typeface="Bookman Old Style" pitchFamily="18" charset="0"/>
          </a:endParaRPr>
        </a:p>
      </dgm:t>
    </dgm:pt>
    <dgm:pt modelId="{E1303A61-6586-48C4-83C7-6EDA6CE5C4DA}">
      <dgm:prSet phldrT="[Szöveg]" custT="1"/>
      <dgm:spPr>
        <a:solidFill>
          <a:schemeClr val="bg1">
            <a:lumMod val="65000"/>
          </a:schemeClr>
        </a:solidFill>
        <a:ln>
          <a:noFill/>
        </a:ln>
      </dgm:spPr>
      <dgm:t>
        <a:bodyPr/>
        <a:lstStyle/>
        <a:p>
          <a:r>
            <a:rPr lang="hu-HU" sz="1800" dirty="0" smtClean="0">
              <a:solidFill>
                <a:schemeClr val="tx1"/>
              </a:solidFill>
              <a:latin typeface="Bookman Old Style" pitchFamily="18" charset="0"/>
              <a:hlinkClick xmlns:r="http://schemas.openxmlformats.org/officeDocument/2006/relationships" r:id="rId10" action="ppaction://hlinksldjump"/>
            </a:rPr>
            <a:t>iPhone története</a:t>
          </a:r>
          <a:endParaRPr lang="hu-HU" sz="1800" dirty="0">
            <a:solidFill>
              <a:schemeClr val="tx1"/>
            </a:solidFill>
            <a:latin typeface="Bookman Old Style" pitchFamily="18" charset="0"/>
          </a:endParaRPr>
        </a:p>
      </dgm:t>
    </dgm:pt>
    <dgm:pt modelId="{36E8E430-142B-4AA0-8537-D661F94D1021}" type="sibTrans" cxnId="{B31D6E4D-6321-4F04-B0B4-250BCE27DC75}">
      <dgm:prSet/>
      <dgm:spPr/>
      <dgm:t>
        <a:bodyPr/>
        <a:lstStyle/>
        <a:p>
          <a:endParaRPr lang="hu-HU" sz="1800">
            <a:solidFill>
              <a:schemeClr val="tx1"/>
            </a:solidFill>
            <a:latin typeface="Bookman Old Style" pitchFamily="18" charset="0"/>
          </a:endParaRPr>
        </a:p>
      </dgm:t>
    </dgm:pt>
    <dgm:pt modelId="{770A3EBA-75E4-4799-99F9-5D62763D95C2}" type="parTrans" cxnId="{B31D6E4D-6321-4F04-B0B4-250BCE27DC75}">
      <dgm:prSet/>
      <dgm:spPr/>
      <dgm:t>
        <a:bodyPr/>
        <a:lstStyle/>
        <a:p>
          <a:endParaRPr lang="hu-HU" sz="1800">
            <a:solidFill>
              <a:schemeClr val="tx1"/>
            </a:solidFill>
            <a:latin typeface="Bookman Old Style" pitchFamily="18" charset="0"/>
          </a:endParaRPr>
        </a:p>
      </dgm:t>
    </dgm:pt>
    <dgm:pt modelId="{159DE272-AB5A-48B2-98B2-069100A25F13}" type="pres">
      <dgm:prSet presAssocID="{1BCA94C4-47BB-4202-AC73-4205783C4D1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6C5FA5F3-DFC9-403C-A2D4-5A7BAEC588D3}" type="pres">
      <dgm:prSet presAssocID="{E1303A61-6586-48C4-83C7-6EDA6CE5C4DA}" presName="node" presStyleLbl="node1" presStyleIdx="0" presStyleCnt="5" custLinFactNeighborX="5091" custLinFactNeighborY="63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7935CB2-C6E0-4959-9C8A-865DF1B16FB0}" type="pres">
      <dgm:prSet presAssocID="{36E8E430-142B-4AA0-8537-D661F94D1021}" presName="sibTrans" presStyleCnt="0"/>
      <dgm:spPr/>
    </dgm:pt>
    <dgm:pt modelId="{CDAE5148-737F-442F-8D90-AF6E1621E37B}" type="pres">
      <dgm:prSet presAssocID="{022449B0-782F-423C-A43F-CF28463B931C}" presName="node" presStyleLbl="node1" presStyleIdx="1" presStyleCnt="5" custScaleX="137586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F0EBAA6-D7BE-433A-9583-7E0C2CBDAF00}" type="pres">
      <dgm:prSet presAssocID="{299145E3-FE48-4376-9393-EDE918649B59}" presName="sibTrans" presStyleCnt="0"/>
      <dgm:spPr/>
    </dgm:pt>
    <dgm:pt modelId="{4492E7E8-1E16-4E70-BA49-E3D0C6726B17}" type="pres">
      <dgm:prSet presAssocID="{EEA1E878-714D-4361-A0A1-D24BB21A9A3F}" presName="node" presStyleLbl="node1" presStyleIdx="2" presStyleCnt="5" custScaleX="15615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35C8164-6B45-4281-BF50-1F067D539468}" type="pres">
      <dgm:prSet presAssocID="{F7336BE7-B4A2-4858-A2E3-AEC87F1DB31D}" presName="sibTrans" presStyleCnt="0"/>
      <dgm:spPr/>
    </dgm:pt>
    <dgm:pt modelId="{4B4ADEE2-47D9-406D-817A-7C3C56B1A815}" type="pres">
      <dgm:prSet presAssocID="{59167B82-DADE-4A11-B3D8-FF88730D5834}" presName="node" presStyleLbl="node1" presStyleIdx="3" presStyleCnt="5" custScaleX="128129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8077C4B-C969-47E6-824D-6DB480E7133C}" type="pres">
      <dgm:prSet presAssocID="{2A8C7B3A-FC53-49D6-8171-557A62B53AED}" presName="sibTrans" presStyleCnt="0"/>
      <dgm:spPr/>
    </dgm:pt>
    <dgm:pt modelId="{A2D70154-073C-4818-B1C5-E3F0E5417B6A}" type="pres">
      <dgm:prSet presAssocID="{274D999A-2978-4B77-8361-2990344546C9}" presName="node" presStyleLbl="node1" presStyleIdx="4" presStyleCnt="5" custLinFactX="15728" custLinFactNeighborX="100000" custLinFactNeighborY="63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5189FBD9-F104-4BB1-9D71-F8A9A9EA2D31}" type="presOf" srcId="{CCE7EAF1-AB41-4937-8B55-76E8A4FD8F51}" destId="{4492E7E8-1E16-4E70-BA49-E3D0C6726B17}" srcOrd="0" destOrd="3" presId="urn:microsoft.com/office/officeart/2005/8/layout/hList6"/>
    <dgm:cxn modelId="{B31D6E4D-6321-4F04-B0B4-250BCE27DC75}" srcId="{1BCA94C4-47BB-4202-AC73-4205783C4D1E}" destId="{E1303A61-6586-48C4-83C7-6EDA6CE5C4DA}" srcOrd="0" destOrd="0" parTransId="{770A3EBA-75E4-4799-99F9-5D62763D95C2}" sibTransId="{36E8E430-142B-4AA0-8537-D661F94D1021}"/>
    <dgm:cxn modelId="{0774D8F2-7485-4B6F-ACE1-A7BB374D473D}" type="presOf" srcId="{C03C5ED7-A06F-4117-8DBF-1B75490A5A0F}" destId="{4492E7E8-1E16-4E70-BA49-E3D0C6726B17}" srcOrd="0" destOrd="4" presId="urn:microsoft.com/office/officeart/2005/8/layout/hList6"/>
    <dgm:cxn modelId="{D6019AAC-9C83-46E3-9B54-0B27021EF3BD}" type="presOf" srcId="{7BFEFF5C-AF3C-46C2-89FE-0B47BC800F07}" destId="{4492E7E8-1E16-4E70-BA49-E3D0C6726B17}" srcOrd="0" destOrd="2" presId="urn:microsoft.com/office/officeart/2005/8/layout/hList6"/>
    <dgm:cxn modelId="{9C3FFFE0-3ABF-47B7-9F68-B8E899276381}" type="presOf" srcId="{E1303A61-6586-48C4-83C7-6EDA6CE5C4DA}" destId="{6C5FA5F3-DFC9-403C-A2D4-5A7BAEC588D3}" srcOrd="0" destOrd="0" presId="urn:microsoft.com/office/officeart/2005/8/layout/hList6"/>
    <dgm:cxn modelId="{61A83E6B-74F0-4E9A-A139-9F0AE6729DC7}" srcId="{1BCA94C4-47BB-4202-AC73-4205783C4D1E}" destId="{EEA1E878-714D-4361-A0A1-D24BB21A9A3F}" srcOrd="2" destOrd="0" parTransId="{39B3F7A8-942B-4296-BE91-F33B2198FB81}" sibTransId="{F7336BE7-B4A2-4858-A2E3-AEC87F1DB31D}"/>
    <dgm:cxn modelId="{104FDF8C-B79A-4320-8B39-7327AD4F220F}" srcId="{EEA1E878-714D-4361-A0A1-D24BB21A9A3F}" destId="{B56FB308-21E8-47D3-9A04-F34A6C71D58D}" srcOrd="0" destOrd="0" parTransId="{6C6A60A8-79C2-4102-A860-7649824D2856}" sibTransId="{408176B2-EA8C-470D-BFC7-56E3851DEF5B}"/>
    <dgm:cxn modelId="{0D2EAF99-BC47-415E-A0B6-970FE692E6B5}" type="presOf" srcId="{59167B82-DADE-4A11-B3D8-FF88730D5834}" destId="{4B4ADEE2-47D9-406D-817A-7C3C56B1A815}" srcOrd="0" destOrd="0" presId="urn:microsoft.com/office/officeart/2005/8/layout/hList6"/>
    <dgm:cxn modelId="{54EDE065-F055-4486-9791-4ECB3B4D0493}" type="presOf" srcId="{274D999A-2978-4B77-8361-2990344546C9}" destId="{A2D70154-073C-4818-B1C5-E3F0E5417B6A}" srcOrd="0" destOrd="0" presId="urn:microsoft.com/office/officeart/2005/8/layout/hList6"/>
    <dgm:cxn modelId="{1CDC221E-B7D3-42B7-8DE8-EBB70BDC3724}" type="presOf" srcId="{B56FB308-21E8-47D3-9A04-F34A6C71D58D}" destId="{4492E7E8-1E16-4E70-BA49-E3D0C6726B17}" srcOrd="0" destOrd="1" presId="urn:microsoft.com/office/officeart/2005/8/layout/hList6"/>
    <dgm:cxn modelId="{A450D7EE-9BDA-4D23-9DED-0D76A512EEAC}" type="presOf" srcId="{38390240-1A93-4655-B79E-2DF56325C302}" destId="{4492E7E8-1E16-4E70-BA49-E3D0C6726B17}" srcOrd="0" destOrd="5" presId="urn:microsoft.com/office/officeart/2005/8/layout/hList6"/>
    <dgm:cxn modelId="{2E0E92C3-3A2D-4606-AFD6-7281E1B4F654}" srcId="{1BCA94C4-47BB-4202-AC73-4205783C4D1E}" destId="{274D999A-2978-4B77-8361-2990344546C9}" srcOrd="4" destOrd="0" parTransId="{C950630F-4D37-4475-A8B6-B2E4A6922E97}" sibTransId="{08BC59CD-3D3C-4BF9-A004-F7862479D09B}"/>
    <dgm:cxn modelId="{7E28EEC1-F060-4331-98CF-8638098FA496}" srcId="{EEA1E878-714D-4361-A0A1-D24BB21A9A3F}" destId="{C03C5ED7-A06F-4117-8DBF-1B75490A5A0F}" srcOrd="3" destOrd="0" parTransId="{9ECD86D0-6BD8-47E3-AFC1-23921535F84D}" sibTransId="{146E70F3-154A-473B-8B45-FDCD3BC3BF5A}"/>
    <dgm:cxn modelId="{DEB2C7A0-A82D-4F2B-BFB0-154143686FC0}" type="presOf" srcId="{EEA1E878-714D-4361-A0A1-D24BB21A9A3F}" destId="{4492E7E8-1E16-4E70-BA49-E3D0C6726B17}" srcOrd="0" destOrd="0" presId="urn:microsoft.com/office/officeart/2005/8/layout/hList6"/>
    <dgm:cxn modelId="{0ABBD0D2-66B1-4FF8-97A7-C252BC00E32A}" srcId="{1BCA94C4-47BB-4202-AC73-4205783C4D1E}" destId="{022449B0-782F-423C-A43F-CF28463B931C}" srcOrd="1" destOrd="0" parTransId="{1F6B7A56-7810-4820-B7AB-C42D9644F762}" sibTransId="{299145E3-FE48-4376-9393-EDE918649B59}"/>
    <dgm:cxn modelId="{D4F64598-8CBC-43AC-99F7-E3EC4E6E0155}" type="presOf" srcId="{1BCA94C4-47BB-4202-AC73-4205783C4D1E}" destId="{159DE272-AB5A-48B2-98B2-069100A25F13}" srcOrd="0" destOrd="0" presId="urn:microsoft.com/office/officeart/2005/8/layout/hList6"/>
    <dgm:cxn modelId="{09C53F84-28AC-4875-8B9B-E85DBA2531B0}" srcId="{1BCA94C4-47BB-4202-AC73-4205783C4D1E}" destId="{59167B82-DADE-4A11-B3D8-FF88730D5834}" srcOrd="3" destOrd="0" parTransId="{421B66C6-D8F7-482A-A526-D0245F6F318C}" sibTransId="{2A8C7B3A-FC53-49D6-8171-557A62B53AED}"/>
    <dgm:cxn modelId="{16BFAEE1-286F-42E9-8EC4-E7E27D6EB1B2}" srcId="{EEA1E878-714D-4361-A0A1-D24BB21A9A3F}" destId="{38390240-1A93-4655-B79E-2DF56325C302}" srcOrd="4" destOrd="0" parTransId="{A6380F83-9A06-4842-9EF9-4A567350F942}" sibTransId="{8EBBE0AB-80B3-4E63-90B3-804BF9DAC62D}"/>
    <dgm:cxn modelId="{3A19FFDF-50CE-4243-A2F3-E4E24F3BB17E}" srcId="{EEA1E878-714D-4361-A0A1-D24BB21A9A3F}" destId="{CCE7EAF1-AB41-4937-8B55-76E8A4FD8F51}" srcOrd="2" destOrd="0" parTransId="{9D2B7CA6-BE5D-49F5-AEA2-1494C9A1808E}" sibTransId="{243D07C5-931F-4386-A196-BED9681E53B5}"/>
    <dgm:cxn modelId="{D8749408-F25C-4800-A255-008A7638E295}" type="presOf" srcId="{022449B0-782F-423C-A43F-CF28463B931C}" destId="{CDAE5148-737F-442F-8D90-AF6E1621E37B}" srcOrd="0" destOrd="0" presId="urn:microsoft.com/office/officeart/2005/8/layout/hList6"/>
    <dgm:cxn modelId="{9D9F4295-650A-4D1D-A496-5071D7677D4B}" srcId="{EEA1E878-714D-4361-A0A1-D24BB21A9A3F}" destId="{7BFEFF5C-AF3C-46C2-89FE-0B47BC800F07}" srcOrd="1" destOrd="0" parTransId="{F54D8A2C-3653-477E-9E6A-D913C141427C}" sibTransId="{01E73C7D-E115-4665-A1AE-3EB56A874A64}"/>
    <dgm:cxn modelId="{9C0A62B9-BF97-43FB-B5A8-137B5CC07038}" type="presParOf" srcId="{159DE272-AB5A-48B2-98B2-069100A25F13}" destId="{6C5FA5F3-DFC9-403C-A2D4-5A7BAEC588D3}" srcOrd="0" destOrd="0" presId="urn:microsoft.com/office/officeart/2005/8/layout/hList6"/>
    <dgm:cxn modelId="{437206FB-D2F8-46A5-A78B-0A64ED9A4E65}" type="presParOf" srcId="{159DE272-AB5A-48B2-98B2-069100A25F13}" destId="{D7935CB2-C6E0-4959-9C8A-865DF1B16FB0}" srcOrd="1" destOrd="0" presId="urn:microsoft.com/office/officeart/2005/8/layout/hList6"/>
    <dgm:cxn modelId="{8B584E3A-674B-48C4-9EF3-FDB610CFD230}" type="presParOf" srcId="{159DE272-AB5A-48B2-98B2-069100A25F13}" destId="{CDAE5148-737F-442F-8D90-AF6E1621E37B}" srcOrd="2" destOrd="0" presId="urn:microsoft.com/office/officeart/2005/8/layout/hList6"/>
    <dgm:cxn modelId="{75E38CD0-29A2-409A-942F-49FEE1DC19DD}" type="presParOf" srcId="{159DE272-AB5A-48B2-98B2-069100A25F13}" destId="{8F0EBAA6-D7BE-433A-9583-7E0C2CBDAF00}" srcOrd="3" destOrd="0" presId="urn:microsoft.com/office/officeart/2005/8/layout/hList6"/>
    <dgm:cxn modelId="{FE21B9B8-C092-4E88-A4FB-39E812BCCCDE}" type="presParOf" srcId="{159DE272-AB5A-48B2-98B2-069100A25F13}" destId="{4492E7E8-1E16-4E70-BA49-E3D0C6726B17}" srcOrd="4" destOrd="0" presId="urn:microsoft.com/office/officeart/2005/8/layout/hList6"/>
    <dgm:cxn modelId="{00C8AE27-39E2-474E-8BC5-1883D05F3DA7}" type="presParOf" srcId="{159DE272-AB5A-48B2-98B2-069100A25F13}" destId="{B35C8164-6B45-4281-BF50-1F067D539468}" srcOrd="5" destOrd="0" presId="urn:microsoft.com/office/officeart/2005/8/layout/hList6"/>
    <dgm:cxn modelId="{8D80994A-95B2-48AA-A2DC-0B8A7C7A302D}" type="presParOf" srcId="{159DE272-AB5A-48B2-98B2-069100A25F13}" destId="{4B4ADEE2-47D9-406D-817A-7C3C56B1A815}" srcOrd="6" destOrd="0" presId="urn:microsoft.com/office/officeart/2005/8/layout/hList6"/>
    <dgm:cxn modelId="{986F40A0-A943-42BB-8FE0-318D6A9FE839}" type="presParOf" srcId="{159DE272-AB5A-48B2-98B2-069100A25F13}" destId="{18077C4B-C969-47E6-824D-6DB480E7133C}" srcOrd="7" destOrd="0" presId="urn:microsoft.com/office/officeart/2005/8/layout/hList6"/>
    <dgm:cxn modelId="{32D7DEAC-EDD6-410E-854C-51FDEE7E9CA4}" type="presParOf" srcId="{159DE272-AB5A-48B2-98B2-069100A25F13}" destId="{A2D70154-073C-4818-B1C5-E3F0E5417B6A}" srcOrd="8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BCA94C4-47BB-4202-AC73-4205783C4D1E}" type="doc">
      <dgm:prSet loTypeId="urn:microsoft.com/office/officeart/2005/8/layout/hList6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hu-HU"/>
        </a:p>
      </dgm:t>
    </dgm:pt>
    <dgm:pt modelId="{022449B0-782F-423C-A43F-CF28463B931C}">
      <dgm:prSet phldrT="[Szöveg]" custT="1"/>
      <dgm:spPr>
        <a:solidFill>
          <a:schemeClr val="bg1">
            <a:lumMod val="65000"/>
          </a:schemeClr>
        </a:solidFill>
        <a:ln>
          <a:noFill/>
        </a:ln>
      </dgm:spPr>
      <dgm:t>
        <a:bodyPr/>
        <a:lstStyle/>
        <a:p>
          <a:r>
            <a:rPr lang="hu-HU" sz="1600" dirty="0" smtClean="0">
              <a:solidFill>
                <a:schemeClr val="tx1"/>
              </a:solidFill>
              <a:latin typeface="Bookman Old Style" pitchFamily="18" charset="0"/>
              <a:hlinkClick xmlns:r="http://schemas.openxmlformats.org/officeDocument/2006/relationships" r:id="rId1" action="ppaction://hlinksldjump"/>
            </a:rPr>
            <a:t>Hang és kimenet</a:t>
          </a:r>
          <a:endParaRPr lang="hu-HU" sz="1600" dirty="0">
            <a:solidFill>
              <a:schemeClr val="tx1"/>
            </a:solidFill>
            <a:latin typeface="Bookman Old Style" pitchFamily="18" charset="0"/>
          </a:endParaRPr>
        </a:p>
      </dgm:t>
    </dgm:pt>
    <dgm:pt modelId="{1F6B7A56-7810-4820-B7AB-C42D9644F762}" type="parTrans" cxnId="{0ABBD0D2-66B1-4FF8-97A7-C252BC00E32A}">
      <dgm:prSet/>
      <dgm:spPr/>
      <dgm:t>
        <a:bodyPr/>
        <a:lstStyle/>
        <a:p>
          <a:endParaRPr lang="hu-HU" sz="1600">
            <a:solidFill>
              <a:schemeClr val="tx1"/>
            </a:solidFill>
            <a:latin typeface="Bookman Old Style" pitchFamily="18" charset="0"/>
          </a:endParaRPr>
        </a:p>
      </dgm:t>
    </dgm:pt>
    <dgm:pt modelId="{299145E3-FE48-4376-9393-EDE918649B59}" type="sibTrans" cxnId="{0ABBD0D2-66B1-4FF8-97A7-C252BC00E32A}">
      <dgm:prSet/>
      <dgm:spPr/>
      <dgm:t>
        <a:bodyPr/>
        <a:lstStyle/>
        <a:p>
          <a:endParaRPr lang="hu-HU" sz="1600">
            <a:solidFill>
              <a:schemeClr val="tx1"/>
            </a:solidFill>
            <a:latin typeface="Bookman Old Style" pitchFamily="18" charset="0"/>
          </a:endParaRPr>
        </a:p>
      </dgm:t>
    </dgm:pt>
    <dgm:pt modelId="{7BFEFF5C-AF3C-46C2-89FE-0B47BC800F07}">
      <dgm:prSet phldrT="[Szöveg]" custT="1"/>
      <dgm:spPr>
        <a:solidFill>
          <a:schemeClr val="bg1">
            <a:lumMod val="65000"/>
          </a:schemeClr>
        </a:solidFill>
        <a:ln>
          <a:noFill/>
        </a:ln>
      </dgm:spPr>
      <dgm:t>
        <a:bodyPr/>
        <a:lstStyle/>
        <a:p>
          <a:r>
            <a:rPr lang="hu-HU" sz="1600" dirty="0" smtClean="0">
              <a:solidFill>
                <a:schemeClr val="tx1"/>
              </a:solidFill>
              <a:latin typeface="Bookman Old Style" pitchFamily="18" charset="0"/>
              <a:hlinkClick xmlns:r="http://schemas.openxmlformats.org/officeDocument/2006/relationships" r:id="rId2" action="ppaction://hlinksldjump"/>
            </a:rPr>
            <a:t>Kijelző és adatbevitel</a:t>
          </a:r>
          <a:endParaRPr lang="hu-HU" sz="1600" dirty="0">
            <a:solidFill>
              <a:schemeClr val="tx1"/>
            </a:solidFill>
            <a:latin typeface="Bookman Old Style" pitchFamily="18" charset="0"/>
          </a:endParaRPr>
        </a:p>
      </dgm:t>
    </dgm:pt>
    <dgm:pt modelId="{01E73C7D-E115-4665-A1AE-3EB56A874A64}" type="sibTrans" cxnId="{9D9F4295-650A-4D1D-A496-5071D7677D4B}">
      <dgm:prSet/>
      <dgm:spPr/>
      <dgm:t>
        <a:bodyPr/>
        <a:lstStyle/>
        <a:p>
          <a:endParaRPr lang="hu-HU" sz="1600">
            <a:solidFill>
              <a:schemeClr val="tx1"/>
            </a:solidFill>
            <a:latin typeface="Bookman Old Style" pitchFamily="18" charset="0"/>
          </a:endParaRPr>
        </a:p>
      </dgm:t>
    </dgm:pt>
    <dgm:pt modelId="{F54D8A2C-3653-477E-9E6A-D913C141427C}" type="parTrans" cxnId="{9D9F4295-650A-4D1D-A496-5071D7677D4B}">
      <dgm:prSet/>
      <dgm:spPr/>
      <dgm:t>
        <a:bodyPr/>
        <a:lstStyle/>
        <a:p>
          <a:endParaRPr lang="hu-HU" sz="1600">
            <a:solidFill>
              <a:schemeClr val="tx1"/>
            </a:solidFill>
            <a:latin typeface="Bookman Old Style" pitchFamily="18" charset="0"/>
          </a:endParaRPr>
        </a:p>
      </dgm:t>
    </dgm:pt>
    <dgm:pt modelId="{CCE7EAF1-AB41-4937-8B55-76E8A4FD8F51}">
      <dgm:prSet phldrT="[Szöveg]" custT="1"/>
      <dgm:spPr>
        <a:solidFill>
          <a:schemeClr val="bg1">
            <a:lumMod val="65000"/>
          </a:schemeClr>
        </a:solidFill>
        <a:ln>
          <a:noFill/>
        </a:ln>
      </dgm:spPr>
      <dgm:t>
        <a:bodyPr/>
        <a:lstStyle/>
        <a:p>
          <a:r>
            <a:rPr lang="hu-HU" sz="1600" dirty="0" smtClean="0">
              <a:solidFill>
                <a:schemeClr val="tx1"/>
              </a:solidFill>
              <a:latin typeface="Bookman Old Style" pitchFamily="18" charset="0"/>
              <a:hlinkClick xmlns:r="http://schemas.openxmlformats.org/officeDocument/2006/relationships" r:id="rId3" action="ppaction://hlinksldjump"/>
            </a:rPr>
            <a:t>Akkumulátor</a:t>
          </a:r>
          <a:endParaRPr lang="hu-HU" sz="1600" dirty="0">
            <a:solidFill>
              <a:schemeClr val="tx1"/>
            </a:solidFill>
            <a:latin typeface="Bookman Old Style" pitchFamily="18" charset="0"/>
          </a:endParaRPr>
        </a:p>
      </dgm:t>
    </dgm:pt>
    <dgm:pt modelId="{9D2B7CA6-BE5D-49F5-AEA2-1494C9A1808E}" type="parTrans" cxnId="{3A19FFDF-50CE-4243-A2F3-E4E24F3BB17E}">
      <dgm:prSet/>
      <dgm:spPr/>
      <dgm:t>
        <a:bodyPr/>
        <a:lstStyle/>
        <a:p>
          <a:endParaRPr lang="hu-HU" sz="1600">
            <a:solidFill>
              <a:schemeClr val="tx1"/>
            </a:solidFill>
            <a:latin typeface="Bookman Old Style" pitchFamily="18" charset="0"/>
          </a:endParaRPr>
        </a:p>
      </dgm:t>
    </dgm:pt>
    <dgm:pt modelId="{243D07C5-931F-4386-A196-BED9681E53B5}" type="sibTrans" cxnId="{3A19FFDF-50CE-4243-A2F3-E4E24F3BB17E}">
      <dgm:prSet/>
      <dgm:spPr/>
      <dgm:t>
        <a:bodyPr/>
        <a:lstStyle/>
        <a:p>
          <a:endParaRPr lang="hu-HU" sz="1600">
            <a:solidFill>
              <a:schemeClr val="tx1"/>
            </a:solidFill>
            <a:latin typeface="Bookman Old Style" pitchFamily="18" charset="0"/>
          </a:endParaRPr>
        </a:p>
      </dgm:t>
    </dgm:pt>
    <dgm:pt modelId="{C03C5ED7-A06F-4117-8DBF-1B75490A5A0F}">
      <dgm:prSet phldrT="[Szöveg]" custT="1"/>
      <dgm:spPr>
        <a:solidFill>
          <a:schemeClr val="bg1">
            <a:lumMod val="65000"/>
          </a:schemeClr>
        </a:solidFill>
        <a:ln>
          <a:noFill/>
        </a:ln>
      </dgm:spPr>
      <dgm:t>
        <a:bodyPr/>
        <a:lstStyle/>
        <a:p>
          <a:r>
            <a:rPr lang="hu-HU" sz="1600" dirty="0" smtClean="0">
              <a:solidFill>
                <a:schemeClr val="tx1"/>
              </a:solidFill>
              <a:latin typeface="Bookman Old Style" pitchFamily="18" charset="0"/>
              <a:hlinkClick xmlns:r="http://schemas.openxmlformats.org/officeDocument/2006/relationships" r:id="rId4" action="ppaction://hlinksldjump"/>
            </a:rPr>
            <a:t>Kamera</a:t>
          </a:r>
          <a:endParaRPr lang="hu-HU" sz="1600" dirty="0">
            <a:solidFill>
              <a:schemeClr val="tx1"/>
            </a:solidFill>
            <a:latin typeface="Bookman Old Style" pitchFamily="18" charset="0"/>
          </a:endParaRPr>
        </a:p>
      </dgm:t>
    </dgm:pt>
    <dgm:pt modelId="{9ECD86D0-6BD8-47E3-AFC1-23921535F84D}" type="parTrans" cxnId="{7E28EEC1-F060-4331-98CF-8638098FA496}">
      <dgm:prSet/>
      <dgm:spPr/>
      <dgm:t>
        <a:bodyPr/>
        <a:lstStyle/>
        <a:p>
          <a:endParaRPr lang="hu-HU" sz="1600">
            <a:solidFill>
              <a:schemeClr val="tx1"/>
            </a:solidFill>
            <a:latin typeface="Bookman Old Style" pitchFamily="18" charset="0"/>
          </a:endParaRPr>
        </a:p>
      </dgm:t>
    </dgm:pt>
    <dgm:pt modelId="{146E70F3-154A-473B-8B45-FDCD3BC3BF5A}" type="sibTrans" cxnId="{7E28EEC1-F060-4331-98CF-8638098FA496}">
      <dgm:prSet/>
      <dgm:spPr/>
      <dgm:t>
        <a:bodyPr/>
        <a:lstStyle/>
        <a:p>
          <a:endParaRPr lang="hu-HU" sz="1600">
            <a:solidFill>
              <a:schemeClr val="tx1"/>
            </a:solidFill>
            <a:latin typeface="Bookman Old Style" pitchFamily="18" charset="0"/>
          </a:endParaRPr>
        </a:p>
      </dgm:t>
    </dgm:pt>
    <dgm:pt modelId="{38390240-1A93-4655-B79E-2DF56325C302}">
      <dgm:prSet phldrT="[Szöveg]" custT="1"/>
      <dgm:spPr>
        <a:solidFill>
          <a:schemeClr val="bg1">
            <a:lumMod val="65000"/>
          </a:schemeClr>
        </a:solidFill>
        <a:ln>
          <a:noFill/>
        </a:ln>
      </dgm:spPr>
      <dgm:t>
        <a:bodyPr/>
        <a:lstStyle/>
        <a:p>
          <a:r>
            <a:rPr lang="hu-HU" sz="1600" dirty="0" smtClean="0">
              <a:solidFill>
                <a:schemeClr val="tx1"/>
              </a:solidFill>
              <a:latin typeface="Bookman Old Style" pitchFamily="18" charset="0"/>
              <a:hlinkClick xmlns:r="http://schemas.openxmlformats.org/officeDocument/2006/relationships" r:id="rId5" action="ppaction://hlinksldjump"/>
            </a:rPr>
            <a:t>iOS</a:t>
          </a:r>
          <a:endParaRPr lang="hu-HU" sz="1600" dirty="0">
            <a:solidFill>
              <a:schemeClr val="tx1"/>
            </a:solidFill>
            <a:latin typeface="Bookman Old Style" pitchFamily="18" charset="0"/>
          </a:endParaRPr>
        </a:p>
      </dgm:t>
    </dgm:pt>
    <dgm:pt modelId="{A6380F83-9A06-4842-9EF9-4A567350F942}" type="parTrans" cxnId="{16BFAEE1-286F-42E9-8EC4-E7E27D6EB1B2}">
      <dgm:prSet/>
      <dgm:spPr/>
      <dgm:t>
        <a:bodyPr/>
        <a:lstStyle/>
        <a:p>
          <a:endParaRPr lang="hu-HU" sz="1600">
            <a:solidFill>
              <a:schemeClr val="tx1"/>
            </a:solidFill>
            <a:latin typeface="Bookman Old Style" pitchFamily="18" charset="0"/>
          </a:endParaRPr>
        </a:p>
      </dgm:t>
    </dgm:pt>
    <dgm:pt modelId="{8EBBE0AB-80B3-4E63-90B3-804BF9DAC62D}" type="sibTrans" cxnId="{16BFAEE1-286F-42E9-8EC4-E7E27D6EB1B2}">
      <dgm:prSet/>
      <dgm:spPr/>
      <dgm:t>
        <a:bodyPr/>
        <a:lstStyle/>
        <a:p>
          <a:endParaRPr lang="hu-HU" sz="1600">
            <a:solidFill>
              <a:schemeClr val="tx1"/>
            </a:solidFill>
            <a:latin typeface="Bookman Old Style" pitchFamily="18" charset="0"/>
          </a:endParaRPr>
        </a:p>
      </dgm:t>
    </dgm:pt>
    <dgm:pt modelId="{159DE272-AB5A-48B2-98B2-069100A25F13}" type="pres">
      <dgm:prSet presAssocID="{1BCA94C4-47BB-4202-AC73-4205783C4D1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CDAE5148-737F-442F-8D90-AF6E1621E37B}" type="pres">
      <dgm:prSet presAssocID="{022449B0-782F-423C-A43F-CF28463B931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F0EBAA6-D7BE-433A-9583-7E0C2CBDAF00}" type="pres">
      <dgm:prSet presAssocID="{299145E3-FE48-4376-9393-EDE918649B59}" presName="sibTrans" presStyleCnt="0"/>
      <dgm:spPr/>
    </dgm:pt>
    <dgm:pt modelId="{8C2C792C-9E87-41BA-A563-8C4AF5D6BA35}" type="pres">
      <dgm:prSet presAssocID="{7BFEFF5C-AF3C-46C2-89FE-0B47BC800F0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93DE78F-4BA6-4995-B819-43A5587219F4}" type="pres">
      <dgm:prSet presAssocID="{01E73C7D-E115-4665-A1AE-3EB56A874A64}" presName="sibTrans" presStyleCnt="0"/>
      <dgm:spPr/>
    </dgm:pt>
    <dgm:pt modelId="{7628AF69-5451-427A-B1D9-CBFB2A1E6907}" type="pres">
      <dgm:prSet presAssocID="{CCE7EAF1-AB41-4937-8B55-76E8A4FD8F5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D5F1CEC-9812-4721-846C-437C38A5536C}" type="pres">
      <dgm:prSet presAssocID="{243D07C5-931F-4386-A196-BED9681E53B5}" presName="sibTrans" presStyleCnt="0"/>
      <dgm:spPr/>
    </dgm:pt>
    <dgm:pt modelId="{6880B756-712A-42E2-912A-C179E46107EA}" type="pres">
      <dgm:prSet presAssocID="{C03C5ED7-A06F-4117-8DBF-1B75490A5A0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7FF3E53-2BB9-4018-B8CF-60B870825915}" type="pres">
      <dgm:prSet presAssocID="{146E70F3-154A-473B-8B45-FDCD3BC3BF5A}" presName="sibTrans" presStyleCnt="0"/>
      <dgm:spPr/>
    </dgm:pt>
    <dgm:pt modelId="{49508858-6CE9-415D-91FC-32EBE2E3C8C7}" type="pres">
      <dgm:prSet presAssocID="{38390240-1A93-4655-B79E-2DF56325C30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7E28EEC1-F060-4331-98CF-8638098FA496}" srcId="{1BCA94C4-47BB-4202-AC73-4205783C4D1E}" destId="{C03C5ED7-A06F-4117-8DBF-1B75490A5A0F}" srcOrd="3" destOrd="0" parTransId="{9ECD86D0-6BD8-47E3-AFC1-23921535F84D}" sibTransId="{146E70F3-154A-473B-8B45-FDCD3BC3BF5A}"/>
    <dgm:cxn modelId="{9D9F4295-650A-4D1D-A496-5071D7677D4B}" srcId="{1BCA94C4-47BB-4202-AC73-4205783C4D1E}" destId="{7BFEFF5C-AF3C-46C2-89FE-0B47BC800F07}" srcOrd="1" destOrd="0" parTransId="{F54D8A2C-3653-477E-9E6A-D913C141427C}" sibTransId="{01E73C7D-E115-4665-A1AE-3EB56A874A64}"/>
    <dgm:cxn modelId="{456B2ADE-3F11-450E-8C26-EDBB71E78F2D}" type="presOf" srcId="{CCE7EAF1-AB41-4937-8B55-76E8A4FD8F51}" destId="{7628AF69-5451-427A-B1D9-CBFB2A1E6907}" srcOrd="0" destOrd="0" presId="urn:microsoft.com/office/officeart/2005/8/layout/hList6"/>
    <dgm:cxn modelId="{3A19FFDF-50CE-4243-A2F3-E4E24F3BB17E}" srcId="{1BCA94C4-47BB-4202-AC73-4205783C4D1E}" destId="{CCE7EAF1-AB41-4937-8B55-76E8A4FD8F51}" srcOrd="2" destOrd="0" parTransId="{9D2B7CA6-BE5D-49F5-AEA2-1494C9A1808E}" sibTransId="{243D07C5-931F-4386-A196-BED9681E53B5}"/>
    <dgm:cxn modelId="{19B38D01-4EC6-4C06-AA11-600CB5C5F5C2}" type="presOf" srcId="{C03C5ED7-A06F-4117-8DBF-1B75490A5A0F}" destId="{6880B756-712A-42E2-912A-C179E46107EA}" srcOrd="0" destOrd="0" presId="urn:microsoft.com/office/officeart/2005/8/layout/hList6"/>
    <dgm:cxn modelId="{2376EDD5-D5D9-4149-BEBE-350C7FB1C97A}" type="presOf" srcId="{022449B0-782F-423C-A43F-CF28463B931C}" destId="{CDAE5148-737F-442F-8D90-AF6E1621E37B}" srcOrd="0" destOrd="0" presId="urn:microsoft.com/office/officeart/2005/8/layout/hList6"/>
    <dgm:cxn modelId="{0ABBD0D2-66B1-4FF8-97A7-C252BC00E32A}" srcId="{1BCA94C4-47BB-4202-AC73-4205783C4D1E}" destId="{022449B0-782F-423C-A43F-CF28463B931C}" srcOrd="0" destOrd="0" parTransId="{1F6B7A56-7810-4820-B7AB-C42D9644F762}" sibTransId="{299145E3-FE48-4376-9393-EDE918649B59}"/>
    <dgm:cxn modelId="{16BFAEE1-286F-42E9-8EC4-E7E27D6EB1B2}" srcId="{1BCA94C4-47BB-4202-AC73-4205783C4D1E}" destId="{38390240-1A93-4655-B79E-2DF56325C302}" srcOrd="4" destOrd="0" parTransId="{A6380F83-9A06-4842-9EF9-4A567350F942}" sibTransId="{8EBBE0AB-80B3-4E63-90B3-804BF9DAC62D}"/>
    <dgm:cxn modelId="{5041B205-7507-44C3-89A0-8854727348AB}" type="presOf" srcId="{1BCA94C4-47BB-4202-AC73-4205783C4D1E}" destId="{159DE272-AB5A-48B2-98B2-069100A25F13}" srcOrd="0" destOrd="0" presId="urn:microsoft.com/office/officeart/2005/8/layout/hList6"/>
    <dgm:cxn modelId="{049C97FD-1D24-44C3-9134-E457AAAE9ADD}" type="presOf" srcId="{7BFEFF5C-AF3C-46C2-89FE-0B47BC800F07}" destId="{8C2C792C-9E87-41BA-A563-8C4AF5D6BA35}" srcOrd="0" destOrd="0" presId="urn:microsoft.com/office/officeart/2005/8/layout/hList6"/>
    <dgm:cxn modelId="{17FB4F27-2F8F-47CF-93B8-F2A538F24907}" type="presOf" srcId="{38390240-1A93-4655-B79E-2DF56325C302}" destId="{49508858-6CE9-415D-91FC-32EBE2E3C8C7}" srcOrd="0" destOrd="0" presId="urn:microsoft.com/office/officeart/2005/8/layout/hList6"/>
    <dgm:cxn modelId="{DCAFEA0E-04D5-4C54-9440-36E887016D80}" type="presParOf" srcId="{159DE272-AB5A-48B2-98B2-069100A25F13}" destId="{CDAE5148-737F-442F-8D90-AF6E1621E37B}" srcOrd="0" destOrd="0" presId="urn:microsoft.com/office/officeart/2005/8/layout/hList6"/>
    <dgm:cxn modelId="{7CFC39D8-F0FD-4AEE-8A3B-E8A1BB17759F}" type="presParOf" srcId="{159DE272-AB5A-48B2-98B2-069100A25F13}" destId="{8F0EBAA6-D7BE-433A-9583-7E0C2CBDAF00}" srcOrd="1" destOrd="0" presId="urn:microsoft.com/office/officeart/2005/8/layout/hList6"/>
    <dgm:cxn modelId="{7C406101-C6E4-4470-AD64-527B1AD6099D}" type="presParOf" srcId="{159DE272-AB5A-48B2-98B2-069100A25F13}" destId="{8C2C792C-9E87-41BA-A563-8C4AF5D6BA35}" srcOrd="2" destOrd="0" presId="urn:microsoft.com/office/officeart/2005/8/layout/hList6"/>
    <dgm:cxn modelId="{93136E1F-4EE2-4874-B1CA-8836D141FA68}" type="presParOf" srcId="{159DE272-AB5A-48B2-98B2-069100A25F13}" destId="{E93DE78F-4BA6-4995-B819-43A5587219F4}" srcOrd="3" destOrd="0" presId="urn:microsoft.com/office/officeart/2005/8/layout/hList6"/>
    <dgm:cxn modelId="{6055C0BD-92F6-4A99-92EA-91098DE93409}" type="presParOf" srcId="{159DE272-AB5A-48B2-98B2-069100A25F13}" destId="{7628AF69-5451-427A-B1D9-CBFB2A1E6907}" srcOrd="4" destOrd="0" presId="urn:microsoft.com/office/officeart/2005/8/layout/hList6"/>
    <dgm:cxn modelId="{7B14A653-7C21-4E36-9632-73E1D0E6729E}" type="presParOf" srcId="{159DE272-AB5A-48B2-98B2-069100A25F13}" destId="{6D5F1CEC-9812-4721-846C-437C38A5536C}" srcOrd="5" destOrd="0" presId="urn:microsoft.com/office/officeart/2005/8/layout/hList6"/>
    <dgm:cxn modelId="{E76E2530-B199-49AD-A61C-5829CBC89ED9}" type="presParOf" srcId="{159DE272-AB5A-48B2-98B2-069100A25F13}" destId="{6880B756-712A-42E2-912A-C179E46107EA}" srcOrd="6" destOrd="0" presId="urn:microsoft.com/office/officeart/2005/8/layout/hList6"/>
    <dgm:cxn modelId="{9FE6EF09-5861-4098-A533-6878219379EB}" type="presParOf" srcId="{159DE272-AB5A-48B2-98B2-069100A25F13}" destId="{57FF3E53-2BB9-4018-B8CF-60B870825915}" srcOrd="7" destOrd="0" presId="urn:microsoft.com/office/officeart/2005/8/layout/hList6"/>
    <dgm:cxn modelId="{8104A763-0431-4224-B38E-68AA8428A541}" type="presParOf" srcId="{159DE272-AB5A-48B2-98B2-069100A25F13}" destId="{49508858-6CE9-415D-91FC-32EBE2E3C8C7}" srcOrd="8" destOrd="0" presId="urn:microsoft.com/office/officeart/2005/8/layout/hList6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5FA5F3-DFC9-403C-A2D4-5A7BAEC588D3}">
      <dsp:nvSpPr>
        <dsp:cNvPr id="0" name=""/>
        <dsp:cNvSpPr/>
      </dsp:nvSpPr>
      <dsp:spPr>
        <a:xfrm rot="16200000">
          <a:off x="-1614626" y="1621851"/>
          <a:ext cx="4525963" cy="1282259"/>
        </a:xfrm>
        <a:prstGeom prst="flowChartManualOperation">
          <a:avLst/>
        </a:prstGeom>
        <a:solidFill>
          <a:schemeClr val="bg1">
            <a:lumMod val="6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>
              <a:solidFill>
                <a:schemeClr val="tx1"/>
              </a:solidFill>
              <a:latin typeface="Bookman Old Style" pitchFamily="18" charset="0"/>
              <a:hlinkClick xmlns:r="http://schemas.openxmlformats.org/officeDocument/2006/relationships" r:id="" action="ppaction://hlinksldjump"/>
            </a:rPr>
            <a:t>iPhone története</a:t>
          </a:r>
          <a:endParaRPr lang="hu-HU" sz="1800" kern="1200" dirty="0">
            <a:solidFill>
              <a:schemeClr val="tx1"/>
            </a:solidFill>
            <a:latin typeface="Bookman Old Style" pitchFamily="18" charset="0"/>
          </a:endParaRPr>
        </a:p>
      </dsp:txBody>
      <dsp:txXfrm rot="5400000">
        <a:off x="7226" y="905192"/>
        <a:ext cx="1282259" cy="2715577"/>
      </dsp:txXfrm>
    </dsp:sp>
    <dsp:sp modelId="{CDAE5148-737F-442F-8D90-AF6E1621E37B}">
      <dsp:nvSpPr>
        <dsp:cNvPr id="0" name=""/>
        <dsp:cNvSpPr/>
      </dsp:nvSpPr>
      <dsp:spPr>
        <a:xfrm rot="16200000">
          <a:off x="-118" y="1380876"/>
          <a:ext cx="4525963" cy="1764209"/>
        </a:xfrm>
        <a:prstGeom prst="flowChartManualOperation">
          <a:avLst/>
        </a:prstGeom>
        <a:solidFill>
          <a:schemeClr val="bg1">
            <a:lumMod val="6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>
              <a:solidFill>
                <a:schemeClr val="tx1"/>
              </a:solidFill>
              <a:latin typeface="Bookman Old Style" pitchFamily="18" charset="0"/>
              <a:hlinkClick xmlns:r="http://schemas.openxmlformats.org/officeDocument/2006/relationships" r:id="" action="ppaction://hlinksldjump"/>
            </a:rPr>
            <a:t>Megjelenések</a:t>
          </a:r>
          <a:endParaRPr lang="hu-HU" sz="1800" kern="1200" dirty="0">
            <a:solidFill>
              <a:schemeClr val="tx1"/>
            </a:solidFill>
            <a:latin typeface="Bookman Old Style" pitchFamily="18" charset="0"/>
          </a:endParaRPr>
        </a:p>
      </dsp:txBody>
      <dsp:txXfrm rot="5400000">
        <a:off x="1380759" y="905192"/>
        <a:ext cx="1764209" cy="2715577"/>
      </dsp:txXfrm>
    </dsp:sp>
    <dsp:sp modelId="{4492E7E8-1E16-4E70-BA49-E3D0C6726B17}">
      <dsp:nvSpPr>
        <dsp:cNvPr id="0" name=""/>
        <dsp:cNvSpPr/>
      </dsp:nvSpPr>
      <dsp:spPr>
        <a:xfrm rot="16200000">
          <a:off x="1979286" y="1261851"/>
          <a:ext cx="4525963" cy="2002260"/>
        </a:xfrm>
        <a:prstGeom prst="flowChartManualOperation">
          <a:avLst/>
        </a:prstGeom>
        <a:solidFill>
          <a:schemeClr val="bg1">
            <a:lumMod val="6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>
              <a:solidFill>
                <a:schemeClr val="tx1"/>
              </a:solidFill>
              <a:latin typeface="Bookman Old Style" pitchFamily="18" charset="0"/>
              <a:hlinkClick xmlns:r="http://schemas.openxmlformats.org/officeDocument/2006/relationships" r:id="" action="ppaction://hlinksldjump"/>
            </a:rPr>
            <a:t>Hardver</a:t>
          </a:r>
          <a:endParaRPr lang="hu-HU" sz="1800" kern="1200" dirty="0">
            <a:solidFill>
              <a:schemeClr val="tx1"/>
            </a:solidFill>
            <a:latin typeface="Bookman Old Style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>
              <a:solidFill>
                <a:schemeClr val="tx1"/>
              </a:solidFill>
              <a:latin typeface="Bookman Old Style" pitchFamily="18" charset="0"/>
              <a:hlinkClick xmlns:r="http://schemas.openxmlformats.org/officeDocument/2006/relationships" r:id="" action="ppaction://hlinksldjump"/>
            </a:rPr>
            <a:t>Hang és kimenet</a:t>
          </a:r>
          <a:endParaRPr lang="hu-HU" sz="1800" kern="1200" dirty="0">
            <a:solidFill>
              <a:schemeClr val="tx1"/>
            </a:solidFill>
            <a:latin typeface="Bookman Old Style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>
              <a:solidFill>
                <a:schemeClr val="tx1"/>
              </a:solidFill>
              <a:latin typeface="Bookman Old Style" pitchFamily="18" charset="0"/>
              <a:hlinkClick xmlns:r="http://schemas.openxmlformats.org/officeDocument/2006/relationships" r:id="" action="ppaction://hlinksldjump"/>
            </a:rPr>
            <a:t>Kijelző és adatbevitel</a:t>
          </a:r>
          <a:endParaRPr lang="hu-HU" sz="1800" kern="1200" dirty="0">
            <a:solidFill>
              <a:schemeClr val="tx1"/>
            </a:solidFill>
            <a:latin typeface="Bookman Old Style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>
              <a:solidFill>
                <a:schemeClr val="tx1"/>
              </a:solidFill>
              <a:latin typeface="Bookman Old Style" pitchFamily="18" charset="0"/>
              <a:hlinkClick xmlns:r="http://schemas.openxmlformats.org/officeDocument/2006/relationships" r:id="" action="ppaction://hlinksldjump"/>
            </a:rPr>
            <a:t>Akkumulátor</a:t>
          </a:r>
          <a:endParaRPr lang="hu-HU" sz="1800" kern="1200" dirty="0">
            <a:solidFill>
              <a:schemeClr val="tx1"/>
            </a:solidFill>
            <a:latin typeface="Bookman Old Style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>
              <a:solidFill>
                <a:schemeClr val="tx1"/>
              </a:solidFill>
              <a:latin typeface="Bookman Old Style" pitchFamily="18" charset="0"/>
              <a:hlinkClick xmlns:r="http://schemas.openxmlformats.org/officeDocument/2006/relationships" r:id="" action="ppaction://hlinksldjump"/>
            </a:rPr>
            <a:t>Kamera</a:t>
          </a:r>
          <a:endParaRPr lang="hu-HU" sz="1800" kern="1200" dirty="0">
            <a:solidFill>
              <a:schemeClr val="tx1"/>
            </a:solidFill>
            <a:latin typeface="Bookman Old Style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>
              <a:solidFill>
                <a:schemeClr val="tx1"/>
              </a:solidFill>
              <a:latin typeface="Bookman Old Style" pitchFamily="18" charset="0"/>
              <a:hlinkClick xmlns:r="http://schemas.openxmlformats.org/officeDocument/2006/relationships" r:id="" action="ppaction://hlinksldjump"/>
            </a:rPr>
            <a:t>iOS</a:t>
          </a:r>
          <a:endParaRPr lang="hu-HU" sz="1800" kern="1200" dirty="0">
            <a:solidFill>
              <a:schemeClr val="tx1"/>
            </a:solidFill>
            <a:latin typeface="Bookman Old Style" pitchFamily="18" charset="0"/>
          </a:endParaRPr>
        </a:p>
      </dsp:txBody>
      <dsp:txXfrm rot="5400000">
        <a:off x="3241137" y="905193"/>
        <a:ext cx="2002260" cy="2715577"/>
      </dsp:txXfrm>
    </dsp:sp>
    <dsp:sp modelId="{4B4ADEE2-47D9-406D-817A-7C3C56B1A815}">
      <dsp:nvSpPr>
        <dsp:cNvPr id="0" name=""/>
        <dsp:cNvSpPr/>
      </dsp:nvSpPr>
      <dsp:spPr>
        <a:xfrm rot="16200000">
          <a:off x="3898059" y="1441508"/>
          <a:ext cx="4525963" cy="1642946"/>
        </a:xfrm>
        <a:prstGeom prst="flowChartManualOperation">
          <a:avLst/>
        </a:prstGeom>
        <a:solidFill>
          <a:schemeClr val="bg1">
            <a:lumMod val="6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>
              <a:solidFill>
                <a:schemeClr val="tx1"/>
              </a:solidFill>
              <a:latin typeface="Bookman Old Style" pitchFamily="18" charset="0"/>
              <a:hlinkClick xmlns:r="http://schemas.openxmlformats.org/officeDocument/2006/relationships" r:id="" action="ppaction://hlinksldjump"/>
            </a:rPr>
            <a:t>Az én telefonom bemutatása:  iPhone 4 </a:t>
          </a:r>
          <a:endParaRPr lang="hu-HU" sz="1800" kern="1200" dirty="0">
            <a:solidFill>
              <a:schemeClr val="tx1"/>
            </a:solidFill>
            <a:latin typeface="Bookman Old Style" pitchFamily="18" charset="0"/>
          </a:endParaRPr>
        </a:p>
      </dsp:txBody>
      <dsp:txXfrm rot="5400000">
        <a:off x="5339567" y="905193"/>
        <a:ext cx="1642946" cy="2715577"/>
      </dsp:txXfrm>
    </dsp:sp>
    <dsp:sp modelId="{A2D70154-073C-4818-B1C5-E3F0E5417B6A}">
      <dsp:nvSpPr>
        <dsp:cNvPr id="0" name=""/>
        <dsp:cNvSpPr/>
      </dsp:nvSpPr>
      <dsp:spPr>
        <a:xfrm rot="16200000">
          <a:off x="5459160" y="1621851"/>
          <a:ext cx="4525963" cy="1282259"/>
        </a:xfrm>
        <a:prstGeom prst="flowChartManualOperation">
          <a:avLst/>
        </a:prstGeom>
        <a:solidFill>
          <a:schemeClr val="bg1">
            <a:lumMod val="6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>
              <a:solidFill>
                <a:schemeClr val="tx1"/>
              </a:solidFill>
              <a:latin typeface="Bookman Old Style" pitchFamily="18" charset="0"/>
              <a:hlinkClick xmlns:r="http://schemas.openxmlformats.org/officeDocument/2006/relationships" r:id="" action="ppaction://hlinksldjump"/>
            </a:rPr>
            <a:t>Vége</a:t>
          </a:r>
          <a:endParaRPr lang="hu-HU" sz="1800" kern="1200" dirty="0">
            <a:solidFill>
              <a:schemeClr val="tx1"/>
            </a:solidFill>
            <a:latin typeface="Bookman Old Style" pitchFamily="18" charset="0"/>
          </a:endParaRPr>
        </a:p>
      </dsp:txBody>
      <dsp:txXfrm rot="5400000">
        <a:off x="7081012" y="905192"/>
        <a:ext cx="1282259" cy="27155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AE5148-737F-442F-8D90-AF6E1621E37B}">
      <dsp:nvSpPr>
        <dsp:cNvPr id="0" name=""/>
        <dsp:cNvSpPr/>
      </dsp:nvSpPr>
      <dsp:spPr>
        <a:xfrm rot="16200000">
          <a:off x="-1483017" y="1487438"/>
          <a:ext cx="4525963" cy="1551086"/>
        </a:xfrm>
        <a:prstGeom prst="flowChartManualOperation">
          <a:avLst/>
        </a:prstGeom>
        <a:solidFill>
          <a:schemeClr val="bg1">
            <a:lumMod val="6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>
              <a:solidFill>
                <a:schemeClr val="tx1"/>
              </a:solidFill>
              <a:latin typeface="Bookman Old Style" pitchFamily="18" charset="0"/>
              <a:hlinkClick xmlns:r="http://schemas.openxmlformats.org/officeDocument/2006/relationships" r:id="" action="ppaction://hlinksldjump"/>
            </a:rPr>
            <a:t>Hang és kimenet</a:t>
          </a:r>
          <a:endParaRPr lang="hu-HU" sz="1600" kern="1200" dirty="0">
            <a:solidFill>
              <a:schemeClr val="tx1"/>
            </a:solidFill>
            <a:latin typeface="Bookman Old Style" pitchFamily="18" charset="0"/>
          </a:endParaRPr>
        </a:p>
      </dsp:txBody>
      <dsp:txXfrm rot="5400000">
        <a:off x="4421" y="905193"/>
        <a:ext cx="1551086" cy="2715577"/>
      </dsp:txXfrm>
    </dsp:sp>
    <dsp:sp modelId="{8C2C792C-9E87-41BA-A563-8C4AF5D6BA35}">
      <dsp:nvSpPr>
        <dsp:cNvPr id="0" name=""/>
        <dsp:cNvSpPr/>
      </dsp:nvSpPr>
      <dsp:spPr>
        <a:xfrm rot="16200000">
          <a:off x="184400" y="1487438"/>
          <a:ext cx="4525963" cy="1551086"/>
        </a:xfrm>
        <a:prstGeom prst="flowChartManualOperation">
          <a:avLst/>
        </a:prstGeom>
        <a:solidFill>
          <a:schemeClr val="bg1">
            <a:lumMod val="6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>
              <a:solidFill>
                <a:schemeClr val="tx1"/>
              </a:solidFill>
              <a:latin typeface="Bookman Old Style" pitchFamily="18" charset="0"/>
              <a:hlinkClick xmlns:r="http://schemas.openxmlformats.org/officeDocument/2006/relationships" r:id="" action="ppaction://hlinksldjump"/>
            </a:rPr>
            <a:t>Kijelző és adatbevitel</a:t>
          </a:r>
          <a:endParaRPr lang="hu-HU" sz="1600" kern="1200" dirty="0">
            <a:solidFill>
              <a:schemeClr val="tx1"/>
            </a:solidFill>
            <a:latin typeface="Bookman Old Style" pitchFamily="18" charset="0"/>
          </a:endParaRPr>
        </a:p>
      </dsp:txBody>
      <dsp:txXfrm rot="5400000">
        <a:off x="1671838" y="905193"/>
        <a:ext cx="1551086" cy="2715577"/>
      </dsp:txXfrm>
    </dsp:sp>
    <dsp:sp modelId="{7628AF69-5451-427A-B1D9-CBFB2A1E6907}">
      <dsp:nvSpPr>
        <dsp:cNvPr id="0" name=""/>
        <dsp:cNvSpPr/>
      </dsp:nvSpPr>
      <dsp:spPr>
        <a:xfrm rot="16200000">
          <a:off x="1851818" y="1487438"/>
          <a:ext cx="4525963" cy="1551086"/>
        </a:xfrm>
        <a:prstGeom prst="flowChartManualOperation">
          <a:avLst/>
        </a:prstGeom>
        <a:solidFill>
          <a:schemeClr val="bg1">
            <a:lumMod val="6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>
              <a:solidFill>
                <a:schemeClr val="tx1"/>
              </a:solidFill>
              <a:latin typeface="Bookman Old Style" pitchFamily="18" charset="0"/>
              <a:hlinkClick xmlns:r="http://schemas.openxmlformats.org/officeDocument/2006/relationships" r:id="" action="ppaction://hlinksldjump"/>
            </a:rPr>
            <a:t>Akkumulátor</a:t>
          </a:r>
          <a:endParaRPr lang="hu-HU" sz="1600" kern="1200" dirty="0">
            <a:solidFill>
              <a:schemeClr val="tx1"/>
            </a:solidFill>
            <a:latin typeface="Bookman Old Style" pitchFamily="18" charset="0"/>
          </a:endParaRPr>
        </a:p>
      </dsp:txBody>
      <dsp:txXfrm rot="5400000">
        <a:off x="3339256" y="905193"/>
        <a:ext cx="1551086" cy="2715577"/>
      </dsp:txXfrm>
    </dsp:sp>
    <dsp:sp modelId="{6880B756-712A-42E2-912A-C179E46107EA}">
      <dsp:nvSpPr>
        <dsp:cNvPr id="0" name=""/>
        <dsp:cNvSpPr/>
      </dsp:nvSpPr>
      <dsp:spPr>
        <a:xfrm rot="16200000">
          <a:off x="3519236" y="1487438"/>
          <a:ext cx="4525963" cy="1551086"/>
        </a:xfrm>
        <a:prstGeom prst="flowChartManualOperation">
          <a:avLst/>
        </a:prstGeom>
        <a:solidFill>
          <a:schemeClr val="bg1">
            <a:lumMod val="6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>
              <a:solidFill>
                <a:schemeClr val="tx1"/>
              </a:solidFill>
              <a:latin typeface="Bookman Old Style" pitchFamily="18" charset="0"/>
              <a:hlinkClick xmlns:r="http://schemas.openxmlformats.org/officeDocument/2006/relationships" r:id="" action="ppaction://hlinksldjump"/>
            </a:rPr>
            <a:t>Kamera</a:t>
          </a:r>
          <a:endParaRPr lang="hu-HU" sz="1600" kern="1200" dirty="0">
            <a:solidFill>
              <a:schemeClr val="tx1"/>
            </a:solidFill>
            <a:latin typeface="Bookman Old Style" pitchFamily="18" charset="0"/>
          </a:endParaRPr>
        </a:p>
      </dsp:txBody>
      <dsp:txXfrm rot="5400000">
        <a:off x="5006674" y="905193"/>
        <a:ext cx="1551086" cy="2715577"/>
      </dsp:txXfrm>
    </dsp:sp>
    <dsp:sp modelId="{49508858-6CE9-415D-91FC-32EBE2E3C8C7}">
      <dsp:nvSpPr>
        <dsp:cNvPr id="0" name=""/>
        <dsp:cNvSpPr/>
      </dsp:nvSpPr>
      <dsp:spPr>
        <a:xfrm rot="16200000">
          <a:off x="5186654" y="1487438"/>
          <a:ext cx="4525963" cy="1551086"/>
        </a:xfrm>
        <a:prstGeom prst="flowChartManualOperation">
          <a:avLst/>
        </a:prstGeom>
        <a:solidFill>
          <a:schemeClr val="bg1">
            <a:lumMod val="6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>
              <a:solidFill>
                <a:schemeClr val="tx1"/>
              </a:solidFill>
              <a:latin typeface="Bookman Old Style" pitchFamily="18" charset="0"/>
              <a:hlinkClick xmlns:r="http://schemas.openxmlformats.org/officeDocument/2006/relationships" r:id="" action="ppaction://hlinksldjump"/>
            </a:rPr>
            <a:t>iOS</a:t>
          </a:r>
          <a:endParaRPr lang="hu-HU" sz="1600" kern="1200" dirty="0">
            <a:solidFill>
              <a:schemeClr val="tx1"/>
            </a:solidFill>
            <a:latin typeface="Bookman Old Style" pitchFamily="18" charset="0"/>
          </a:endParaRPr>
        </a:p>
      </dsp:txBody>
      <dsp:txXfrm rot="5400000">
        <a:off x="6674092" y="905193"/>
        <a:ext cx="1551086" cy="27155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pPr/>
              <a:t>2015.01.08.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pPr/>
              <a:t>2015.01.08.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pPr/>
              <a:t>2015.01.08.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pPr/>
              <a:t>2015.01.08.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pPr/>
              <a:t>2015.01.08.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pPr/>
              <a:t>2015.01.08.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pPr/>
              <a:t>2015.01.08.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pPr/>
              <a:t>2015.01.08.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pPr/>
              <a:t>2015.01.08.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pPr/>
              <a:t>2015.01.08.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pPr/>
              <a:t>2015.01.08.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4919B-4047-4DB1-8B39-23A42AEBA556}" type="datetimeFigureOut">
              <a:rPr lang="hu-HU" smtClean="0"/>
              <a:pPr/>
              <a:t>2015.01.08.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ADBC-3396-4FFB-9E58-A6AB70DCADD4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circl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hu.wikipedia.org/wiki/IPhone_6" TargetMode="External"/><Relationship Id="rId2" Type="http://schemas.openxmlformats.org/officeDocument/2006/relationships/hyperlink" Target="http://hu.wikipedia.org/wiki/IPhone" TargetMode="External"/><Relationship Id="rId1" Type="http://schemas.openxmlformats.org/officeDocument/2006/relationships/slideLayout" Target="../slideLayouts/slideLayout2.xml"/><Relationship Id="rId5" Type="http://schemas.openxmlformats.org/officeDocument/2006/relationships/slide" Target="slide5.xml"/><Relationship Id="rId4" Type="http://schemas.openxmlformats.org/officeDocument/2006/relationships/hyperlink" Target="http://hu.wikipedia.org/wiki/IPhone_6_Plu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slide" Target="slide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1268760"/>
            <a:ext cx="6804248" cy="1470025"/>
          </a:xfrm>
        </p:spPr>
        <p:txBody>
          <a:bodyPr>
            <a:noAutofit/>
          </a:bodyPr>
          <a:lstStyle/>
          <a:p>
            <a:r>
              <a:rPr lang="hu-HU" sz="9600" dirty="0" smtClean="0">
                <a:latin typeface="Bookman Old Style" pitchFamily="18" charset="0"/>
              </a:rPr>
              <a:t>iPhone</a:t>
            </a:r>
            <a:endParaRPr lang="hu-HU" sz="9600" dirty="0">
              <a:latin typeface="Bookman Old Style" pitchFamily="18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3489378" y="4941168"/>
            <a:ext cx="5654622" cy="1914520"/>
          </a:xfrm>
        </p:spPr>
        <p:txBody>
          <a:bodyPr>
            <a:noAutofit/>
          </a:bodyPr>
          <a:lstStyle/>
          <a:p>
            <a:r>
              <a:rPr lang="hu-HU" sz="2400" b="1" dirty="0" smtClean="0"/>
              <a:t>Készítette: Egri Dóra</a:t>
            </a:r>
          </a:p>
          <a:p>
            <a:r>
              <a:rPr lang="hu-HU" sz="2000" dirty="0" smtClean="0"/>
              <a:t>Iskola: Orosházi Vörösmarty Mihály Általános </a:t>
            </a:r>
            <a:r>
              <a:rPr lang="hu-HU" sz="2000" dirty="0" smtClean="0"/>
              <a:t>Iskola</a:t>
            </a:r>
          </a:p>
          <a:p>
            <a:r>
              <a:rPr lang="hu-HU" sz="2000" dirty="0" smtClean="0"/>
              <a:t>5900 Orosháza Vörösmarty u. 4.</a:t>
            </a:r>
            <a:endParaRPr lang="hu-HU" sz="2000" dirty="0" smtClean="0"/>
          </a:p>
          <a:p>
            <a:r>
              <a:rPr lang="hu-HU" sz="2000" dirty="0" smtClean="0"/>
              <a:t>Felkészítő tanár: Vargáné </a:t>
            </a:r>
            <a:r>
              <a:rPr lang="hu-HU" sz="2000" dirty="0" err="1" smtClean="0"/>
              <a:t>Gyömrei</a:t>
            </a:r>
            <a:r>
              <a:rPr lang="hu-HU" sz="2000" dirty="0" smtClean="0"/>
              <a:t> Anita</a:t>
            </a:r>
          </a:p>
          <a:p>
            <a:r>
              <a:rPr lang="hu-HU" sz="2000" dirty="0" smtClean="0"/>
              <a:t>Kategória: Kedvenc </a:t>
            </a:r>
            <a:r>
              <a:rPr lang="hu-HU" sz="2000" dirty="0" err="1" smtClean="0"/>
              <a:t>okostelefonom</a:t>
            </a:r>
            <a:endParaRPr lang="hu-HU" sz="2000" dirty="0" smtClean="0"/>
          </a:p>
        </p:txBody>
      </p:sp>
      <p:sp>
        <p:nvSpPr>
          <p:cNvPr id="4" name="Szövegdoboz 3"/>
          <p:cNvSpPr txBox="1"/>
          <p:nvPr/>
        </p:nvSpPr>
        <p:spPr>
          <a:xfrm>
            <a:off x="4751512" y="0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i="1" dirty="0" smtClean="0"/>
              <a:t>A dia 15 másodperc múlva belép a menübe.</a:t>
            </a: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3159632135"/>
      </p:ext>
    </p:extLst>
  </p:cSld>
  <p:clrMapOvr>
    <a:masterClrMapping/>
  </p:clrMapOvr>
  <p:transition advClick="0" advTm="15000"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987824" y="188640"/>
            <a:ext cx="3384376" cy="1143000"/>
          </a:xfrm>
        </p:spPr>
        <p:txBody>
          <a:bodyPr>
            <a:normAutofit/>
          </a:bodyPr>
          <a:lstStyle/>
          <a:p>
            <a:r>
              <a:rPr lang="hu-HU" sz="6000" b="1" dirty="0" smtClean="0">
                <a:latin typeface="Bookman Old Style" pitchFamily="18" charset="0"/>
              </a:rPr>
              <a:t>iOS  </a:t>
            </a:r>
            <a:endParaRPr lang="hu-HU" sz="6000" b="1" dirty="0">
              <a:latin typeface="Bookman Old Style" pitchFamily="18" charset="0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467544" y="1412776"/>
            <a:ext cx="5616624" cy="954107"/>
          </a:xfrm>
          <a:prstGeom prst="rect">
            <a:avLst/>
          </a:prstGeom>
          <a:solidFill>
            <a:schemeClr val="bg1">
              <a:lumMod val="85000"/>
              <a:alpha val="15000"/>
            </a:schemeClr>
          </a:solidFill>
        </p:spPr>
        <p:txBody>
          <a:bodyPr wrap="square" rtlCol="0">
            <a:spAutoFit/>
          </a:bodyPr>
          <a:lstStyle/>
          <a:p>
            <a:pPr lvl="1">
              <a:buFont typeface="Wingdings" pitchFamily="2" charset="2"/>
              <a:buChar char="ü"/>
            </a:pPr>
            <a:r>
              <a:rPr lang="hu-HU" sz="2800" dirty="0" smtClean="0">
                <a:latin typeface="Bookman Old Style" pitchFamily="18" charset="0"/>
              </a:rPr>
              <a:t>Az Apple operációs rendszere.</a:t>
            </a:r>
            <a:endParaRPr lang="hu-HU" sz="2800" dirty="0">
              <a:latin typeface="Bookman Old Style" pitchFamily="18" charset="0"/>
            </a:endParaRPr>
          </a:p>
        </p:txBody>
      </p:sp>
      <p:sp>
        <p:nvSpPr>
          <p:cNvPr id="6" name="Akciógomb: Vissza vagy Előző 5">
            <a:hlinkClick r:id="" action="ppaction://hlinkshowjump?jump=previousslide" highlightClick="1"/>
          </p:cNvPr>
          <p:cNvSpPr/>
          <p:nvPr/>
        </p:nvSpPr>
        <p:spPr>
          <a:xfrm>
            <a:off x="8135888" y="0"/>
            <a:ext cx="1008112" cy="1052736"/>
          </a:xfrm>
          <a:prstGeom prst="actionButtonBackPreviou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Akciógomb: Kezdő dia 6">
            <a:hlinkClick r:id="rId2" action="ppaction://hlinksldjump" highlightClick="1"/>
          </p:cNvPr>
          <p:cNvSpPr/>
          <p:nvPr/>
        </p:nvSpPr>
        <p:spPr>
          <a:xfrm>
            <a:off x="0" y="0"/>
            <a:ext cx="1008112" cy="1080120"/>
          </a:xfrm>
          <a:prstGeom prst="actionButtonHom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aphicFrame>
        <p:nvGraphicFramePr>
          <p:cNvPr id="8" name="Tartalom helye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023069"/>
              </p:ext>
            </p:extLst>
          </p:nvPr>
        </p:nvGraphicFramePr>
        <p:xfrm>
          <a:off x="3131840" y="2204864"/>
          <a:ext cx="4680520" cy="4144496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46805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iOS</a:t>
                      </a:r>
                      <a:r>
                        <a:rPr lang="hu-HU" baseline="0" dirty="0" smtClean="0"/>
                        <a:t> változatok</a:t>
                      </a:r>
                      <a:endParaRPr lang="hu-HU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213336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4.0/4.0.1/4.0.2,</a:t>
                      </a:r>
                    </a:p>
                    <a:p>
                      <a:pPr algn="ctr"/>
                      <a:r>
                        <a:rPr lang="hu-HU" dirty="0" smtClean="0"/>
                        <a:t>4.1,</a:t>
                      </a:r>
                    </a:p>
                    <a:p>
                      <a:pPr algn="ctr"/>
                      <a:r>
                        <a:rPr lang="hu-HU" dirty="0" smtClean="0"/>
                        <a:t>4.2.1,</a:t>
                      </a:r>
                    </a:p>
                    <a:p>
                      <a:pPr algn="ctr"/>
                      <a:r>
                        <a:rPr lang="hu-HU" dirty="0" smtClean="0"/>
                        <a:t>4.3/4.3.1/4.3.2/4.3.5</a:t>
                      </a:r>
                      <a:endParaRPr lang="hu-HU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5.0/5.0.1</a:t>
                      </a:r>
                    </a:p>
                    <a:p>
                      <a:pPr algn="ctr"/>
                      <a:r>
                        <a:rPr lang="hu-HU" dirty="0" smtClean="0"/>
                        <a:t>5.1/5.1.1</a:t>
                      </a:r>
                      <a:endParaRPr lang="hu-HU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6.0/6.0.1/6.0.2</a:t>
                      </a:r>
                    </a:p>
                    <a:p>
                      <a:pPr algn="ctr"/>
                      <a:r>
                        <a:rPr lang="hu-HU" dirty="0" smtClean="0"/>
                        <a:t>6.1/6.1.1/6.1.2/6.1.3/6.1.4/6.1.5/6.1.6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7.0/7.0.1/7.0.2/7.0.3/7.0.4/7.0.5/7.0.6</a:t>
                      </a:r>
                    </a:p>
                    <a:p>
                      <a:pPr algn="ctr"/>
                      <a:r>
                        <a:rPr lang="hu-HU" dirty="0" smtClean="0"/>
                        <a:t>7.1/7.1.1/7.1.2</a:t>
                      </a:r>
                      <a:endParaRPr lang="hu-HU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8.0/8.0.1/8.0.2</a:t>
                      </a:r>
                    </a:p>
                    <a:p>
                      <a:pPr algn="ctr"/>
                      <a:r>
                        <a:rPr lang="hu-HU" dirty="0" smtClean="0"/>
                        <a:t>8.1</a:t>
                      </a:r>
                      <a:endParaRPr lang="hu-HU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064896" cy="1143000"/>
          </a:xfrm>
        </p:spPr>
        <p:txBody>
          <a:bodyPr>
            <a:noAutofit/>
          </a:bodyPr>
          <a:lstStyle/>
          <a:p>
            <a:r>
              <a:rPr lang="hu-HU" sz="3600" b="1" dirty="0" smtClean="0">
                <a:latin typeface="Bookman Old Style" pitchFamily="18" charset="0"/>
              </a:rPr>
              <a:t>Saját telefonom bemutatása</a:t>
            </a:r>
            <a:br>
              <a:rPr lang="hu-HU" sz="3600" b="1" dirty="0" smtClean="0">
                <a:latin typeface="Bookman Old Style" pitchFamily="18" charset="0"/>
              </a:rPr>
            </a:br>
            <a:r>
              <a:rPr lang="hu-HU" sz="3600" b="1" dirty="0" err="1" smtClean="0">
                <a:latin typeface="Bookman Old Style" pitchFamily="18" charset="0"/>
              </a:rPr>
              <a:t>Iphone</a:t>
            </a:r>
            <a:r>
              <a:rPr lang="hu-HU" sz="3600" b="1" dirty="0" smtClean="0">
                <a:latin typeface="Bookman Old Style" pitchFamily="18" charset="0"/>
              </a:rPr>
              <a:t> 4</a:t>
            </a:r>
            <a:endParaRPr lang="hu-HU" sz="3600" b="1" dirty="0">
              <a:latin typeface="Bookman Old Style" pitchFamily="18" charset="0"/>
            </a:endParaRPr>
          </a:p>
        </p:txBody>
      </p:sp>
      <p:pic>
        <p:nvPicPr>
          <p:cNvPr id="6" name="Tartalom helye 5" descr="elö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916832"/>
            <a:ext cx="2426790" cy="4525963"/>
          </a:xfrm>
        </p:spPr>
      </p:pic>
      <p:cxnSp>
        <p:nvCxnSpPr>
          <p:cNvPr id="10" name="Egyenes összekötő nyíllal 9"/>
          <p:cNvCxnSpPr/>
          <p:nvPr/>
        </p:nvCxnSpPr>
        <p:spPr>
          <a:xfrm>
            <a:off x="1583160" y="5949280"/>
            <a:ext cx="504056" cy="43204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zövegdoboz 10"/>
          <p:cNvSpPr txBox="1"/>
          <p:nvPr/>
        </p:nvSpPr>
        <p:spPr>
          <a:xfrm>
            <a:off x="1547664" y="6237312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latin typeface="Bookman Old Style" pitchFamily="18" charset="0"/>
              </a:rPr>
              <a:t>Home </a:t>
            </a:r>
            <a:r>
              <a:rPr lang="hu-HU" dirty="0" err="1" smtClean="0">
                <a:latin typeface="Bookman Old Style" pitchFamily="18" charset="0"/>
              </a:rPr>
              <a:t>button</a:t>
            </a:r>
            <a:endParaRPr lang="hu-HU" dirty="0" smtClean="0">
              <a:latin typeface="Bookman Old Style" pitchFamily="18" charset="0"/>
            </a:endParaRPr>
          </a:p>
        </p:txBody>
      </p:sp>
      <p:cxnSp>
        <p:nvCxnSpPr>
          <p:cNvPr id="13" name="Egyenes összekötő nyíllal 12"/>
          <p:cNvCxnSpPr/>
          <p:nvPr/>
        </p:nvCxnSpPr>
        <p:spPr>
          <a:xfrm flipH="1" flipV="1">
            <a:off x="1619672" y="1844824"/>
            <a:ext cx="576064" cy="21602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doboz 13"/>
          <p:cNvSpPr txBox="1"/>
          <p:nvPr/>
        </p:nvSpPr>
        <p:spPr>
          <a:xfrm>
            <a:off x="179512" y="155679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latin typeface="Bookman Old Style" pitchFamily="18" charset="0"/>
              </a:rPr>
              <a:t>„</a:t>
            </a:r>
            <a:r>
              <a:rPr lang="hu-HU" dirty="0" err="1" smtClean="0">
                <a:latin typeface="Bookman Old Style" pitchFamily="18" charset="0"/>
              </a:rPr>
              <a:t>Sleep</a:t>
            </a:r>
            <a:r>
              <a:rPr lang="hu-HU" dirty="0" smtClean="0">
                <a:latin typeface="Bookman Old Style" pitchFamily="18" charset="0"/>
              </a:rPr>
              <a:t>/</a:t>
            </a:r>
            <a:r>
              <a:rPr lang="hu-HU" dirty="0" err="1" smtClean="0">
                <a:latin typeface="Bookman Old Style" pitchFamily="18" charset="0"/>
              </a:rPr>
              <a:t>wake</a:t>
            </a:r>
            <a:r>
              <a:rPr lang="hu-HU" dirty="0" smtClean="0">
                <a:latin typeface="Bookman Old Style" pitchFamily="18" charset="0"/>
              </a:rPr>
              <a:t>”</a:t>
            </a:r>
            <a:endParaRPr lang="hu-HU" dirty="0">
              <a:latin typeface="Bookman Old Style" pitchFamily="18" charset="0"/>
            </a:endParaRPr>
          </a:p>
        </p:txBody>
      </p:sp>
      <p:pic>
        <p:nvPicPr>
          <p:cNvPr id="38" name="Kép 37" descr="iphone4-back-ref.jpg"/>
          <p:cNvPicPr preferRelativeResize="0">
            <a:picLocks/>
          </p:cNvPicPr>
          <p:nvPr/>
        </p:nvPicPr>
        <p:blipFill>
          <a:blip r:embed="rId3" cstate="print"/>
          <a:srcRect l="7362" r="7978" b="16076"/>
          <a:stretch>
            <a:fillRect/>
          </a:stretch>
        </p:blipFill>
        <p:spPr>
          <a:xfrm>
            <a:off x="6732240" y="2132856"/>
            <a:ext cx="2232248" cy="4248472"/>
          </a:xfrm>
          <a:prstGeom prst="rect">
            <a:avLst/>
          </a:prstGeom>
        </p:spPr>
      </p:pic>
      <p:pic>
        <p:nvPicPr>
          <p:cNvPr id="9" name="Kép 8" descr="alu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75856" y="2780928"/>
            <a:ext cx="2666310" cy="529730"/>
          </a:xfrm>
          <a:prstGeom prst="rect">
            <a:avLst/>
          </a:prstGeom>
        </p:spPr>
      </p:pic>
      <p:cxnSp>
        <p:nvCxnSpPr>
          <p:cNvPr id="15" name="Egyenes összekötő nyíllal 14"/>
          <p:cNvCxnSpPr/>
          <p:nvPr/>
        </p:nvCxnSpPr>
        <p:spPr>
          <a:xfrm flipV="1">
            <a:off x="4572000" y="2708920"/>
            <a:ext cx="792088" cy="36004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nyíllal 19"/>
          <p:cNvCxnSpPr>
            <a:endCxn id="9" idx="1"/>
          </p:cNvCxnSpPr>
          <p:nvPr/>
        </p:nvCxnSpPr>
        <p:spPr>
          <a:xfrm flipH="1">
            <a:off x="3275856" y="2996952"/>
            <a:ext cx="576064" cy="48841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gyenes összekötő nyíllal 21"/>
          <p:cNvCxnSpPr/>
          <p:nvPr/>
        </p:nvCxnSpPr>
        <p:spPr>
          <a:xfrm>
            <a:off x="5364088" y="2996952"/>
            <a:ext cx="648072" cy="7200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Szövegdoboz 29"/>
          <p:cNvSpPr txBox="1"/>
          <p:nvPr/>
        </p:nvSpPr>
        <p:spPr>
          <a:xfrm>
            <a:off x="2555777" y="3068960"/>
            <a:ext cx="15085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latin typeface="Bookman Old Style" pitchFamily="18" charset="0"/>
              </a:rPr>
              <a:t>Hangszórók</a:t>
            </a:r>
          </a:p>
          <a:p>
            <a:endParaRPr lang="hu-HU" dirty="0">
              <a:latin typeface="Bookman Old Style" pitchFamily="18" charset="0"/>
            </a:endParaRPr>
          </a:p>
        </p:txBody>
      </p:sp>
      <p:sp>
        <p:nvSpPr>
          <p:cNvPr id="37" name="Szövegdoboz 36"/>
          <p:cNvSpPr txBox="1"/>
          <p:nvPr/>
        </p:nvSpPr>
        <p:spPr>
          <a:xfrm>
            <a:off x="5292081" y="3068960"/>
            <a:ext cx="15805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latin typeface="Bookman Old Style" pitchFamily="18" charset="0"/>
              </a:rPr>
              <a:t>Hangszórók</a:t>
            </a:r>
          </a:p>
          <a:p>
            <a:endParaRPr lang="hu-HU" dirty="0">
              <a:latin typeface="Bookman Old Style" pitchFamily="18" charset="0"/>
            </a:endParaRPr>
          </a:p>
        </p:txBody>
      </p:sp>
      <p:sp>
        <p:nvSpPr>
          <p:cNvPr id="39" name="Szövegdoboz 38"/>
          <p:cNvSpPr txBox="1"/>
          <p:nvPr/>
        </p:nvSpPr>
        <p:spPr>
          <a:xfrm>
            <a:off x="4572001" y="2348880"/>
            <a:ext cx="2325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latin typeface="Bookman Old Style" pitchFamily="18" charset="0"/>
              </a:rPr>
              <a:t>„</a:t>
            </a:r>
            <a:r>
              <a:rPr lang="hu-HU" dirty="0" err="1" smtClean="0">
                <a:latin typeface="Bookman Old Style" pitchFamily="18" charset="0"/>
              </a:rPr>
              <a:t>Dock</a:t>
            </a:r>
            <a:r>
              <a:rPr lang="hu-HU" dirty="0" smtClean="0">
                <a:latin typeface="Bookman Old Style" pitchFamily="18" charset="0"/>
              </a:rPr>
              <a:t> </a:t>
            </a:r>
            <a:r>
              <a:rPr lang="hu-HU" dirty="0" err="1" smtClean="0">
                <a:latin typeface="Bookman Old Style" pitchFamily="18" charset="0"/>
              </a:rPr>
              <a:t>connector</a:t>
            </a:r>
            <a:r>
              <a:rPr lang="hu-HU" dirty="0" smtClean="0">
                <a:latin typeface="Bookman Old Style" pitchFamily="18" charset="0"/>
              </a:rPr>
              <a:t>”</a:t>
            </a:r>
            <a:endParaRPr lang="hu-HU" dirty="0">
              <a:latin typeface="Bookman Old Style" pitchFamily="18" charset="0"/>
            </a:endParaRPr>
          </a:p>
        </p:txBody>
      </p:sp>
      <p:pic>
        <p:nvPicPr>
          <p:cNvPr id="40" name="Kép 39" descr="felül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75856" y="4797152"/>
            <a:ext cx="2658086" cy="569590"/>
          </a:xfrm>
          <a:prstGeom prst="rect">
            <a:avLst/>
          </a:prstGeom>
        </p:spPr>
      </p:pic>
      <p:cxnSp>
        <p:nvCxnSpPr>
          <p:cNvPr id="42" name="Egyenes összekötő nyíllal 41"/>
          <p:cNvCxnSpPr/>
          <p:nvPr/>
        </p:nvCxnSpPr>
        <p:spPr>
          <a:xfrm flipH="1">
            <a:off x="3203848" y="5085184"/>
            <a:ext cx="576064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gyenes összekötő nyíllal 43"/>
          <p:cNvCxnSpPr/>
          <p:nvPr/>
        </p:nvCxnSpPr>
        <p:spPr>
          <a:xfrm>
            <a:off x="4067944" y="5157192"/>
            <a:ext cx="0" cy="43204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gyenes összekötő nyíllal 48"/>
          <p:cNvCxnSpPr>
            <a:endCxn id="51" idx="0"/>
          </p:cNvCxnSpPr>
          <p:nvPr/>
        </p:nvCxnSpPr>
        <p:spPr>
          <a:xfrm>
            <a:off x="5508104" y="5085185"/>
            <a:ext cx="507657" cy="14401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Szövegdoboz 49"/>
          <p:cNvSpPr txBox="1"/>
          <p:nvPr/>
        </p:nvSpPr>
        <p:spPr>
          <a:xfrm>
            <a:off x="3563888" y="558924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latin typeface="Bookman Old Style" pitchFamily="18" charset="0"/>
              </a:rPr>
              <a:t>Mikrofon</a:t>
            </a:r>
            <a:endParaRPr lang="hu-HU" dirty="0">
              <a:latin typeface="Bookman Old Style" pitchFamily="18" charset="0"/>
            </a:endParaRPr>
          </a:p>
        </p:txBody>
      </p:sp>
      <p:sp>
        <p:nvSpPr>
          <p:cNvPr id="51" name="Szövegdoboz 50"/>
          <p:cNvSpPr txBox="1"/>
          <p:nvPr/>
        </p:nvSpPr>
        <p:spPr>
          <a:xfrm>
            <a:off x="5076056" y="5229200"/>
            <a:ext cx="1879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latin typeface="Bookman Old Style" pitchFamily="18" charset="0"/>
              </a:rPr>
              <a:t>„</a:t>
            </a:r>
            <a:r>
              <a:rPr lang="hu-HU" dirty="0" err="1" smtClean="0">
                <a:latin typeface="Bookman Old Style" pitchFamily="18" charset="0"/>
              </a:rPr>
              <a:t>Sleep</a:t>
            </a:r>
            <a:r>
              <a:rPr lang="hu-HU" dirty="0" smtClean="0">
                <a:latin typeface="Bookman Old Style" pitchFamily="18" charset="0"/>
              </a:rPr>
              <a:t>/</a:t>
            </a:r>
            <a:r>
              <a:rPr lang="hu-HU" dirty="0" err="1" smtClean="0">
                <a:latin typeface="Bookman Old Style" pitchFamily="18" charset="0"/>
              </a:rPr>
              <a:t>wake</a:t>
            </a:r>
            <a:r>
              <a:rPr lang="hu-HU" dirty="0" smtClean="0">
                <a:latin typeface="Bookman Old Style" pitchFamily="18" charset="0"/>
              </a:rPr>
              <a:t>”</a:t>
            </a:r>
            <a:endParaRPr lang="hu-HU" dirty="0">
              <a:latin typeface="Bookman Old Style" pitchFamily="18" charset="0"/>
            </a:endParaRPr>
          </a:p>
        </p:txBody>
      </p:sp>
      <p:sp>
        <p:nvSpPr>
          <p:cNvPr id="55" name="Szövegdoboz 54"/>
          <p:cNvSpPr txBox="1"/>
          <p:nvPr/>
        </p:nvSpPr>
        <p:spPr>
          <a:xfrm>
            <a:off x="2483768" y="4365104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latin typeface="Bookman Old Style" pitchFamily="18" charset="0"/>
              </a:rPr>
              <a:t>Fülhallgató bemenet</a:t>
            </a:r>
            <a:endParaRPr lang="hu-HU" dirty="0">
              <a:latin typeface="Bookman Old Style" pitchFamily="18" charset="0"/>
            </a:endParaRPr>
          </a:p>
        </p:txBody>
      </p:sp>
      <p:sp>
        <p:nvSpPr>
          <p:cNvPr id="25" name="Akciógomb: Vissza vagy Előző 24">
            <a:hlinkClick r:id="" action="ppaction://hlinkshowjump?jump=previousslide" highlightClick="1"/>
          </p:cNvPr>
          <p:cNvSpPr/>
          <p:nvPr/>
        </p:nvSpPr>
        <p:spPr>
          <a:xfrm>
            <a:off x="8135888" y="0"/>
            <a:ext cx="1008112" cy="1052736"/>
          </a:xfrm>
          <a:prstGeom prst="actionButtonBackPreviou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6" name="Akciógomb: Kezdő dia 25">
            <a:hlinkClick r:id="rId6" action="ppaction://hlinksldjump" highlightClick="1"/>
          </p:cNvPr>
          <p:cNvSpPr/>
          <p:nvPr/>
        </p:nvSpPr>
        <p:spPr>
          <a:xfrm>
            <a:off x="0" y="0"/>
            <a:ext cx="1008112" cy="1080120"/>
          </a:xfrm>
          <a:prstGeom prst="actionButtonHom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4" grpId="0"/>
      <p:bldP spid="30" grpId="0"/>
      <p:bldP spid="37" grpId="0"/>
      <p:bldP spid="39" grpId="0"/>
      <p:bldP spid="50" grpId="0"/>
      <p:bldP spid="51" grpId="0"/>
      <p:bldP spid="55" grpId="0"/>
      <p:bldP spid="25" grpId="0" animBg="1"/>
      <p:bldP spid="2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6000" b="1" dirty="0" smtClean="0"/>
              <a:t>Kérdések</a:t>
            </a:r>
            <a:endParaRPr lang="hu-HU" sz="6000" b="1" dirty="0"/>
          </a:p>
        </p:txBody>
      </p:sp>
      <p:sp>
        <p:nvSpPr>
          <p:cNvPr id="5" name="Tartalom helye 4"/>
          <p:cNvSpPr>
            <a:spLocks noGrp="1"/>
          </p:cNvSpPr>
          <p:nvPr>
            <p:ph sz="half" idx="1"/>
          </p:nvPr>
        </p:nvSpPr>
        <p:spPr>
          <a:xfrm>
            <a:off x="179512" y="1600200"/>
            <a:ext cx="4316288" cy="4525963"/>
          </a:xfrm>
          <a:solidFill>
            <a:schemeClr val="bg1">
              <a:lumMod val="85000"/>
              <a:alpha val="15000"/>
            </a:schemeClr>
          </a:solid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"/>
            </a:pPr>
            <a:r>
              <a:rPr lang="hu-HU" dirty="0" smtClean="0"/>
              <a:t>Mikor kezdték el az első </a:t>
            </a:r>
            <a:r>
              <a:rPr lang="hu-HU" dirty="0" err="1" smtClean="0"/>
              <a:t>iPhone</a:t>
            </a:r>
            <a:r>
              <a:rPr lang="hu-HU" dirty="0" smtClean="0"/>
              <a:t> fejlesztését?</a:t>
            </a:r>
          </a:p>
          <a:p>
            <a:pPr>
              <a:buFont typeface="Wingdings" panose="05000000000000000000" pitchFamily="2" charset="2"/>
              <a:buChar char=""/>
            </a:pPr>
            <a:r>
              <a:rPr lang="hu-HU" dirty="0" smtClean="0"/>
              <a:t>Mi volt a neve a </a:t>
            </a:r>
            <a:r>
              <a:rPr lang="hu-HU" dirty="0" err="1" smtClean="0"/>
              <a:t>projekton</a:t>
            </a:r>
            <a:r>
              <a:rPr lang="hu-HU" dirty="0" smtClean="0"/>
              <a:t> dolgozó csapatnak?</a:t>
            </a:r>
          </a:p>
          <a:p>
            <a:pPr>
              <a:buFont typeface="Wingdings" panose="05000000000000000000" pitchFamily="2" charset="2"/>
              <a:buChar char=""/>
            </a:pPr>
            <a:r>
              <a:rPr lang="hu-HU" dirty="0" smtClean="0">
                <a:latin typeface="Bookman Old Style" pitchFamily="18" charset="0"/>
              </a:rPr>
              <a:t>Mire használjuk a „</a:t>
            </a:r>
            <a:r>
              <a:rPr lang="hu-HU" dirty="0" err="1" smtClean="0">
                <a:latin typeface="Bookman Old Style" pitchFamily="18" charset="0"/>
              </a:rPr>
              <a:t>sleep</a:t>
            </a:r>
            <a:r>
              <a:rPr lang="hu-HU" dirty="0" smtClean="0">
                <a:latin typeface="Bookman Old Style" pitchFamily="18" charset="0"/>
              </a:rPr>
              <a:t>/</a:t>
            </a:r>
            <a:r>
              <a:rPr lang="hu-HU" dirty="0" err="1" smtClean="0">
                <a:latin typeface="Bookman Old Style" pitchFamily="18" charset="0"/>
              </a:rPr>
              <a:t>wake</a:t>
            </a:r>
            <a:r>
              <a:rPr lang="hu-HU" dirty="0" smtClean="0">
                <a:latin typeface="Bookman Old Style" pitchFamily="18" charset="0"/>
              </a:rPr>
              <a:t>” nyomógombot?</a:t>
            </a:r>
          </a:p>
          <a:p>
            <a:pPr>
              <a:buFont typeface="Wingdings" panose="05000000000000000000" pitchFamily="2" charset="2"/>
              <a:buChar char=""/>
            </a:pPr>
            <a:r>
              <a:rPr lang="hu-HU" dirty="0" smtClean="0">
                <a:latin typeface="Bookman Old Style" pitchFamily="18" charset="0"/>
              </a:rPr>
              <a:t>Milyen akkumulátort használ az </a:t>
            </a:r>
            <a:r>
              <a:rPr lang="hu-HU" dirty="0" err="1" smtClean="0">
                <a:latin typeface="Bookman Old Style" panose="02050604050505020204" pitchFamily="18" charset="0"/>
              </a:rPr>
              <a:t>iPhone</a:t>
            </a:r>
            <a:r>
              <a:rPr lang="hu-HU" dirty="0" smtClean="0">
                <a:latin typeface="Bookman Old Style" panose="02050604050505020204" pitchFamily="18" charset="0"/>
              </a:rPr>
              <a:t>?</a:t>
            </a:r>
            <a:endParaRPr lang="hu-HU" dirty="0">
              <a:latin typeface="Bookman Old Style" panose="02050604050505020204" pitchFamily="18" charset="0"/>
            </a:endParaRPr>
          </a:p>
        </p:txBody>
      </p:sp>
      <p:sp>
        <p:nvSpPr>
          <p:cNvPr id="6" name="Tartalom helye 5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16288" cy="4525963"/>
          </a:xfrm>
          <a:solidFill>
            <a:schemeClr val="bg1">
              <a:lumMod val="85000"/>
              <a:alpha val="15000"/>
            </a:schemeClr>
          </a:solid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hu-HU" dirty="0" smtClean="0"/>
              <a:t>2004-ben.</a:t>
            </a:r>
          </a:p>
          <a:p>
            <a:pPr marL="0" indent="0">
              <a:buNone/>
            </a:pPr>
            <a:endParaRPr lang="hu-HU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hu-HU" dirty="0" smtClean="0"/>
              <a:t>Project </a:t>
            </a:r>
            <a:r>
              <a:rPr lang="hu-HU" dirty="0" err="1" smtClean="0"/>
              <a:t>Purple</a:t>
            </a:r>
            <a:endParaRPr lang="hu-HU" dirty="0" smtClean="0"/>
          </a:p>
          <a:p>
            <a:pPr marL="0" indent="0">
              <a:buNone/>
            </a:pPr>
            <a:endParaRPr lang="hu-HU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hu-HU" dirty="0" smtClean="0"/>
              <a:t>A telefon ki/be kapcsolásához.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u-HU" dirty="0" smtClean="0">
                <a:latin typeface="Bookman Old Style" panose="02050604050505020204" pitchFamily="18" charset="0"/>
              </a:rPr>
              <a:t>Beépített</a:t>
            </a:r>
            <a:r>
              <a:rPr lang="hu-HU" dirty="0">
                <a:latin typeface="Bookman Old Style" pitchFamily="18" charset="0"/>
              </a:rPr>
              <a:t>, újratölthető </a:t>
            </a:r>
            <a:r>
              <a:rPr lang="hu-HU" dirty="0" smtClean="0">
                <a:latin typeface="Bookman Old Style" pitchFamily="18" charset="0"/>
              </a:rPr>
              <a:t>lítiumion-akkumulátort.</a:t>
            </a:r>
            <a:endParaRPr lang="hu-HU" dirty="0">
              <a:latin typeface="Bookman Old Style" pitchFamily="18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40341929"/>
      </p:ext>
    </p:extLst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419872" y="0"/>
            <a:ext cx="1979712" cy="1143000"/>
          </a:xfrm>
        </p:spPr>
        <p:txBody>
          <a:bodyPr>
            <a:normAutofit/>
          </a:bodyPr>
          <a:lstStyle/>
          <a:p>
            <a:r>
              <a:rPr lang="hu-HU" b="1" dirty="0" smtClean="0">
                <a:latin typeface="Bookman Old Style" pitchFamily="18" charset="0"/>
              </a:rPr>
              <a:t>Vége</a:t>
            </a:r>
            <a:endParaRPr lang="hu-HU" b="1" dirty="0">
              <a:latin typeface="Bookman Old Style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24048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u-HU" sz="6000" b="1" dirty="0" smtClean="0">
                <a:latin typeface="Bookman Old Style" pitchFamily="18" charset="0"/>
              </a:rPr>
              <a:t>Köszönöm a figyelmet!:)</a:t>
            </a:r>
            <a:endParaRPr lang="hu-HU" sz="6000" b="1" dirty="0">
              <a:latin typeface="Bookman Old Style" pitchFamily="18" charset="0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179512" y="4869160"/>
            <a:ext cx="86409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>
                <a:latin typeface="Bookman Old Style" pitchFamily="18" charset="0"/>
              </a:rPr>
              <a:t>Források:</a:t>
            </a:r>
          </a:p>
          <a:p>
            <a:pPr>
              <a:buFont typeface="Wingdings" pitchFamily="2" charset="2"/>
              <a:buChar char="ü"/>
            </a:pPr>
            <a:r>
              <a:rPr lang="hu-HU" sz="2800" dirty="0" smtClean="0">
                <a:latin typeface="Bookman Old Style" pitchFamily="18" charset="0"/>
              </a:rPr>
              <a:t> </a:t>
            </a:r>
            <a:r>
              <a:rPr lang="hu-HU" sz="2800" dirty="0" smtClean="0">
                <a:latin typeface="Bookman Old Style" pitchFamily="18" charset="0"/>
                <a:hlinkClick r:id="rId2"/>
              </a:rPr>
              <a:t>http://hu.wikipedia.org/wiki/IPhone</a:t>
            </a:r>
            <a:endParaRPr lang="hu-HU" sz="2800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hu-HU" sz="2800" dirty="0" smtClean="0">
                <a:latin typeface="Bookman Old Style" pitchFamily="18" charset="0"/>
                <a:hlinkClick r:id="rId3"/>
              </a:rPr>
              <a:t> http://hu.wikipedia.org/wiki/IPhone_6</a:t>
            </a:r>
            <a:endParaRPr lang="hu-HU" sz="2800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hu-HU" sz="2800" dirty="0" smtClean="0">
                <a:latin typeface="Bookman Old Style" pitchFamily="18" charset="0"/>
              </a:rPr>
              <a:t> </a:t>
            </a:r>
            <a:r>
              <a:rPr lang="hu-HU" sz="2800" dirty="0" smtClean="0">
                <a:latin typeface="Bookman Old Style" pitchFamily="18" charset="0"/>
                <a:hlinkClick r:id="rId4"/>
              </a:rPr>
              <a:t>http://hu.wikipedia.org/wiki/IPhone_6_Plus</a:t>
            </a:r>
            <a:endParaRPr lang="hu-HU" sz="2800" dirty="0" smtClean="0">
              <a:latin typeface="Bookman Old Style" pitchFamily="18" charset="0"/>
            </a:endParaRPr>
          </a:p>
        </p:txBody>
      </p:sp>
      <p:sp>
        <p:nvSpPr>
          <p:cNvPr id="6" name="Akciógomb: Vissza vagy Előző 5">
            <a:hlinkClick r:id="" action="ppaction://hlinkshowjump?jump=previousslide" highlightClick="1"/>
          </p:cNvPr>
          <p:cNvSpPr/>
          <p:nvPr/>
        </p:nvSpPr>
        <p:spPr>
          <a:xfrm>
            <a:off x="8135888" y="0"/>
            <a:ext cx="1008112" cy="1052736"/>
          </a:xfrm>
          <a:prstGeom prst="actionButtonBackPreviou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Akciógomb: Kezdő dia 6">
            <a:hlinkClick r:id="rId5" action="ppaction://hlinksldjump" highlightClick="1"/>
          </p:cNvPr>
          <p:cNvSpPr/>
          <p:nvPr/>
        </p:nvSpPr>
        <p:spPr>
          <a:xfrm>
            <a:off x="0" y="0"/>
            <a:ext cx="1008112" cy="1080120"/>
          </a:xfrm>
          <a:prstGeom prst="actionButtonHom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1" build="p"/>
      <p:bldP spid="3" grpId="2" build="p"/>
      <p:bldP spid="4" grpId="0" uiExpand="1" build="p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07704" y="0"/>
            <a:ext cx="5184576" cy="1417638"/>
          </a:xfrm>
        </p:spPr>
        <p:txBody>
          <a:bodyPr>
            <a:normAutofit/>
          </a:bodyPr>
          <a:lstStyle/>
          <a:p>
            <a:r>
              <a:rPr lang="hu-HU" sz="6000" b="1" dirty="0" smtClean="0">
                <a:latin typeface="Bookman Old Style" pitchFamily="18" charset="0"/>
              </a:rPr>
              <a:t>MENÜ</a:t>
            </a:r>
            <a:endParaRPr lang="hu-HU" sz="6000" b="1" dirty="0">
              <a:latin typeface="Bookman Old Style" pitchFamily="18" charset="0"/>
            </a:endParaRP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661324"/>
              </p:ext>
            </p:extLst>
          </p:nvPr>
        </p:nvGraphicFramePr>
        <p:xfrm>
          <a:off x="457200" y="1600200"/>
          <a:ext cx="836327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0" y="6237312"/>
            <a:ext cx="7596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hu-HU" i="1" dirty="0" smtClean="0"/>
              <a:t>Egy adott diára a kék szövegre kattintva juthatnak el.</a:t>
            </a:r>
          </a:p>
          <a:p>
            <a:pPr>
              <a:buFont typeface="Wingdings" pitchFamily="2" charset="2"/>
              <a:buChar char="ü"/>
            </a:pPr>
            <a:r>
              <a:rPr lang="hu-HU" i="1" dirty="0" smtClean="0"/>
              <a:t>A ház alakzattal vissza jutnak ide a menübe és a nyilakkal az előző diára.</a:t>
            </a: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2278863735"/>
      </p:ext>
    </p:extLst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C5FA5F3-DFC9-403C-A2D4-5A7BAEC588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dgm id="{6C5FA5F3-DFC9-403C-A2D4-5A7BAEC588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6C5FA5F3-DFC9-403C-A2D4-5A7BAEC588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DAE5148-737F-442F-8D90-AF6E1621E3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dgm id="{CDAE5148-737F-442F-8D90-AF6E1621E3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dgm id="{CDAE5148-737F-442F-8D90-AF6E1621E3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492E7E8-1E16-4E70-BA49-E3D0C6726B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graphicEl>
                                              <a:dgm id="{4492E7E8-1E16-4E70-BA49-E3D0C6726B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graphicEl>
                                              <a:dgm id="{4492E7E8-1E16-4E70-BA49-E3D0C6726B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B4ADEE2-47D9-406D-817A-7C3C56B1A8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4B4ADEE2-47D9-406D-817A-7C3C56B1A8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4B4ADEE2-47D9-406D-817A-7C3C56B1A8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2D70154-073C-4818-B1C5-E3F0E5417B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A2D70154-073C-4818-B1C5-E3F0E5417B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graphicEl>
                                              <a:dgm id="{A2D70154-073C-4818-B1C5-E3F0E5417B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Dgm bld="one"/>
        </p:bldSub>
      </p:bldGraphic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39752" y="332656"/>
            <a:ext cx="4824536" cy="1143000"/>
          </a:xfrm>
        </p:spPr>
        <p:txBody>
          <a:bodyPr>
            <a:noAutofit/>
          </a:bodyPr>
          <a:lstStyle/>
          <a:p>
            <a:r>
              <a:rPr lang="hu-HU" sz="6000" b="1" dirty="0" smtClean="0">
                <a:latin typeface="Bookman Old Style" pitchFamily="18" charset="0"/>
              </a:rPr>
              <a:t>iPhone története</a:t>
            </a:r>
            <a:endParaRPr lang="hu-HU" sz="6000" b="1" dirty="0">
              <a:latin typeface="Bookman Old Style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277072"/>
          </a:xfrm>
          <a:solidFill>
            <a:schemeClr val="bg1">
              <a:lumMod val="85000"/>
              <a:alpha val="15000"/>
            </a:schemeClr>
          </a:solidFill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hu-HU" dirty="0" smtClean="0">
                <a:latin typeface="Bookman Old Style" pitchFamily="18" charset="0"/>
              </a:rPr>
              <a:t>Egy Apple által tervezett és gyártott </a:t>
            </a:r>
            <a:r>
              <a:rPr lang="hu-HU" dirty="0" err="1" smtClean="0">
                <a:latin typeface="Bookman Old Style" pitchFamily="18" charset="0"/>
              </a:rPr>
              <a:t>okostelefon</a:t>
            </a:r>
            <a:r>
              <a:rPr lang="hu-HU" dirty="0" smtClean="0">
                <a:latin typeface="Bookman Old Style" pitchFamily="18" charset="0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hu-HU" dirty="0" smtClean="0">
                <a:latin typeface="Bookman Old Style" pitchFamily="18" charset="0"/>
              </a:rPr>
              <a:t>Az első készülék fejlesztése 2004-ben kezdődött el.</a:t>
            </a:r>
          </a:p>
          <a:p>
            <a:pPr>
              <a:buFont typeface="Wingdings" pitchFamily="2" charset="2"/>
              <a:buChar char="ü"/>
            </a:pPr>
            <a:r>
              <a:rPr lang="hu-HU" dirty="0" smtClean="0">
                <a:latin typeface="Bookman Old Style" pitchFamily="18" charset="0"/>
              </a:rPr>
              <a:t>Steve </a:t>
            </a:r>
            <a:r>
              <a:rPr lang="hu-HU" dirty="0" err="1" smtClean="0">
                <a:latin typeface="Bookman Old Style" pitchFamily="18" charset="0"/>
              </a:rPr>
              <a:t>Jobs</a:t>
            </a:r>
            <a:r>
              <a:rPr lang="hu-HU" dirty="0" smtClean="0">
                <a:latin typeface="Bookman Old Style" pitchFamily="18" charset="0"/>
              </a:rPr>
              <a:t> kinevezett egy 1000 alkalmazottból álló csoportot (Project </a:t>
            </a:r>
            <a:r>
              <a:rPr lang="hu-HU" dirty="0" err="1" smtClean="0">
                <a:latin typeface="Bookman Old Style" pitchFamily="18" charset="0"/>
              </a:rPr>
              <a:t>Purple</a:t>
            </a:r>
            <a:r>
              <a:rPr lang="hu-HU" dirty="0" smtClean="0">
                <a:latin typeface="Bookman Old Style" pitchFamily="18" charset="0"/>
              </a:rPr>
              <a:t>), hogy dolgozzon a projekten.</a:t>
            </a:r>
          </a:p>
          <a:p>
            <a:pPr>
              <a:buFont typeface="Wingdings" pitchFamily="2" charset="2"/>
              <a:buChar char="ü"/>
            </a:pPr>
            <a:r>
              <a:rPr lang="hu-HU" dirty="0" smtClean="0">
                <a:latin typeface="Bookman Old Style" pitchFamily="18" charset="0"/>
              </a:rPr>
              <a:t>2007. január 9-én mutatta be a telefont a </a:t>
            </a:r>
            <a:r>
              <a:rPr lang="hu-HU" dirty="0" err="1" smtClean="0">
                <a:latin typeface="Bookman Old Style" pitchFamily="18" charset="0"/>
              </a:rPr>
              <a:t>Macworld</a:t>
            </a:r>
            <a:r>
              <a:rPr lang="hu-HU" dirty="0" smtClean="0">
                <a:latin typeface="Bookman Old Style" pitchFamily="18" charset="0"/>
              </a:rPr>
              <a:t> kiállításon, San </a:t>
            </a:r>
            <a:r>
              <a:rPr lang="hu-HU" dirty="0" err="1" smtClean="0">
                <a:latin typeface="Bookman Old Style" pitchFamily="18" charset="0"/>
              </a:rPr>
              <a:t>Francisoban</a:t>
            </a:r>
            <a:r>
              <a:rPr lang="hu-HU" dirty="0" smtClean="0">
                <a:latin typeface="Bookman Old Style" pitchFamily="18" charset="0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hu-HU" dirty="0" smtClean="0">
                <a:latin typeface="Bookman Old Style" pitchFamily="18" charset="0"/>
              </a:rPr>
              <a:t>Viszont az első készülékek (iPhone 2G) csak június 29-én váltak megvásárolhatóvá.</a:t>
            </a:r>
          </a:p>
          <a:p>
            <a:pPr>
              <a:buFont typeface="Wingdings" pitchFamily="2" charset="2"/>
              <a:buChar char="ü"/>
            </a:pPr>
            <a:r>
              <a:rPr lang="hu-HU" dirty="0" smtClean="0">
                <a:latin typeface="Bookman Old Style" pitchFamily="18" charset="0"/>
              </a:rPr>
              <a:t>150 millió amerikai dollárt használtak fel 30 hónap alatt.</a:t>
            </a:r>
            <a:endParaRPr lang="hu-HU" dirty="0">
              <a:latin typeface="Bookman Old Style" pitchFamily="18" charset="0"/>
            </a:endParaRPr>
          </a:p>
        </p:txBody>
      </p:sp>
      <p:sp>
        <p:nvSpPr>
          <p:cNvPr id="4" name="Akciógomb: Kezdő dia 3">
            <a:hlinkClick r:id="rId2" action="ppaction://hlinksldjump" highlightClick="1"/>
          </p:cNvPr>
          <p:cNvSpPr/>
          <p:nvPr/>
        </p:nvSpPr>
        <p:spPr>
          <a:xfrm>
            <a:off x="0" y="0"/>
            <a:ext cx="1008112" cy="1080120"/>
          </a:xfrm>
          <a:prstGeom prst="actionButtonHom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Akciógomb: Vissza vagy Előző 4">
            <a:hlinkClick r:id="" action="ppaction://hlinkshowjump?jump=previousslide" highlightClick="1"/>
          </p:cNvPr>
          <p:cNvSpPr/>
          <p:nvPr/>
        </p:nvSpPr>
        <p:spPr>
          <a:xfrm>
            <a:off x="8135888" y="0"/>
            <a:ext cx="1008112" cy="1052736"/>
          </a:xfrm>
          <a:prstGeom prst="actionButtonBackPreviou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63481264"/>
      </p:ext>
    </p:extLst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 build="p" animBg="1"/>
      <p:bldP spid="4" grpId="1" animBg="1"/>
      <p:bldP spid="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31640" y="0"/>
            <a:ext cx="6048672" cy="764704"/>
          </a:xfrm>
        </p:spPr>
        <p:txBody>
          <a:bodyPr>
            <a:noAutofit/>
          </a:bodyPr>
          <a:lstStyle/>
          <a:p>
            <a:r>
              <a:rPr lang="hu-HU" sz="6000" b="1" dirty="0" smtClean="0">
                <a:latin typeface="Bookman Old Style" pitchFamily="18" charset="0"/>
              </a:rPr>
              <a:t>Megjelenések</a:t>
            </a:r>
            <a:endParaRPr lang="hu-HU" sz="6000" b="1" dirty="0">
              <a:latin typeface="Bookman Old Style" pitchFamily="18" charset="0"/>
            </a:endParaRPr>
          </a:p>
        </p:txBody>
      </p:sp>
      <p:graphicFrame>
        <p:nvGraphicFramePr>
          <p:cNvPr id="10" name="Tartalom helye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0215472"/>
              </p:ext>
            </p:extLst>
          </p:nvPr>
        </p:nvGraphicFramePr>
        <p:xfrm>
          <a:off x="1115616" y="980728"/>
          <a:ext cx="6660233" cy="566928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1166393"/>
                <a:gridCol w="2463366"/>
                <a:gridCol w="3030474"/>
              </a:tblGrid>
              <a:tr h="328595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Model</a:t>
                      </a:r>
                      <a:endParaRPr lang="hu-HU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Változat</a:t>
                      </a:r>
                      <a:endParaRPr lang="hu-HU" dirty="0"/>
                    </a:p>
                  </a:txBody>
                  <a:tcP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Megjelenés</a:t>
                      </a:r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75041">
                <a:tc>
                  <a:txBody>
                    <a:bodyPr/>
                    <a:lstStyle/>
                    <a:p>
                      <a:r>
                        <a:rPr lang="hu-HU" dirty="0" smtClean="0"/>
                        <a:t>iPhone 2G</a:t>
                      </a:r>
                      <a:endParaRPr lang="hu-HU" b="1" i="0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4 GB, 8GB,</a:t>
                      </a:r>
                      <a:r>
                        <a:rPr lang="hu-HU" baseline="0" dirty="0" smtClean="0"/>
                        <a:t> 16 GB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2007. június 29.,</a:t>
                      </a:r>
                    </a:p>
                    <a:p>
                      <a:r>
                        <a:rPr lang="hu-HU" dirty="0" smtClean="0"/>
                        <a:t>2008. február</a:t>
                      </a:r>
                      <a:r>
                        <a:rPr lang="hu-HU" baseline="0" dirty="0" smtClean="0"/>
                        <a:t> 5.</a:t>
                      </a:r>
                      <a:endParaRPr lang="hu-HU" dirty="0"/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8595">
                <a:tc>
                  <a:txBody>
                    <a:bodyPr/>
                    <a:lstStyle/>
                    <a:p>
                      <a:r>
                        <a:rPr lang="hu-HU" dirty="0" smtClean="0"/>
                        <a:t>iPhone 3G</a:t>
                      </a:r>
                      <a:endParaRPr lang="hu-HU" b="1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8</a:t>
                      </a:r>
                      <a:r>
                        <a:rPr lang="hu-HU" baseline="0" dirty="0" smtClean="0"/>
                        <a:t> GB, 16 GB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2008. Július</a:t>
                      </a:r>
                      <a:r>
                        <a:rPr lang="hu-HU" baseline="0" dirty="0" smtClean="0"/>
                        <a:t> 11.</a:t>
                      </a:r>
                      <a:endParaRPr lang="hu-HU" dirty="0"/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75041">
                <a:tc>
                  <a:txBody>
                    <a:bodyPr/>
                    <a:lstStyle/>
                    <a:p>
                      <a:r>
                        <a:rPr lang="hu-HU" dirty="0" smtClean="0"/>
                        <a:t>iPhone 3GS</a:t>
                      </a:r>
                      <a:endParaRPr lang="hu-HU" b="1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r>
                        <a:rPr lang="hu-HU" dirty="0" smtClean="0"/>
                        <a:t>8 GB,</a:t>
                      </a:r>
                      <a:r>
                        <a:rPr lang="hu-HU" baseline="0" dirty="0" smtClean="0"/>
                        <a:t> 16 GB, 32 GB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2009. Június</a:t>
                      </a:r>
                      <a:r>
                        <a:rPr lang="hu-HU" baseline="0" dirty="0" smtClean="0"/>
                        <a:t> 19.,</a:t>
                      </a:r>
                    </a:p>
                    <a:p>
                      <a:r>
                        <a:rPr lang="hu-HU" sz="1800" kern="1200" dirty="0" smtClean="0">
                          <a:effectLst/>
                        </a:rPr>
                        <a:t>2010. június 24.</a:t>
                      </a:r>
                      <a:endParaRPr lang="hu-HU" dirty="0"/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821486">
                <a:tc>
                  <a:txBody>
                    <a:bodyPr/>
                    <a:lstStyle/>
                    <a:p>
                      <a:r>
                        <a:rPr lang="hu-HU" dirty="0" smtClean="0"/>
                        <a:t>iPhone 4</a:t>
                      </a:r>
                      <a:endParaRPr lang="hu-HU" b="1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kern="1200" dirty="0" smtClean="0">
                          <a:effectLst/>
                        </a:rPr>
                        <a:t> 2010. június 24. </a:t>
                      </a:r>
                    </a:p>
                    <a:p>
                      <a:r>
                        <a:rPr lang="hu-HU" sz="1800" kern="1200" dirty="0" smtClean="0">
                          <a:effectLst/>
                        </a:rPr>
                        <a:t>2011. február 10., április 28.,</a:t>
                      </a:r>
                      <a:r>
                        <a:rPr lang="hu-HU" sz="1800" kern="1200" baseline="0" dirty="0" smtClean="0">
                          <a:effectLst/>
                        </a:rPr>
                        <a:t> </a:t>
                      </a:r>
                      <a:r>
                        <a:rPr lang="hu-HU" sz="1800" kern="1200" dirty="0" smtClean="0">
                          <a:effectLst/>
                        </a:rPr>
                        <a:t>október 4.</a:t>
                      </a:r>
                      <a:endParaRPr lang="hu-HU" dirty="0"/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8595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Iphone</a:t>
                      </a:r>
                      <a:r>
                        <a:rPr lang="hu-HU" dirty="0" smtClean="0"/>
                        <a:t> 4s</a:t>
                      </a:r>
                      <a:endParaRPr lang="hu-HU" b="1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r>
                        <a:rPr lang="hu-HU" dirty="0" smtClean="0"/>
                        <a:t>16 GB,</a:t>
                      </a:r>
                      <a:r>
                        <a:rPr lang="hu-HU" baseline="0" dirty="0" smtClean="0"/>
                        <a:t> 32 GB, 64 GB</a:t>
                      </a:r>
                      <a:endParaRPr lang="hu-HU" dirty="0"/>
                    </a:p>
                    <a:p>
                      <a:endParaRPr lang="hu-HU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hu-HU" sz="1800" kern="1200" dirty="0" smtClean="0">
                          <a:effectLst/>
                        </a:rPr>
                        <a:t>2011. október 14., </a:t>
                      </a:r>
                      <a:endParaRPr lang="hu-HU" dirty="0"/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8595">
                <a:tc>
                  <a:txBody>
                    <a:bodyPr/>
                    <a:lstStyle/>
                    <a:p>
                      <a:r>
                        <a:rPr lang="hu-HU" dirty="0" smtClean="0"/>
                        <a:t>iPhone 5</a:t>
                      </a:r>
                      <a:endParaRPr lang="hu-HU" b="1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kern="1200" dirty="0" smtClean="0">
                          <a:effectLst/>
                        </a:rPr>
                        <a:t>2012. szeptember 21.</a:t>
                      </a:r>
                      <a:endParaRPr lang="hu-HU" dirty="0"/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8595">
                <a:tc>
                  <a:txBody>
                    <a:bodyPr/>
                    <a:lstStyle/>
                    <a:p>
                      <a:r>
                        <a:rPr lang="hu-HU" dirty="0" smtClean="0"/>
                        <a:t>iPhone 5c</a:t>
                      </a:r>
                      <a:endParaRPr lang="hu-HU" b="1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16 GB, 32 GB</a:t>
                      </a:r>
                      <a:endParaRPr lang="hu-H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hu-HU" sz="1800" kern="1200" dirty="0" smtClean="0">
                          <a:effectLst/>
                        </a:rPr>
                        <a:t>2013. szeptember 20.</a:t>
                      </a:r>
                      <a:endParaRPr lang="hu-HU" dirty="0"/>
                    </a:p>
                  </a:txBody>
                  <a:tcPr anchor="ctr"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75041">
                <a:tc>
                  <a:txBody>
                    <a:bodyPr/>
                    <a:lstStyle/>
                    <a:p>
                      <a:r>
                        <a:rPr lang="hu-HU" dirty="0" smtClean="0"/>
                        <a:t>iPhone 5s</a:t>
                      </a:r>
                      <a:endParaRPr lang="hu-HU" b="1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16 GB,</a:t>
                      </a:r>
                      <a:r>
                        <a:rPr lang="hu-HU" baseline="0" dirty="0" smtClean="0"/>
                        <a:t> 32 GB, 64 GB</a:t>
                      </a:r>
                      <a:endParaRPr lang="hu-HU" dirty="0" smtClean="0"/>
                    </a:p>
                    <a:p>
                      <a:endParaRPr lang="hu-H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328595">
                <a:tc>
                  <a:txBody>
                    <a:bodyPr/>
                    <a:lstStyle/>
                    <a:p>
                      <a:r>
                        <a:rPr lang="hu-HU" dirty="0" smtClean="0"/>
                        <a:t>iPhone</a:t>
                      </a:r>
                      <a:r>
                        <a:rPr lang="hu-HU" baseline="0" dirty="0" smtClean="0"/>
                        <a:t> 6</a:t>
                      </a:r>
                      <a:endParaRPr lang="hu-HU" b="1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r>
                        <a:rPr lang="hu-HU" dirty="0" smtClean="0"/>
                        <a:t>16 GB, 64 GB</a:t>
                      </a:r>
                      <a:r>
                        <a:rPr lang="hu-HU" baseline="0" dirty="0" smtClean="0"/>
                        <a:t>, 128 GB</a:t>
                      </a:r>
                      <a:endParaRPr lang="hu-HU" dirty="0"/>
                    </a:p>
                  </a:txBody>
                  <a:tcPr anchor="ctr"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hu-HU" sz="1800" kern="1200" dirty="0" smtClean="0">
                          <a:effectLst/>
                        </a:rPr>
                        <a:t>2014. szeptember 9</a:t>
                      </a:r>
                      <a:endParaRPr lang="hu-HU" dirty="0"/>
                    </a:p>
                  </a:txBody>
                  <a:tcPr anchor="ctr"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5041">
                <a:tc>
                  <a:txBody>
                    <a:bodyPr/>
                    <a:lstStyle/>
                    <a:p>
                      <a:r>
                        <a:rPr lang="hu-HU" dirty="0" smtClean="0"/>
                        <a:t>iPhone 6</a:t>
                      </a:r>
                      <a:r>
                        <a:rPr lang="hu-HU" baseline="0" dirty="0" smtClean="0"/>
                        <a:t> Plus</a:t>
                      </a:r>
                      <a:endParaRPr lang="hu-HU" b="1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Akciógomb: Kezdő dia 3">
            <a:hlinkClick r:id="rId2" action="ppaction://hlinksldjump" highlightClick="1"/>
          </p:cNvPr>
          <p:cNvSpPr/>
          <p:nvPr/>
        </p:nvSpPr>
        <p:spPr>
          <a:xfrm>
            <a:off x="0" y="0"/>
            <a:ext cx="1008112" cy="1080120"/>
          </a:xfrm>
          <a:prstGeom prst="actionButtonHom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Akciógomb: Vissza vagy Előző 4">
            <a:hlinkClick r:id="" action="ppaction://hlinkshowjump?jump=previousslide" highlightClick="1"/>
          </p:cNvPr>
          <p:cNvSpPr/>
          <p:nvPr/>
        </p:nvSpPr>
        <p:spPr>
          <a:xfrm>
            <a:off x="8135888" y="0"/>
            <a:ext cx="1008112" cy="1052736"/>
          </a:xfrm>
          <a:prstGeom prst="actionButtonBackPreviou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4853470"/>
      </p:ext>
    </p:extLst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75656" y="188640"/>
            <a:ext cx="5904656" cy="1143000"/>
          </a:xfrm>
        </p:spPr>
        <p:txBody>
          <a:bodyPr>
            <a:normAutofit/>
          </a:bodyPr>
          <a:lstStyle/>
          <a:p>
            <a:r>
              <a:rPr lang="hu-HU" sz="6000" b="1" dirty="0" smtClean="0">
                <a:latin typeface="Bookman Old Style" pitchFamily="18" charset="0"/>
              </a:rPr>
              <a:t>HARDVER</a:t>
            </a:r>
            <a:endParaRPr lang="hu-HU" sz="6000" b="1" dirty="0">
              <a:latin typeface="Bookman Old Style" pitchFamily="18" charset="0"/>
            </a:endParaRPr>
          </a:p>
        </p:txBody>
      </p:sp>
      <p:graphicFrame>
        <p:nvGraphicFramePr>
          <p:cNvPr id="6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939325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kciógomb: Kezdő dia 3">
            <a:hlinkClick r:id="rId7" action="ppaction://hlinksldjump" highlightClick="1"/>
          </p:cNvPr>
          <p:cNvSpPr/>
          <p:nvPr/>
        </p:nvSpPr>
        <p:spPr>
          <a:xfrm>
            <a:off x="0" y="0"/>
            <a:ext cx="1008112" cy="1080120"/>
          </a:xfrm>
          <a:prstGeom prst="actionButtonHom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Akciógomb: Vissza vagy Előző 4">
            <a:hlinkClick r:id="" action="ppaction://hlinkshowjump?jump=previousslide" highlightClick="1"/>
          </p:cNvPr>
          <p:cNvSpPr/>
          <p:nvPr/>
        </p:nvSpPr>
        <p:spPr>
          <a:xfrm>
            <a:off x="8135888" y="0"/>
            <a:ext cx="1008112" cy="1052736"/>
          </a:xfrm>
          <a:prstGeom prst="actionButtonBackPreviou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80310067"/>
      </p:ext>
    </p:extLst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DAE5148-737F-442F-8D90-AF6E1621E3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graphicEl>
                                              <a:dgm id="{CDAE5148-737F-442F-8D90-AF6E1621E3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graphicEl>
                                              <a:dgm id="{CDAE5148-737F-442F-8D90-AF6E1621E3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C2C792C-9E87-41BA-A563-8C4AF5D6BA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graphicEl>
                                              <a:dgm id="{8C2C792C-9E87-41BA-A563-8C4AF5D6BA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graphicEl>
                                              <a:dgm id="{8C2C792C-9E87-41BA-A563-8C4AF5D6BA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628AF69-5451-427A-B1D9-CBFB2A1E69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graphicEl>
                                              <a:dgm id="{7628AF69-5451-427A-B1D9-CBFB2A1E69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graphicEl>
                                              <a:dgm id="{7628AF69-5451-427A-B1D9-CBFB2A1E69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880B756-712A-42E2-912A-C179E46107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graphicEl>
                                              <a:dgm id="{6880B756-712A-42E2-912A-C179E46107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graphicEl>
                                              <a:dgm id="{6880B756-712A-42E2-912A-C179E46107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9508858-6CE9-415D-91FC-32EBE2E3C8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graphicEl>
                                              <a:dgm id="{49508858-6CE9-415D-91FC-32EBE2E3C8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graphicEl>
                                              <a:dgm id="{49508858-6CE9-415D-91FC-32EBE2E3C8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Sub>
          <a:bldDgm bld="one"/>
        </p:bldSub>
      </p:bldGraphic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8229600" cy="1143000"/>
          </a:xfrm>
        </p:spPr>
        <p:txBody>
          <a:bodyPr>
            <a:noAutofit/>
          </a:bodyPr>
          <a:lstStyle/>
          <a:p>
            <a:r>
              <a:rPr lang="hu-HU" sz="6000" b="1" dirty="0" smtClean="0">
                <a:latin typeface="Bookman Old Style" pitchFamily="18" charset="0"/>
              </a:rPr>
              <a:t>Kijelző és adatbevitel</a:t>
            </a:r>
            <a:endParaRPr lang="hu-HU" sz="6000" b="1" dirty="0">
              <a:latin typeface="Bookman Old Style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349080"/>
          </a:xfrm>
          <a:solidFill>
            <a:schemeClr val="bg1">
              <a:lumMod val="85000"/>
              <a:alpha val="15000"/>
            </a:schemeClr>
          </a:solidFill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hu-HU" sz="3300" dirty="0">
                <a:latin typeface="Bookman Old Style" pitchFamily="18" charset="0"/>
              </a:rPr>
              <a:t>Az iPhone 5 előtti összes modell </a:t>
            </a:r>
            <a:r>
              <a:rPr lang="hu-HU" sz="3300" dirty="0" smtClean="0">
                <a:latin typeface="Bookman Old Style" pitchFamily="18" charset="0"/>
              </a:rPr>
              <a:t>érintőkijelzője 3,5 hüvelyk. Az iPhone 5-től 4</a:t>
            </a:r>
            <a:r>
              <a:rPr lang="hu-HU" sz="3300" dirty="0">
                <a:latin typeface="Bookman Old Style" pitchFamily="18" charset="0"/>
              </a:rPr>
              <a:t> </a:t>
            </a:r>
            <a:r>
              <a:rPr lang="hu-HU" sz="3300" dirty="0" smtClean="0">
                <a:latin typeface="Bookman Old Style" pitchFamily="18" charset="0"/>
              </a:rPr>
              <a:t>hüvelykesek a képernyők.  Az iPhone 6 és 6 Plus pedig 4,7 hüvelykes.</a:t>
            </a:r>
          </a:p>
          <a:p>
            <a:pPr>
              <a:buFont typeface="Wingdings" pitchFamily="2" charset="2"/>
              <a:buChar char="ü"/>
            </a:pPr>
            <a:r>
              <a:rPr lang="hu-HU" sz="3300" dirty="0">
                <a:latin typeface="Bookman Old Style" pitchFamily="18" charset="0"/>
              </a:rPr>
              <a:t>Az iPhone fizikai kezelőfelülete minimális, mindössze öt gombból áll</a:t>
            </a:r>
            <a:r>
              <a:rPr lang="hu-HU" sz="3300" dirty="0" smtClean="0">
                <a:latin typeface="Bookman Old Style" pitchFamily="18" charset="0"/>
              </a:rPr>
              <a:t>. Az egyetlen nyomógomb a „Home </a:t>
            </a:r>
            <a:r>
              <a:rPr lang="hu-HU" sz="3300" dirty="0" err="1" smtClean="0">
                <a:latin typeface="Bookman Old Style" pitchFamily="18" charset="0"/>
              </a:rPr>
              <a:t>button</a:t>
            </a:r>
            <a:r>
              <a:rPr lang="hu-HU" sz="3300" dirty="0" smtClean="0">
                <a:latin typeface="Bookman Old Style" pitchFamily="18" charset="0"/>
              </a:rPr>
              <a:t>”. </a:t>
            </a:r>
            <a:endParaRPr lang="hu-HU" sz="3300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hu-HU" sz="3300" dirty="0">
                <a:latin typeface="Bookman Old Style" pitchFamily="18" charset="0"/>
              </a:rPr>
              <a:t>A „</a:t>
            </a:r>
            <a:r>
              <a:rPr lang="hu-HU" sz="3300" dirty="0" err="1">
                <a:latin typeface="Bookman Old Style" pitchFamily="18" charset="0"/>
              </a:rPr>
              <a:t>sleep</a:t>
            </a:r>
            <a:r>
              <a:rPr lang="hu-HU" sz="3300" dirty="0">
                <a:latin typeface="Bookman Old Style" pitchFamily="18" charset="0"/>
              </a:rPr>
              <a:t>/</a:t>
            </a:r>
            <a:r>
              <a:rPr lang="hu-HU" sz="3300" dirty="0" err="1">
                <a:latin typeface="Bookman Old Style" pitchFamily="18" charset="0"/>
              </a:rPr>
              <a:t>wake</a:t>
            </a:r>
            <a:r>
              <a:rPr lang="hu-HU" sz="3300" dirty="0">
                <a:latin typeface="Bookman Old Style" pitchFamily="18" charset="0"/>
              </a:rPr>
              <a:t>” nyomógombot a telefon ki-bekapcsoláshoz </a:t>
            </a:r>
            <a:r>
              <a:rPr lang="hu-HU" sz="3300" dirty="0" smtClean="0">
                <a:latin typeface="Bookman Old Style" pitchFamily="18" charset="0"/>
              </a:rPr>
              <a:t>használhatjuk.</a:t>
            </a:r>
          </a:p>
          <a:p>
            <a:pPr>
              <a:buFont typeface="Wingdings" pitchFamily="2" charset="2"/>
              <a:buChar char="ü"/>
            </a:pPr>
            <a:r>
              <a:rPr lang="hu-HU" sz="3300" dirty="0" smtClean="0">
                <a:latin typeface="Bookman Old Style" pitchFamily="18" charset="0"/>
              </a:rPr>
              <a:t>A</a:t>
            </a:r>
            <a:r>
              <a:rPr lang="hu-HU" sz="3300" dirty="0">
                <a:latin typeface="Bookman Old Style" pitchFamily="18" charset="0"/>
              </a:rPr>
              <a:t> telefonok oldalán találhatóak a hangerő szabályzó gombok, illetve egy csúszó kapcsoló, amivel némíthatjuk a telefont</a:t>
            </a:r>
            <a:r>
              <a:rPr lang="hu-HU" sz="3300" dirty="0" smtClean="0">
                <a:latin typeface="Bookman Old Style" pitchFamily="18" charset="0"/>
              </a:rPr>
              <a:t>.</a:t>
            </a:r>
          </a:p>
          <a:p>
            <a:endParaRPr lang="hu-HU" dirty="0">
              <a:latin typeface="Bookman Old Style" pitchFamily="18" charset="0"/>
            </a:endParaRPr>
          </a:p>
        </p:txBody>
      </p:sp>
      <p:sp>
        <p:nvSpPr>
          <p:cNvPr id="5" name="Akciógomb: Vissza vagy Előző 4">
            <a:hlinkClick r:id="" action="ppaction://hlinkshowjump?jump=previousslide" highlightClick="1"/>
          </p:cNvPr>
          <p:cNvSpPr/>
          <p:nvPr/>
        </p:nvSpPr>
        <p:spPr>
          <a:xfrm>
            <a:off x="8135888" y="0"/>
            <a:ext cx="1008112" cy="1052736"/>
          </a:xfrm>
          <a:prstGeom prst="actionButtonBackPreviou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Akciógomb: Kezdő dia 5">
            <a:hlinkClick r:id="rId2" action="ppaction://hlinksldjump" highlightClick="1"/>
          </p:cNvPr>
          <p:cNvSpPr/>
          <p:nvPr/>
        </p:nvSpPr>
        <p:spPr>
          <a:xfrm>
            <a:off x="0" y="0"/>
            <a:ext cx="1008112" cy="1080120"/>
          </a:xfrm>
          <a:prstGeom prst="actionButtonHom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0669601"/>
      </p:ext>
    </p:extLst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5400" b="1" dirty="0" smtClean="0">
                <a:latin typeface="Bookman Old Style" pitchFamily="18" charset="0"/>
              </a:rPr>
              <a:t>Hang és kimenet</a:t>
            </a:r>
            <a:endParaRPr lang="hu-HU" sz="5400" b="1" dirty="0">
              <a:latin typeface="Bookman Old Style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solidFill>
            <a:schemeClr val="bg1">
              <a:lumMod val="85000"/>
              <a:alpha val="15000"/>
            </a:schemeClr>
          </a:solidFill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ü"/>
            </a:pPr>
            <a:r>
              <a:rPr lang="hu-HU" dirty="0" smtClean="0">
                <a:latin typeface="Bookman Old Style" pitchFamily="18" charset="0"/>
              </a:rPr>
              <a:t>A készülék alján található a „</a:t>
            </a:r>
            <a:r>
              <a:rPr lang="hu-HU" dirty="0" err="1" smtClean="0">
                <a:latin typeface="Bookman Old Style" pitchFamily="18" charset="0"/>
              </a:rPr>
              <a:t>dock</a:t>
            </a:r>
            <a:r>
              <a:rPr lang="hu-HU" dirty="0" smtClean="0">
                <a:latin typeface="Bookman Old Style" pitchFamily="18" charset="0"/>
              </a:rPr>
              <a:t> </a:t>
            </a:r>
            <a:r>
              <a:rPr lang="hu-HU" dirty="0" err="1" smtClean="0">
                <a:latin typeface="Bookman Old Style" pitchFamily="18" charset="0"/>
              </a:rPr>
              <a:t>connector</a:t>
            </a:r>
            <a:r>
              <a:rPr lang="hu-HU" dirty="0" smtClean="0">
                <a:latin typeface="Bookman Old Style" pitchFamily="18" charset="0"/>
              </a:rPr>
              <a:t>”, amelyen keresztül tölteni lehet a telefont. Szintén ez a csatlakozó szolgál az USB-s adatátvitelre egy PC vagy egy Mac között.</a:t>
            </a:r>
          </a:p>
          <a:p>
            <a:pPr>
              <a:buFont typeface="Wingdings" pitchFamily="2" charset="2"/>
              <a:buChar char="ü"/>
            </a:pPr>
            <a:r>
              <a:rPr lang="hu-HU" dirty="0" smtClean="0">
                <a:latin typeface="Bookman Old Style" pitchFamily="18" charset="0"/>
              </a:rPr>
              <a:t>Az adatátvitelt az Apple az </a:t>
            </a:r>
            <a:r>
              <a:rPr lang="hu-HU" dirty="0" err="1" smtClean="0">
                <a:latin typeface="Bookman Old Style" pitchFamily="18" charset="0"/>
              </a:rPr>
              <a:t>iTunes-on</a:t>
            </a:r>
            <a:r>
              <a:rPr lang="hu-HU" dirty="0" smtClean="0">
                <a:latin typeface="Bookman Old Style" pitchFamily="18" charset="0"/>
              </a:rPr>
              <a:t> keresztül oldja meg elsősorban. A csatlakozótól jobbra található a mikrofon, balra pedig a hangszóró.</a:t>
            </a:r>
            <a:endParaRPr lang="hu-HU" dirty="0">
              <a:latin typeface="Bookman Old Style" pitchFamily="18" charset="0"/>
            </a:endParaRPr>
          </a:p>
        </p:txBody>
      </p:sp>
      <p:sp>
        <p:nvSpPr>
          <p:cNvPr id="5" name="Akciógomb: Vissza vagy Előző 4">
            <a:hlinkClick r:id="" action="ppaction://hlinkshowjump?jump=previousslide" highlightClick="1"/>
          </p:cNvPr>
          <p:cNvSpPr/>
          <p:nvPr/>
        </p:nvSpPr>
        <p:spPr>
          <a:xfrm>
            <a:off x="8135888" y="0"/>
            <a:ext cx="1008112" cy="1052736"/>
          </a:xfrm>
          <a:prstGeom prst="actionButtonBackPreviou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Akciógomb: Kezdő dia 5">
            <a:hlinkClick r:id="rId2" action="ppaction://hlinksldjump" highlightClick="1"/>
          </p:cNvPr>
          <p:cNvSpPr/>
          <p:nvPr/>
        </p:nvSpPr>
        <p:spPr>
          <a:xfrm>
            <a:off x="0" y="0"/>
            <a:ext cx="1008112" cy="1080120"/>
          </a:xfrm>
          <a:prstGeom prst="actionButtonHom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6000" b="1" dirty="0" smtClean="0">
                <a:latin typeface="Bookman Old Style" pitchFamily="18" charset="0"/>
              </a:rPr>
              <a:t>Akkumulátor</a:t>
            </a:r>
            <a:endParaRPr lang="hu-HU" sz="6000" b="1" dirty="0">
              <a:latin typeface="Bookman Old Style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  <a:solidFill>
            <a:schemeClr val="bg1">
              <a:lumMod val="85000"/>
              <a:alpha val="15000"/>
            </a:schemeClr>
          </a:solidFill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hu-HU" dirty="0" smtClean="0">
                <a:latin typeface="Bookman Old Style" pitchFamily="18" charset="0"/>
              </a:rPr>
              <a:t>Az iPhone egy beépített, újratölthető lítiumion-akkumulátort használ, ami a legtöbb mobiltelefonnal szemben nem vehető ki a készülékből a felhasználó által. Az akkumulátor a számítógépes szinkronizálás közben, vagy hálózati adapterre csatlakoztatva tölthető fel.</a:t>
            </a:r>
            <a:endParaRPr lang="hu-HU" dirty="0">
              <a:latin typeface="Bookman Old Style" pitchFamily="18" charset="0"/>
            </a:endParaRPr>
          </a:p>
        </p:txBody>
      </p:sp>
      <p:sp>
        <p:nvSpPr>
          <p:cNvPr id="5" name="Akciógomb: Vissza vagy Előző 4">
            <a:hlinkClick r:id="" action="ppaction://hlinkshowjump?jump=previousslide" highlightClick="1"/>
          </p:cNvPr>
          <p:cNvSpPr/>
          <p:nvPr/>
        </p:nvSpPr>
        <p:spPr>
          <a:xfrm>
            <a:off x="8135888" y="0"/>
            <a:ext cx="1008112" cy="1052736"/>
          </a:xfrm>
          <a:prstGeom prst="actionButtonBackPreviou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Akciógomb: Kezdő dia 5">
            <a:hlinkClick r:id="rId2" action="ppaction://hlinksldjump" highlightClick="1"/>
          </p:cNvPr>
          <p:cNvSpPr/>
          <p:nvPr/>
        </p:nvSpPr>
        <p:spPr>
          <a:xfrm>
            <a:off x="0" y="0"/>
            <a:ext cx="1008112" cy="1080120"/>
          </a:xfrm>
          <a:prstGeom prst="actionButtonHom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6000" b="1" dirty="0" smtClean="0">
                <a:latin typeface="Bookman Old Style" pitchFamily="18" charset="0"/>
              </a:rPr>
              <a:t>Kamera</a:t>
            </a:r>
            <a:endParaRPr lang="hu-HU" sz="6000" b="1" dirty="0">
              <a:latin typeface="Bookman Old Style" pitchFamily="18" charset="0"/>
            </a:endParaRP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395536" y="1772816"/>
          <a:ext cx="8352927" cy="3852416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2784309"/>
                <a:gridCol w="2784309"/>
                <a:gridCol w="2784309"/>
              </a:tblGrid>
              <a:tr h="459535"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err="1" smtClean="0">
                          <a:latin typeface="Bookman Old Style" pitchFamily="18" charset="0"/>
                        </a:rPr>
                        <a:t>Model</a:t>
                      </a:r>
                      <a:endParaRPr lang="hu-HU" sz="2000" i="0" dirty="0">
                        <a:latin typeface="Bookman Old Style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Bookman Old Style" pitchFamily="18" charset="0"/>
                        </a:rPr>
                        <a:t>Megapixel</a:t>
                      </a:r>
                      <a:endParaRPr lang="hu-HU" sz="2000" i="0" dirty="0">
                        <a:latin typeface="Bookman Old Style" pitchFamily="18" charset="0"/>
                      </a:endParaRPr>
                    </a:p>
                  </a:txBody>
                  <a:tcP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Bookman Old Style" pitchFamily="18" charset="0"/>
                        </a:rPr>
                        <a:t>Videó</a:t>
                      </a:r>
                      <a:r>
                        <a:rPr lang="hu-HU" sz="2000" baseline="0" dirty="0" smtClean="0">
                          <a:latin typeface="Bookman Old Style" pitchFamily="18" charset="0"/>
                        </a:rPr>
                        <a:t> készítés</a:t>
                      </a:r>
                      <a:endParaRPr lang="hu-HU" sz="2000" i="0" dirty="0">
                        <a:latin typeface="Bookman Old Style" pitchFamily="18" charset="0"/>
                      </a:endParaRPr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58954">
                <a:tc>
                  <a:txBody>
                    <a:bodyPr/>
                    <a:lstStyle/>
                    <a:p>
                      <a:r>
                        <a:rPr lang="hu-HU" dirty="0" smtClean="0">
                          <a:latin typeface="Bookman Old Style" pitchFamily="18" charset="0"/>
                        </a:rPr>
                        <a:t>iPhone 3G</a:t>
                      </a:r>
                      <a:endParaRPr lang="hu-HU" dirty="0">
                        <a:latin typeface="Bookman Old Style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latin typeface="Bookman Old Style" pitchFamily="18" charset="0"/>
                        </a:rPr>
                        <a:t>2 mp</a:t>
                      </a:r>
                      <a:endParaRPr lang="hu-HU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latin typeface="Bookman Old Style" pitchFamily="18" charset="0"/>
                        </a:rPr>
                        <a:t>Nem</a:t>
                      </a:r>
                      <a:endParaRPr lang="hu-HU" dirty="0">
                        <a:latin typeface="Bookman Old Style" pitchFamily="18" charset="0"/>
                      </a:endParaRPr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66801">
                <a:tc>
                  <a:txBody>
                    <a:bodyPr/>
                    <a:lstStyle/>
                    <a:p>
                      <a:r>
                        <a:rPr lang="hu-HU" dirty="0" smtClean="0">
                          <a:latin typeface="Bookman Old Style" pitchFamily="18" charset="0"/>
                        </a:rPr>
                        <a:t>iPhone 3GS</a:t>
                      </a:r>
                      <a:endParaRPr lang="hu-HU" dirty="0">
                        <a:latin typeface="Bookman Old Style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latin typeface="Bookman Old Style" pitchFamily="18" charset="0"/>
                        </a:rPr>
                        <a:t>3,2 mp</a:t>
                      </a:r>
                      <a:endParaRPr lang="hu-HU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latin typeface="Bookman Old Style" pitchFamily="18" charset="0"/>
                        </a:rPr>
                        <a:t>Igen (</a:t>
                      </a:r>
                      <a:r>
                        <a:rPr lang="hu-HU" sz="1800" kern="1200" dirty="0" smtClean="0">
                          <a:latin typeface="Bookman Old Style" pitchFamily="18" charset="0"/>
                        </a:rPr>
                        <a:t>640 × 320</a:t>
                      </a:r>
                      <a:r>
                        <a:rPr lang="hu-HU" sz="1800" kern="1200" baseline="0" dirty="0" smtClean="0">
                          <a:latin typeface="Bookman Old Style" pitchFamily="18" charset="0"/>
                        </a:rPr>
                        <a:t>)</a:t>
                      </a:r>
                      <a:endParaRPr lang="hu-HU" dirty="0">
                        <a:latin typeface="Bookman Old Style" pitchFamily="18" charset="0"/>
                      </a:endParaRPr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58954">
                <a:tc>
                  <a:txBody>
                    <a:bodyPr/>
                    <a:lstStyle/>
                    <a:p>
                      <a:r>
                        <a:rPr lang="hu-HU" dirty="0" smtClean="0">
                          <a:latin typeface="Bookman Old Style" pitchFamily="18" charset="0"/>
                        </a:rPr>
                        <a:t>iPhone 4</a:t>
                      </a:r>
                      <a:endParaRPr lang="hu-HU" dirty="0">
                        <a:latin typeface="Bookman Old Style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latin typeface="Bookman Old Style" pitchFamily="18" charset="0"/>
                        </a:rPr>
                        <a:t>5 mp</a:t>
                      </a:r>
                      <a:endParaRPr lang="hu-HU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latin typeface="Bookman Old Style" pitchFamily="18" charset="0"/>
                        </a:rPr>
                        <a:t>720p</a:t>
                      </a:r>
                      <a:endParaRPr lang="hu-HU" dirty="0">
                        <a:latin typeface="Bookman Old Style" pitchFamily="18" charset="0"/>
                      </a:endParaRPr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58954">
                <a:tc>
                  <a:txBody>
                    <a:bodyPr/>
                    <a:lstStyle/>
                    <a:p>
                      <a:r>
                        <a:rPr lang="hu-HU" dirty="0" smtClean="0">
                          <a:latin typeface="Bookman Old Style" pitchFamily="18" charset="0"/>
                        </a:rPr>
                        <a:t>iPhone 4S</a:t>
                      </a:r>
                      <a:endParaRPr lang="hu-HU" dirty="0">
                        <a:latin typeface="Bookman Old Style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latin typeface="Bookman Old Style" pitchFamily="18" charset="0"/>
                        </a:rPr>
                        <a:t>8 mp</a:t>
                      </a:r>
                      <a:endParaRPr lang="hu-HU" dirty="0">
                        <a:latin typeface="Bookman Old Style" pitchFamily="18" charset="0"/>
                      </a:endParaRPr>
                    </a:p>
                  </a:txBody>
                  <a:tcPr anchor="ctr"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latin typeface="Bookman Old Style" pitchFamily="18" charset="0"/>
                        </a:rPr>
                        <a:t>1080p</a:t>
                      </a:r>
                      <a:endParaRPr lang="hu-HU" dirty="0">
                        <a:latin typeface="Bookman Old Style" pitchFamily="18" charset="0"/>
                      </a:endParaRPr>
                    </a:p>
                  </a:txBody>
                  <a:tcPr anchor="ctr"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954">
                <a:tc>
                  <a:txBody>
                    <a:bodyPr/>
                    <a:lstStyle/>
                    <a:p>
                      <a:r>
                        <a:rPr lang="hu-HU" dirty="0" smtClean="0">
                          <a:latin typeface="Bookman Old Style" pitchFamily="18" charset="0"/>
                        </a:rPr>
                        <a:t>iPhone 5</a:t>
                      </a:r>
                      <a:endParaRPr lang="hu-HU" dirty="0">
                        <a:latin typeface="Bookman Old Style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358954">
                <a:tc>
                  <a:txBody>
                    <a:bodyPr/>
                    <a:lstStyle/>
                    <a:p>
                      <a:r>
                        <a:rPr lang="hu-HU" dirty="0" smtClean="0">
                          <a:latin typeface="Bookman Old Style" pitchFamily="18" charset="0"/>
                        </a:rPr>
                        <a:t>iPhone 5c</a:t>
                      </a:r>
                      <a:endParaRPr lang="hu-HU" dirty="0">
                        <a:latin typeface="Bookman Old Style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358954">
                <a:tc>
                  <a:txBody>
                    <a:bodyPr/>
                    <a:lstStyle/>
                    <a:p>
                      <a:r>
                        <a:rPr lang="hu-HU" dirty="0" smtClean="0">
                          <a:latin typeface="Bookman Old Style" pitchFamily="18" charset="0"/>
                        </a:rPr>
                        <a:t>iPhone 5s</a:t>
                      </a:r>
                      <a:endParaRPr lang="hu-HU" dirty="0">
                        <a:latin typeface="Bookman Old Style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hu-HU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358954">
                <a:tc>
                  <a:txBody>
                    <a:bodyPr/>
                    <a:lstStyle/>
                    <a:p>
                      <a:r>
                        <a:rPr lang="hu-HU" dirty="0" smtClean="0">
                          <a:latin typeface="Bookman Old Style" pitchFamily="18" charset="0"/>
                        </a:rPr>
                        <a:t>iPhone</a:t>
                      </a:r>
                      <a:r>
                        <a:rPr lang="hu-HU" baseline="0" dirty="0" smtClean="0">
                          <a:latin typeface="Bookman Old Style" pitchFamily="18" charset="0"/>
                        </a:rPr>
                        <a:t> 6</a:t>
                      </a:r>
                      <a:endParaRPr lang="hu-HU" dirty="0">
                        <a:latin typeface="Bookman Old Style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hu-HU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358954">
                <a:tc>
                  <a:txBody>
                    <a:bodyPr/>
                    <a:lstStyle/>
                    <a:p>
                      <a:r>
                        <a:rPr lang="hu-HU" dirty="0" smtClean="0">
                          <a:latin typeface="Bookman Old Style" pitchFamily="18" charset="0"/>
                        </a:rPr>
                        <a:t>iPhone 6 Plus</a:t>
                      </a:r>
                      <a:endParaRPr lang="hu-HU" dirty="0">
                        <a:latin typeface="Bookman Old Style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hu-HU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Akciógomb: Vissza vagy Előző 5">
            <a:hlinkClick r:id="" action="ppaction://hlinkshowjump?jump=previousslide" highlightClick="1"/>
          </p:cNvPr>
          <p:cNvSpPr/>
          <p:nvPr/>
        </p:nvSpPr>
        <p:spPr>
          <a:xfrm>
            <a:off x="8135888" y="0"/>
            <a:ext cx="1008112" cy="1052736"/>
          </a:xfrm>
          <a:prstGeom prst="actionButtonBackPreviou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Akciógomb: Kezdő dia 6">
            <a:hlinkClick r:id="rId2" action="ppaction://hlinksldjump" highlightClick="1"/>
          </p:cNvPr>
          <p:cNvSpPr/>
          <p:nvPr/>
        </p:nvSpPr>
        <p:spPr>
          <a:xfrm>
            <a:off x="0" y="0"/>
            <a:ext cx="1008112" cy="1080120"/>
          </a:xfrm>
          <a:prstGeom prst="actionButtonHom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533</Words>
  <Application>Microsoft Office PowerPoint</Application>
  <PresentationFormat>Diavetítés a képernyőre (4:3 oldalarány)</PresentationFormat>
  <Paragraphs>137</Paragraphs>
  <Slides>13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4" baseType="lpstr">
      <vt:lpstr>Office-téma</vt:lpstr>
      <vt:lpstr>iPhone</vt:lpstr>
      <vt:lpstr>MENÜ</vt:lpstr>
      <vt:lpstr>iPhone története</vt:lpstr>
      <vt:lpstr>Megjelenések</vt:lpstr>
      <vt:lpstr>HARDVER</vt:lpstr>
      <vt:lpstr>Kijelző és adatbevitel</vt:lpstr>
      <vt:lpstr>Hang és kimenet</vt:lpstr>
      <vt:lpstr>Akkumulátor</vt:lpstr>
      <vt:lpstr>Kamera</vt:lpstr>
      <vt:lpstr>iOS  </vt:lpstr>
      <vt:lpstr>Saját telefonom bemutatása Iphone 4</vt:lpstr>
      <vt:lpstr>Kérdések</vt:lpstr>
      <vt:lpstr>Vége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iPhone</dc:title>
  <dc:creator>Diák</dc:creator>
  <cp:lastModifiedBy>Windows-felhasználó</cp:lastModifiedBy>
  <cp:revision>42</cp:revision>
  <dcterms:created xsi:type="dcterms:W3CDTF">2014-11-27T07:04:55Z</dcterms:created>
  <dcterms:modified xsi:type="dcterms:W3CDTF">2015-01-08T08:22:05Z</dcterms:modified>
</cp:coreProperties>
</file>