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75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58" autoAdjust="0"/>
    <p:restoredTop sz="94660"/>
  </p:normalViewPr>
  <p:slideViewPr>
    <p:cSldViewPr>
      <p:cViewPr varScale="1">
        <p:scale>
          <a:sx n="69" d="100"/>
          <a:sy n="69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FD3F88-1C2A-4DED-9661-A545E3CD4E9F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 dirty="0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8B234E-803B-47A4-AC75-552C32D63DE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Samsung_Galaxy_S_III" TargetMode="External"/><Relationship Id="rId2" Type="http://schemas.openxmlformats.org/officeDocument/2006/relationships/hyperlink" Target="http://www.telefonguru.hu/keszulekek/keszulek-guru_Samsung_Galaxy_S3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ondo.rs/a249189/Mob-IT/Vesti/Testirali-smo-Samsung-Galaxy-S3.html" TargetMode="External"/><Relationship Id="rId4" Type="http://schemas.openxmlformats.org/officeDocument/2006/relationships/hyperlink" Target="http://www.gsmarena.com/samsung_i9300_galaxy_s_iii-4238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Kedvenc </a:t>
            </a:r>
            <a:r>
              <a:rPr lang="hu-HU" dirty="0" err="1" smtClean="0"/>
              <a:t>mobilom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Készítette: Dukai </a:t>
            </a:r>
            <a:r>
              <a:rPr lang="hu-HU" dirty="0" smtClean="0"/>
              <a:t>Anett </a:t>
            </a:r>
          </a:p>
          <a:p>
            <a:r>
              <a:rPr lang="hu-HU" dirty="0" smtClean="0"/>
              <a:t>Felkészítő tanár: </a:t>
            </a:r>
            <a:r>
              <a:rPr lang="hu-HU" dirty="0" err="1" smtClean="0"/>
              <a:t>Bereznainé</a:t>
            </a:r>
            <a:r>
              <a:rPr lang="hu-HU" dirty="0" smtClean="0"/>
              <a:t> Ihász </a:t>
            </a:r>
            <a:r>
              <a:rPr lang="hu-HU" dirty="0" smtClean="0"/>
              <a:t>Ildikó</a:t>
            </a:r>
          </a:p>
          <a:p>
            <a:r>
              <a:rPr lang="hu-HU" dirty="0" smtClean="0"/>
              <a:t>Táncsics Mihály Tehetséggondozó Gimnázium, Szakközépiskola és Kollégium </a:t>
            </a: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SMART </a:t>
            </a:r>
            <a:r>
              <a:rPr lang="hu-HU" dirty="0" err="1" smtClean="0"/>
              <a:t>stay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Az új </a:t>
            </a:r>
            <a:r>
              <a:rPr lang="hu-HU" sz="2400" dirty="0" err="1" smtClean="0"/>
              <a:t>Smart</a:t>
            </a:r>
            <a:r>
              <a:rPr lang="hu-HU" sz="2400" dirty="0" smtClean="0"/>
              <a:t> </a:t>
            </a:r>
            <a:r>
              <a:rPr lang="hu-HU" sz="2400" dirty="0" err="1" smtClean="0"/>
              <a:t>stay</a:t>
            </a:r>
            <a:r>
              <a:rPr lang="hu-HU" sz="2400" dirty="0" smtClean="0"/>
              <a:t> program lehetőséget biztosít, hogy automatikusan felismerje amikor  telefonba nézel. Akár e-könyvet olvasol vagy az interneten keresgélsz. Az első kamera mélyen a szemedbe néz és a képernyőt megvilágosítva biztosítja a folyamatos, örömteli böngészést . Milyen kiváló ötlet, nem?!  Remek funkciót biztosítják a képernyőnek azt a szenzort, amely  észleli, hogy a szem becsukódik, ekkor automatikusan kikapcsolt.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 </a:t>
            </a:r>
            <a:r>
              <a:rPr lang="hu-HU" dirty="0" err="1" smtClean="0"/>
              <a:t>Voice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Miért is ne adhatnánk szóbeli utasításokat a telefonunknak? Ezt megtehetjük a S </a:t>
            </a:r>
            <a:r>
              <a:rPr lang="hu-HU" sz="2400" dirty="0" err="1" smtClean="0"/>
              <a:t>Voice</a:t>
            </a:r>
            <a:r>
              <a:rPr lang="hu-HU" sz="2400" dirty="0" smtClean="0"/>
              <a:t> segítségével. Felkapcsolható hang  utasításra, sőt meg lehet kérni, hogy kapcsolja ki az ébresztést,  ha még aludni szeretnél egy kicsit. De válaszolhatunk a hívásra, vagy elutasíthatjuk. Felhangásíthatjuk a kedvenc zeneszámunkat, vagy fényképet is készít rólunk, ha erre kérjük.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Buddy</a:t>
            </a:r>
            <a:r>
              <a:rPr lang="hu-HU" dirty="0" smtClean="0"/>
              <a:t> </a:t>
            </a:r>
            <a:r>
              <a:rPr lang="hu-HU" dirty="0" err="1" smtClean="0"/>
              <a:t>photo</a:t>
            </a:r>
            <a:r>
              <a:rPr lang="hu-HU" dirty="0" smtClean="0"/>
              <a:t> </a:t>
            </a:r>
            <a:r>
              <a:rPr lang="hu-HU" dirty="0" err="1" smtClean="0"/>
              <a:t>share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Könnyebb dolgunk nincs is mint elkészíteni és megosztani fényképeinket a Samsung </a:t>
            </a:r>
            <a:r>
              <a:rPr lang="hu-HU" sz="2400" dirty="0" err="1" smtClean="0"/>
              <a:t>Galaxy</a:t>
            </a:r>
            <a:r>
              <a:rPr lang="hu-HU" sz="2400" dirty="0" smtClean="0"/>
              <a:t> S </a:t>
            </a:r>
            <a:r>
              <a:rPr lang="hu-HU" sz="2400" dirty="0" err="1" smtClean="0"/>
              <a:t>lll</a:t>
            </a:r>
            <a:r>
              <a:rPr lang="hu-HU" sz="2400" dirty="0" smtClean="0"/>
              <a:t> mobiltelefonnal. A telefon felismeri a képen szereplők arcát és amennyiben szerepel a profilodon, csak egy érintés és meg is osztottad mindenkivel. A készülék 8 megapixeles kamerával rendelkezik, automatikus a fókusz beállítása. Az előoldalon pedig egy 1,9 megapixeles kamerát helyeztek el.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Best </a:t>
            </a:r>
            <a:r>
              <a:rPr lang="hu-HU" dirty="0" err="1" smtClean="0"/>
              <a:t>photo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Samsung </a:t>
            </a:r>
            <a:r>
              <a:rPr lang="hu-HU" sz="2400" dirty="0" err="1" smtClean="0"/>
              <a:t>Galaxy</a:t>
            </a:r>
            <a:r>
              <a:rPr lang="hu-HU" sz="2400" dirty="0" smtClean="0"/>
              <a:t> S </a:t>
            </a:r>
            <a:r>
              <a:rPr lang="hu-HU" sz="2400" dirty="0" err="1" smtClean="0"/>
              <a:t>lll</a:t>
            </a:r>
            <a:r>
              <a:rPr lang="hu-HU" sz="2400" dirty="0" smtClean="0"/>
              <a:t> tudja mikor nézel ki legjobban, nem hagy ki egy kedves mosolyt vagy érdekes pillanatot.</a:t>
            </a:r>
          </a:p>
          <a:p>
            <a:r>
              <a:rPr lang="hu-HU" sz="2400" dirty="0" smtClean="0"/>
              <a:t>Automatikusan 8 sorozatot készít, a folyamatos jelenetek kidolgozására, és kiválasztja számodra a legjobb fotót a sorozatból.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AllShare</a:t>
            </a:r>
            <a:r>
              <a:rPr lang="hu-HU" dirty="0" smtClean="0"/>
              <a:t> </a:t>
            </a:r>
            <a:r>
              <a:rPr lang="hu-HU" dirty="0" err="1" smtClean="0"/>
              <a:t>Cast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Nem lenne jó drótnélküli kialakítani a telefon kijelzője és egy nagyobb </a:t>
            </a:r>
            <a:r>
              <a:rPr lang="hu-HU" sz="2400" dirty="0" err="1" smtClean="0"/>
              <a:t>ekrán</a:t>
            </a:r>
            <a:r>
              <a:rPr lang="hu-HU" sz="2400" dirty="0" smtClean="0"/>
              <a:t> között? Most megteheted. Az </a:t>
            </a:r>
            <a:r>
              <a:rPr lang="hu-HU" sz="2400" dirty="0" err="1" smtClean="0"/>
              <a:t>AllShare</a:t>
            </a:r>
            <a:r>
              <a:rPr lang="hu-HU" sz="2400" dirty="0" smtClean="0"/>
              <a:t> </a:t>
            </a:r>
            <a:r>
              <a:rPr lang="hu-HU" sz="2400" dirty="0" err="1" smtClean="0"/>
              <a:t>Cast</a:t>
            </a:r>
            <a:r>
              <a:rPr lang="hu-HU" sz="2400" dirty="0" smtClean="0"/>
              <a:t> lehetővé teszi ezt, remek lehetőséget nyújtva a játék megszállottjainak. Sőt a nagyobb </a:t>
            </a:r>
            <a:r>
              <a:rPr lang="hu-HU" sz="2400" dirty="0" err="1" smtClean="0"/>
              <a:t>ekránon</a:t>
            </a:r>
            <a:r>
              <a:rPr lang="hu-HU" sz="2400" dirty="0" smtClean="0"/>
              <a:t> megjelenő játékhoz a mobiltelefon billentyűzetét használhatod irányítónak. Nincs </a:t>
            </a:r>
            <a:r>
              <a:rPr lang="hu-HU" sz="2400" dirty="0"/>
              <a:t>k</a:t>
            </a:r>
            <a:r>
              <a:rPr lang="hu-HU" sz="2400" dirty="0" smtClean="0"/>
              <a:t>ábel, nincs idegeskedés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 </a:t>
            </a:r>
            <a:r>
              <a:rPr lang="hu-HU" dirty="0" err="1" smtClean="0"/>
              <a:t>Beam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tartalmak megosztása a közelben lévő barátokkal egyszerű, gyors és szórakoztató is lehet. Az S </a:t>
            </a:r>
            <a:r>
              <a:rPr lang="hu-HU" sz="2400" dirty="0" err="1" smtClean="0"/>
              <a:t>Beam</a:t>
            </a:r>
            <a:r>
              <a:rPr lang="hu-HU" sz="2400" dirty="0" smtClean="0"/>
              <a:t> lehetővé teszi a pillanat alatti kapcsolódás és már indulhat is a különböző dokumentumok, fotók, zenék, videó-kivágások áthelyezése a másik telefonra. Csak a telefonok hátlapját kell egymáshoz illeszteni és már indulhat is a móka.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AllShare</a:t>
            </a:r>
            <a:r>
              <a:rPr lang="hu-HU" dirty="0" smtClean="0"/>
              <a:t> Play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Van még egy lehetőség a tartalom megosztására a különböző berendezéseken. Ezt úgy hívják </a:t>
            </a:r>
            <a:r>
              <a:rPr lang="hu-HU" sz="2400" dirty="0" err="1" smtClean="0"/>
              <a:t>AllShare</a:t>
            </a:r>
            <a:r>
              <a:rPr lang="hu-HU" sz="2400" dirty="0" smtClean="0"/>
              <a:t> Play és ez lehetőséget nyújt, hogy együtt dolgozzunk a DLNA és </a:t>
            </a:r>
            <a:r>
              <a:rPr lang="hu-HU" sz="2400" dirty="0" err="1" smtClean="0"/>
              <a:t>Wi-Fi</a:t>
            </a:r>
            <a:r>
              <a:rPr lang="hu-HU" sz="2400" dirty="0" smtClean="0"/>
              <a:t> varázslatával, mely hozzáférést nyújt a távolabb lévő multimédiás adattárakhoz, dokumentumokhoz, míg egy másik képernyőn dolgozunk egy másik helyen.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call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Galaxy</a:t>
            </a:r>
            <a:r>
              <a:rPr lang="hu-HU" sz="2400" dirty="0" smtClean="0"/>
              <a:t> S </a:t>
            </a:r>
            <a:r>
              <a:rPr lang="hu-HU" sz="2400" dirty="0" err="1" smtClean="0"/>
              <a:t>lll</a:t>
            </a:r>
            <a:r>
              <a:rPr lang="hu-HU" sz="2400" dirty="0" smtClean="0"/>
              <a:t> még azt is tudja mikor szeretnél beszélgetni. Amikor üzenetet írsz valakinek, közben még is csak úgy döntesz, hogy felhívod az illetőt, emeld a készüléket a füledhez </a:t>
            </a:r>
            <a:r>
              <a:rPr lang="hu-HU" sz="2400" dirty="0"/>
              <a:t>é</a:t>
            </a:r>
            <a:r>
              <a:rPr lang="hu-HU" sz="2400" dirty="0" smtClean="0"/>
              <a:t>s a </a:t>
            </a:r>
            <a:r>
              <a:rPr lang="hu-HU" sz="2400" dirty="0" err="1" smtClean="0"/>
              <a:t>Direct</a:t>
            </a:r>
            <a:r>
              <a:rPr lang="hu-HU" sz="2400" dirty="0" smtClean="0"/>
              <a:t> </a:t>
            </a:r>
            <a:r>
              <a:rPr lang="hu-HU" sz="2400" dirty="0" err="1" smtClean="0"/>
              <a:t>call</a:t>
            </a:r>
            <a:r>
              <a:rPr lang="hu-HU" sz="2400" dirty="0" smtClean="0"/>
              <a:t> helyetted tárcsázni fogja a személyt. Nem kell erőfeszítést tenned a szám kikeresésére a névjegyzékből. Hagyd, hogy a telefonod végezze munkáját.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/>
              <a:t>t</a:t>
            </a:r>
            <a:r>
              <a:rPr lang="hu-HU" dirty="0" smtClean="0"/>
              <a:t>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Most még könnyebb a barátaidat és szeretteidet nyomon követni. </a:t>
            </a:r>
          </a:p>
          <a:p>
            <a:r>
              <a:rPr lang="hu-HU" sz="2400" dirty="0" smtClean="0"/>
              <a:t>A </a:t>
            </a:r>
            <a:r>
              <a:rPr lang="hu-HU" sz="2400" dirty="0" err="1" smtClean="0"/>
              <a:t>Social</a:t>
            </a:r>
            <a:r>
              <a:rPr lang="hu-HU" sz="2400" dirty="0" smtClean="0"/>
              <a:t> tag rendszer lehetővé teszi, hogy összekapcsolódj azon személyek adataival, különböző hálózatokon, akik szerepelnek készüléked fotó-albumába. Ha egyszer beállítod a rendszert, elég csak a fényképet előhívnod és megjelenik telefonodon pillanatnyi státuszok. 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E sok kényelmet, örömöt, lehetőséget nyújtó telefon egy 2100mAh erősségű </a:t>
            </a:r>
            <a:r>
              <a:rPr lang="hu-HU" sz="2400" dirty="0" err="1" smtClean="0"/>
              <a:t>akkumlátor</a:t>
            </a:r>
            <a:r>
              <a:rPr lang="hu-HU" sz="2400" dirty="0" smtClean="0"/>
              <a:t> működteti. A hivatalos adatok szerint az </a:t>
            </a:r>
            <a:r>
              <a:rPr lang="hu-HU" sz="2400" dirty="0" err="1" smtClean="0"/>
              <a:t>akkumlátor</a:t>
            </a:r>
            <a:r>
              <a:rPr lang="hu-HU" sz="2400" dirty="0" smtClean="0"/>
              <a:t> készenléti ideje 3G hálózatban, </a:t>
            </a:r>
            <a:r>
              <a:rPr lang="hu-HU" sz="2400" dirty="0" err="1" smtClean="0"/>
              <a:t>stand-by</a:t>
            </a:r>
            <a:r>
              <a:rPr lang="hu-HU" sz="2400" dirty="0" smtClean="0"/>
              <a:t> állapotban 790 órát, míg a beszélgetési idő 11 óra. 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Kedvenc mobiltelefonom a Samsung cég </a:t>
            </a:r>
            <a:r>
              <a:rPr lang="hu-HU" sz="2400" dirty="0" err="1" smtClean="0"/>
              <a:t>Galaxy</a:t>
            </a:r>
            <a:r>
              <a:rPr lang="hu-HU" sz="2400" dirty="0" smtClean="0"/>
              <a:t> S </a:t>
            </a:r>
            <a:r>
              <a:rPr lang="hu-HU" sz="2400" dirty="0" err="1" smtClean="0"/>
              <a:t>lll</a:t>
            </a:r>
            <a:r>
              <a:rPr lang="hu-HU" sz="2400" dirty="0" smtClean="0"/>
              <a:t> gyártmánya. Egy elegáns kinézetű könnyen, kezelhető </a:t>
            </a:r>
            <a:r>
              <a:rPr lang="hu-HU" sz="2400" dirty="0" err="1" smtClean="0"/>
              <a:t>androidos</a:t>
            </a:r>
            <a:r>
              <a:rPr lang="hu-HU" sz="2400" dirty="0" smtClean="0"/>
              <a:t> okos telefont. </a:t>
            </a:r>
          </a:p>
          <a:p>
            <a:r>
              <a:rPr lang="hu-HU" sz="2400" dirty="0" smtClean="0"/>
              <a:t>Az új operációs rendszerével, az </a:t>
            </a:r>
            <a:r>
              <a:rPr lang="hu-HU" sz="2400" dirty="0" err="1" smtClean="0"/>
              <a:t>android</a:t>
            </a:r>
            <a:r>
              <a:rPr lang="hu-HU" sz="2400" dirty="0" smtClean="0"/>
              <a:t> 4.3 verziójával nagy figyelemre tett szert a világon. </a:t>
            </a:r>
          </a:p>
          <a:p>
            <a:endParaRPr lang="hu-HU" dirty="0"/>
          </a:p>
        </p:txBody>
      </p:sp>
      <p:sp>
        <p:nvSpPr>
          <p:cNvPr id="4" name="Jobbra nyíl 3">
            <a:hlinkClick r:id="rId2" action="ppaction://hlinksldjump"/>
          </p:cNvPr>
          <p:cNvSpPr/>
          <p:nvPr/>
        </p:nvSpPr>
        <p:spPr>
          <a:xfrm>
            <a:off x="5429256" y="4714884"/>
            <a:ext cx="1857388" cy="984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Multimédia, FM </a:t>
            </a:r>
            <a:r>
              <a:rPr lang="hu-HU" dirty="0" err="1" smtClean="0"/>
              <a:t>rádio</a:t>
            </a:r>
            <a:r>
              <a:rPr lang="hu-HU" dirty="0" smtClean="0"/>
              <a:t>, zene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zenei lejátszó újításon ment keresztül és új funkciókat nyújt zenekedvelő tulajdonosainak. Nem, hogy a zeneszámokat abc-sorrendben tárolja, szortírozza őket a zene hangulata szerint is.</a:t>
            </a:r>
          </a:p>
          <a:p>
            <a:r>
              <a:rPr lang="hu-HU" sz="2400" dirty="0" smtClean="0"/>
              <a:t>4 csoport rendszerezi a dallamokat: vidám, érzelmes, izgalmas és </a:t>
            </a:r>
            <a:r>
              <a:rPr lang="hu-HU" sz="2400" dirty="0" err="1" smtClean="0"/>
              <a:t>nyugott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dalokat négyzethálózatban helyezi, így bárki hangulatának megfelelő zenét hallgathat. A hangzás minőségről </a:t>
            </a:r>
            <a:r>
              <a:rPr lang="hu-HU" sz="2400" dirty="0" err="1" smtClean="0"/>
              <a:t>SoundAlive</a:t>
            </a:r>
            <a:r>
              <a:rPr lang="hu-HU" sz="2400" dirty="0" smtClean="0"/>
              <a:t> rendszer gondoskodik.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7" name="Tartalom helye 6" descr="10893725_665203050255033_167924759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609724"/>
            <a:ext cx="4429156" cy="5248276"/>
          </a:xfrm>
        </p:spPr>
      </p:pic>
    </p:spTree>
    <p:extLst>
      <p:ext uri="{BB962C8B-B14F-4D97-AF65-F5344CB8AC3E}">
        <p14:creationId xmlns="" xmlns:p14="http://schemas.microsoft.com/office/powerpoint/2010/main" val="2525464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10913731_665203066921698_182484826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609725"/>
            <a:ext cx="4071966" cy="5248275"/>
          </a:xfrm>
        </p:spPr>
      </p:pic>
    </p:spTree>
    <p:extLst>
      <p:ext uri="{BB962C8B-B14F-4D97-AF65-F5344CB8AC3E}">
        <p14:creationId xmlns="" xmlns:p14="http://schemas.microsoft.com/office/powerpoint/2010/main" val="1748220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10917521_665203090255029_53588315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2708" y="1285860"/>
            <a:ext cx="3735242" cy="5572139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photo.ph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2500298" y="1571612"/>
            <a:ext cx="3786214" cy="5286388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hlinkClick r:id="rId2"/>
              </a:rPr>
              <a:t>http://www.telefonguru.hu/keszulekek/keszulek-guru_Samsung_Galaxy_S3.asp</a:t>
            </a:r>
            <a:r>
              <a:rPr lang="hu-HU" sz="2400" dirty="0" smtClean="0"/>
              <a:t>  </a:t>
            </a:r>
          </a:p>
          <a:p>
            <a:r>
              <a:rPr lang="hu-HU" sz="2400" dirty="0" smtClean="0">
                <a:hlinkClick r:id="rId3"/>
              </a:rPr>
              <a:t>http://hu.wikipedia.org/wiki/Samsung_Galaxy_S_III</a:t>
            </a:r>
            <a:r>
              <a:rPr lang="hu-HU" sz="2400" dirty="0" smtClean="0"/>
              <a:t> </a:t>
            </a:r>
          </a:p>
          <a:p>
            <a:r>
              <a:rPr lang="hu-HU" sz="2400" dirty="0" smtClean="0">
                <a:hlinkClick r:id="rId4"/>
              </a:rPr>
              <a:t>http://www.gsmarena.com/samsung_i9300_galaxy_s_iii-4238.php</a:t>
            </a:r>
            <a:r>
              <a:rPr lang="hu-HU" sz="2400" dirty="0" smtClean="0"/>
              <a:t> </a:t>
            </a:r>
          </a:p>
          <a:p>
            <a:r>
              <a:rPr lang="hu-HU" sz="2400" dirty="0" smtClean="0">
                <a:hlinkClick r:id="rId5"/>
              </a:rPr>
              <a:t>http://mondo.rs/a249189/Mob-IT/Vesti/Testirali-smo-Samsung-Galaxy-S3.html</a:t>
            </a:r>
            <a:r>
              <a:rPr lang="hu-HU" sz="2400" dirty="0" smtClean="0"/>
              <a:t> </a:t>
            </a:r>
          </a:p>
          <a:p>
            <a:r>
              <a:rPr lang="hu-HU" sz="2400" dirty="0" smtClean="0"/>
              <a:t>https://www.jbhifi.com.au/phones/Outright-Mobile-Handsets/samsung/samsung-galaxy-s3-4g-black/455047/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Desing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Függetlenül, hogy az óceán horizontját vagy a fenséges északi fenyőket figyeljük, tény a természetben nincsenek egyenes vonalak.  </a:t>
            </a:r>
          </a:p>
          <a:p>
            <a:r>
              <a:rPr lang="hu-HU" sz="2400" dirty="0" smtClean="0"/>
              <a:t>Maga a Samsung cég is azt vallja, hogy a készülék tervezésénél a </a:t>
            </a:r>
            <a:r>
              <a:rPr lang="en-US" sz="2400" dirty="0" smtClean="0"/>
              <a:t>“term</a:t>
            </a:r>
            <a:r>
              <a:rPr lang="hu-HU" sz="2400" dirty="0"/>
              <a:t>é</a:t>
            </a:r>
            <a:r>
              <a:rPr lang="en-US" sz="2400" dirty="0" err="1" smtClean="0"/>
              <a:t>szet</a:t>
            </a:r>
            <a:r>
              <a:rPr lang="en-US" sz="2400" dirty="0" smtClean="0"/>
              <a:t> </a:t>
            </a:r>
            <a:r>
              <a:rPr lang="en-US" sz="2400" dirty="0" err="1" smtClean="0"/>
              <a:t>ihlette</a:t>
            </a:r>
            <a:r>
              <a:rPr lang="en-US" sz="2400" dirty="0" smtClean="0"/>
              <a:t>” </a:t>
            </a:r>
            <a:r>
              <a:rPr lang="hu-HU" sz="2400" dirty="0" smtClean="0"/>
              <a:t>őket. A tervezők igyekeztek felhasználók számára olyan ergonomikus, ember-közeli formát kölcsönözni, ami kényelmes használatot biztosít. A kényelmes fogás a sima görbületei és az organikus alakja természetes érzést nyújt. </a:t>
            </a:r>
            <a:endParaRPr lang="hu-HU" sz="2400" dirty="0"/>
          </a:p>
        </p:txBody>
      </p:sp>
      <p:sp>
        <p:nvSpPr>
          <p:cNvPr id="4" name="Jobbra nyíl 3">
            <a:hlinkClick r:id="rId2" action="ppaction://hlinksldjump"/>
          </p:cNvPr>
          <p:cNvSpPr/>
          <p:nvPr/>
        </p:nvSpPr>
        <p:spPr>
          <a:xfrm>
            <a:off x="6286512" y="5786454"/>
            <a:ext cx="1549912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telefon méretei:</a:t>
            </a:r>
          </a:p>
          <a:p>
            <a:r>
              <a:rPr lang="hu-HU" sz="2400" dirty="0" smtClean="0"/>
              <a:t>Súly 133 g </a:t>
            </a:r>
          </a:p>
          <a:p>
            <a:r>
              <a:rPr lang="hu-HU" sz="2400" dirty="0" smtClean="0"/>
              <a:t>Dimenzió 136,6 x 70,6 x8,6 mm </a:t>
            </a:r>
          </a:p>
          <a:p>
            <a:r>
              <a:rPr lang="hu-HU" sz="2400" dirty="0" smtClean="0"/>
              <a:t>Nagyságától függetlenül kitűnően helyezkedik a kézben. Az oldalsó gombok, balról a hangosító és jobbról a kioldó gomb könnyen elérhető, bárhogy is fogjuk a készüléket. </a:t>
            </a:r>
            <a:endParaRPr lang="hu-HU" sz="2400" dirty="0"/>
          </a:p>
        </p:txBody>
      </p:sp>
      <p:sp>
        <p:nvSpPr>
          <p:cNvPr id="4" name="Jobbra nyíl 3">
            <a:hlinkClick r:id="rId2" action="ppaction://hlinksldjump"/>
          </p:cNvPr>
          <p:cNvSpPr/>
          <p:nvPr/>
        </p:nvSpPr>
        <p:spPr>
          <a:xfrm>
            <a:off x="5786446" y="4786322"/>
            <a:ext cx="1549912" cy="841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>
            <a:hlinkClick r:id="rId3" action="ppaction://hlinksldjump"/>
          </p:cNvPr>
          <p:cNvSpPr/>
          <p:nvPr/>
        </p:nvSpPr>
        <p:spPr>
          <a:xfrm>
            <a:off x="5857884" y="5715016"/>
            <a:ext cx="1500198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POP </a:t>
            </a:r>
            <a:r>
              <a:rPr lang="hu-HU" sz="2400" dirty="0" err="1" smtClean="0"/>
              <a:t>up</a:t>
            </a:r>
            <a:r>
              <a:rPr lang="hu-HU" sz="2400" dirty="0" smtClean="0"/>
              <a:t> play</a:t>
            </a:r>
          </a:p>
          <a:p>
            <a:r>
              <a:rPr lang="hu-HU" sz="2400" dirty="0" smtClean="0"/>
              <a:t>A Samsung </a:t>
            </a:r>
            <a:r>
              <a:rPr lang="hu-HU" sz="2400" dirty="0" err="1" smtClean="0"/>
              <a:t>Galaxy</a:t>
            </a:r>
            <a:r>
              <a:rPr lang="hu-HU" sz="2400" dirty="0" smtClean="0"/>
              <a:t> S </a:t>
            </a:r>
            <a:r>
              <a:rPr lang="hu-HU" sz="2400" dirty="0" err="1" smtClean="0"/>
              <a:t>lll</a:t>
            </a:r>
            <a:r>
              <a:rPr lang="hu-HU" sz="2400" dirty="0" smtClean="0"/>
              <a:t> telefon 4,5 HD </a:t>
            </a:r>
            <a:r>
              <a:rPr lang="hu-HU" sz="2400" dirty="0" err="1" smtClean="0"/>
              <a:t>Super</a:t>
            </a:r>
            <a:r>
              <a:rPr lang="hu-HU" sz="2400" dirty="0" smtClean="0"/>
              <a:t> AHOLED képernyőjén szimultán végzett különböző dolgok egyszerűek és szórakoztatóak. A Pop </a:t>
            </a:r>
            <a:r>
              <a:rPr lang="hu-HU" sz="2400" dirty="0" err="1" smtClean="0"/>
              <a:t>up</a:t>
            </a:r>
            <a:r>
              <a:rPr lang="hu-HU" sz="2400" dirty="0" smtClean="0"/>
              <a:t> play funkció és az erős </a:t>
            </a:r>
            <a:r>
              <a:rPr lang="hu-HU" sz="2400" dirty="0" err="1" smtClean="0"/>
              <a:t>Guad</a:t>
            </a:r>
            <a:r>
              <a:rPr lang="hu-HU" sz="2400" dirty="0" smtClean="0"/>
              <a:t> </a:t>
            </a:r>
            <a:r>
              <a:rPr lang="hu-HU" sz="2400" dirty="0" err="1" smtClean="0"/>
              <a:t>core</a:t>
            </a:r>
            <a:r>
              <a:rPr lang="hu-HU" sz="2400" dirty="0" smtClean="0"/>
              <a:t> processzor segítségével ugyanazon időben HD videót nézhetsz az egyik ablakban, míg közben e-mailt vagy SMS üzenetet küldesz.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Változtathatod a videó  nagyságát, míg képernyő tetszőleges szegletébe húzhatod, közben a  barátaiddal társaloghatsz vagy keresgélhetsz az interneten. Ne szalassz el semmit ami körülötted történik. 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készülék négy magas processzorral rendelkezik, </a:t>
            </a:r>
            <a:r>
              <a:rPr lang="hu-HU" sz="2400" dirty="0" err="1" smtClean="0"/>
              <a:t>Exynos</a:t>
            </a:r>
            <a:r>
              <a:rPr lang="hu-HU" sz="2400" dirty="0" smtClean="0"/>
              <a:t> 4412 </a:t>
            </a:r>
            <a:r>
              <a:rPr lang="hu-HU" sz="2400" dirty="0" err="1" smtClean="0"/>
              <a:t>Quad</a:t>
            </a:r>
            <a:r>
              <a:rPr lang="hu-HU" sz="2400" dirty="0" smtClean="0"/>
              <a:t>, amely a </a:t>
            </a:r>
            <a:r>
              <a:rPr lang="hu-HU" sz="2400" dirty="0" err="1" smtClean="0"/>
              <a:t>Quad-core</a:t>
            </a:r>
            <a:r>
              <a:rPr lang="hu-HU" sz="2400" dirty="0" smtClean="0"/>
              <a:t> 1,4 </a:t>
            </a:r>
            <a:r>
              <a:rPr lang="hu-HU" sz="2400" dirty="0" err="1" smtClean="0"/>
              <a:t>GHz</a:t>
            </a:r>
            <a:r>
              <a:rPr lang="hu-HU" sz="2400" dirty="0" smtClean="0"/>
              <a:t> </a:t>
            </a:r>
            <a:r>
              <a:rPr lang="hu-HU" sz="2400" dirty="0" err="1" smtClean="0"/>
              <a:t>Cartex</a:t>
            </a:r>
            <a:r>
              <a:rPr lang="hu-HU" sz="2400" dirty="0" smtClean="0"/>
              <a:t> – A 9 1,4 </a:t>
            </a:r>
            <a:r>
              <a:rPr lang="hu-HU" sz="2400" dirty="0" err="1" smtClean="0"/>
              <a:t>GHz</a:t>
            </a:r>
            <a:r>
              <a:rPr lang="hu-HU" sz="2400" dirty="0" smtClean="0"/>
              <a:t> – CPU-ját </a:t>
            </a:r>
            <a:r>
              <a:rPr lang="hu-HU" sz="2400" dirty="0" err="1" smtClean="0"/>
              <a:t>hasynálja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1 GB </a:t>
            </a:r>
            <a:r>
              <a:rPr lang="hu-HU" sz="2400" dirty="0" err="1" smtClean="0"/>
              <a:t>RAM-mal</a:t>
            </a:r>
            <a:r>
              <a:rPr lang="hu-HU" sz="2400" dirty="0" smtClean="0"/>
              <a:t> es n 11,5 GB </a:t>
            </a:r>
            <a:r>
              <a:rPr lang="hu-HU" sz="2400" dirty="0" err="1" smtClean="0"/>
              <a:t>ROM-mal</a:t>
            </a:r>
            <a:r>
              <a:rPr lang="hu-HU" sz="2400" dirty="0" smtClean="0"/>
              <a:t> rendelkezik ami </a:t>
            </a:r>
            <a:r>
              <a:rPr lang="hu-HU" sz="2400" dirty="0" err="1" smtClean="0"/>
              <a:t>micro</a:t>
            </a:r>
            <a:r>
              <a:rPr lang="hu-HU" sz="2400" dirty="0" smtClean="0"/>
              <a:t> </a:t>
            </a:r>
            <a:r>
              <a:rPr lang="hu-HU" sz="2400" dirty="0" err="1" smtClean="0"/>
              <a:t>SD-vel</a:t>
            </a:r>
            <a:r>
              <a:rPr lang="hu-HU" sz="2400" dirty="0" smtClean="0"/>
              <a:t> tovább bővíthető.</a:t>
            </a:r>
          </a:p>
          <a:p>
            <a:r>
              <a:rPr lang="hu-HU" sz="2400" dirty="0" smtClean="0"/>
              <a:t>Ezek a teljesítmények több mint kitűnőek és minden igényesebb alkalmazást vagy játékot el tud indítani minden probléma nélkül.</a:t>
            </a:r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4,8 HD </a:t>
            </a:r>
            <a:r>
              <a:rPr lang="hu-HU" dirty="0" err="1" smtClean="0"/>
              <a:t>Super</a:t>
            </a:r>
            <a:r>
              <a:rPr lang="hu-HU" dirty="0" smtClean="0"/>
              <a:t> AMOLED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Ezt hívjuk mi a „valóság” látásának. </a:t>
            </a:r>
          </a:p>
          <a:p>
            <a:r>
              <a:rPr lang="hu-HU" sz="2400" dirty="0" smtClean="0"/>
              <a:t>A 4,8 </a:t>
            </a:r>
            <a:r>
              <a:rPr lang="hu-HU" sz="2400" dirty="0" err="1" smtClean="0"/>
              <a:t>inch-ű</a:t>
            </a:r>
            <a:r>
              <a:rPr lang="hu-HU" sz="2400" dirty="0" smtClean="0"/>
              <a:t> kijelző élethű látás magas fokú definíciója. A valóságos színekkel az ultragyors előrehívással a </a:t>
            </a:r>
            <a:r>
              <a:rPr lang="hu-HU" sz="2400" dirty="0" err="1" smtClean="0"/>
              <a:t>HD-videók</a:t>
            </a:r>
            <a:r>
              <a:rPr lang="hu-HU" sz="2400" dirty="0" smtClean="0"/>
              <a:t> </a:t>
            </a:r>
            <a:r>
              <a:rPr lang="hu-HU" sz="2400" dirty="0" err="1" smtClean="0"/>
              <a:t>reprochikálása</a:t>
            </a:r>
            <a:r>
              <a:rPr lang="hu-HU" sz="2400" dirty="0" smtClean="0"/>
              <a:t> kimondottan éles.  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720x1280 pixeles kijelző </a:t>
            </a:r>
            <a:r>
              <a:rPr lang="hu-HU" sz="2400" dirty="0" err="1" smtClean="0"/>
              <a:t>Corning</a:t>
            </a:r>
            <a:r>
              <a:rPr lang="hu-HU" sz="2400" dirty="0" smtClean="0"/>
              <a:t> Gorilla üveg védővel van ellátva, megakadályozva a repedést és karcolást. </a:t>
            </a:r>
          </a:p>
          <a:p>
            <a:r>
              <a:rPr lang="hu-HU" sz="2400" dirty="0" smtClean="0"/>
              <a:t>Köszönve a nagy kijelzőnek és a jól tervezett </a:t>
            </a:r>
            <a:r>
              <a:rPr lang="hu-HU" sz="2400" dirty="0" err="1" smtClean="0"/>
              <a:t>billentyűzetneka</a:t>
            </a:r>
            <a:r>
              <a:rPr lang="hu-HU" sz="2400" dirty="0" smtClean="0"/>
              <a:t> szövegbevitel precíz és biztosítja a gyors szövegírást.</a:t>
            </a:r>
          </a:p>
          <a:p>
            <a:r>
              <a:rPr lang="hu-HU" sz="2400" dirty="0" smtClean="0"/>
              <a:t>Az automatikus megvilágosítás aktivizálásával a készülék önállóan állítja be a kijelző fényét a környezetnek megfelelően.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10000">
        <p14:reveal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188</TotalTime>
  <Words>1030</Words>
  <Application>Microsoft Office PowerPoint</Application>
  <PresentationFormat>Diavetítés a képernyőre (4:3 oldalarány)</PresentationFormat>
  <Paragraphs>57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Fényűző</vt:lpstr>
      <vt:lpstr>Kedvenc mobilom </vt:lpstr>
      <vt:lpstr>Bevezető</vt:lpstr>
      <vt:lpstr>Desing </vt:lpstr>
      <vt:lpstr>4. dia</vt:lpstr>
      <vt:lpstr>5. dia</vt:lpstr>
      <vt:lpstr>6. dia</vt:lpstr>
      <vt:lpstr>7. dia</vt:lpstr>
      <vt:lpstr>4,8 HD Super AMOLED</vt:lpstr>
      <vt:lpstr>9. dia</vt:lpstr>
      <vt:lpstr>SMART stay</vt:lpstr>
      <vt:lpstr>S Voice</vt:lpstr>
      <vt:lpstr>Buddy photo share</vt:lpstr>
      <vt:lpstr>Best photo</vt:lpstr>
      <vt:lpstr>AllShare Cast</vt:lpstr>
      <vt:lpstr>S Beam </vt:lpstr>
      <vt:lpstr>AllShare Play </vt:lpstr>
      <vt:lpstr>Direct call</vt:lpstr>
      <vt:lpstr>Social tag</vt:lpstr>
      <vt:lpstr>19. dia</vt:lpstr>
      <vt:lpstr>Multimédia, FM rádio, zene </vt:lpstr>
      <vt:lpstr>21. dia</vt:lpstr>
      <vt:lpstr>22. dia</vt:lpstr>
      <vt:lpstr>23. dia</vt:lpstr>
      <vt:lpstr>24. dia</vt:lpstr>
      <vt:lpstr>25. dia</vt:lpstr>
      <vt:lpstr>Források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Kedvenc mobilom</dc:title>
  <dc:creator>Dukai</dc:creator>
  <cp:lastModifiedBy>ihasz</cp:lastModifiedBy>
  <cp:revision>21</cp:revision>
  <dcterms:created xsi:type="dcterms:W3CDTF">2015-01-05T09:14:44Z</dcterms:created>
  <dcterms:modified xsi:type="dcterms:W3CDTF">2015-01-09T09:03:24Z</dcterms:modified>
</cp:coreProperties>
</file>