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5" r:id="rId4"/>
    <p:sldId id="257" r:id="rId5"/>
    <p:sldId id="258" r:id="rId6"/>
    <p:sldId id="259" r:id="rId7"/>
    <p:sldId id="261" r:id="rId8"/>
    <p:sldId id="263" r:id="rId9"/>
    <p:sldId id="264" r:id="rId10"/>
    <p:sldId id="271" r:id="rId11"/>
    <p:sldId id="266" r:id="rId12"/>
    <p:sldId id="268" r:id="rId13"/>
    <p:sldId id="272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0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7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3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4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5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9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66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0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4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6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8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1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700808-0BF6-4D23-92A5-40F8B36D6D8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2614-35A1-47C4-89F7-627C53E8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1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38956" y="1473199"/>
            <a:ext cx="10270394" cy="774701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Kedvenc szerkesztő szoftverem: WORD</a:t>
            </a:r>
            <a:endParaRPr lang="en-US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31006" y="3673910"/>
            <a:ext cx="10486294" cy="1787090"/>
          </a:xfrm>
        </p:spPr>
        <p:txBody>
          <a:bodyPr>
            <a:noAutofit/>
          </a:bodyPr>
          <a:lstStyle/>
          <a:p>
            <a:r>
              <a:rPr lang="hu-HU" dirty="0" smtClean="0"/>
              <a:t>K</a:t>
            </a:r>
            <a:r>
              <a:rPr lang="hu-HU" cap="none" dirty="0" smtClean="0"/>
              <a:t>észítette</a:t>
            </a:r>
            <a:r>
              <a:rPr lang="hu-HU" dirty="0" smtClean="0"/>
              <a:t>: Bodor Péter</a:t>
            </a:r>
          </a:p>
          <a:p>
            <a:r>
              <a:rPr lang="hu-HU" dirty="0" smtClean="0"/>
              <a:t>F</a:t>
            </a:r>
            <a:r>
              <a:rPr lang="hu-HU" cap="none" dirty="0" smtClean="0"/>
              <a:t>elkészítő tanár</a:t>
            </a:r>
            <a:r>
              <a:rPr lang="hu-HU" dirty="0" smtClean="0"/>
              <a:t>: Ravasz Imréné</a:t>
            </a:r>
          </a:p>
          <a:p>
            <a:r>
              <a:rPr lang="hu-HU" cap="none" dirty="0" smtClean="0"/>
              <a:t>Iskola</a:t>
            </a:r>
            <a:r>
              <a:rPr lang="hu-HU" dirty="0" smtClean="0"/>
              <a:t>: Herendi Német Nemzetiségi Nyelvoktató Általános Iskola</a:t>
            </a:r>
          </a:p>
          <a:p>
            <a:r>
              <a:rPr lang="hu-HU" dirty="0" smtClean="0"/>
              <a:t>            8440 Herend Iskola utca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0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073900" y="1597720"/>
            <a:ext cx="450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első versszak kijelölése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másolása vágólapra (</a:t>
            </a:r>
            <a:r>
              <a:rPr lang="hu-HU" dirty="0" err="1"/>
              <a:t>ctrl</a:t>
            </a:r>
            <a:r>
              <a:rPr lang="hu-HU" dirty="0"/>
              <a:t>+c)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</a:t>
            </a:r>
            <a:r>
              <a:rPr lang="hu-HU" dirty="0" smtClean="0"/>
              <a:t>urzor helyezése a kívánt helyre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beillesztése (</a:t>
            </a:r>
            <a:r>
              <a:rPr lang="hu-HU" dirty="0" err="1"/>
              <a:t>ctrl</a:t>
            </a:r>
            <a:r>
              <a:rPr lang="hu-HU" dirty="0"/>
              <a:t>+v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9085" t="45233" r="52804" b="45290"/>
          <a:stretch/>
        </p:blipFill>
        <p:spPr>
          <a:xfrm>
            <a:off x="1025721" y="2380992"/>
            <a:ext cx="5378057" cy="97686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19060" t="37749" r="52587" b="54524"/>
          <a:stretch/>
        </p:blipFill>
        <p:spPr>
          <a:xfrm>
            <a:off x="1025721" y="1597720"/>
            <a:ext cx="5362379" cy="7874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25721" y="4243687"/>
            <a:ext cx="534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új állat </a:t>
            </a:r>
            <a:r>
              <a:rPr lang="hu-HU" dirty="0" smtClean="0"/>
              <a:t>neve és </a:t>
            </a:r>
            <a:r>
              <a:rPr lang="hu-HU" dirty="0"/>
              <a:t>az új sor begépelése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25721" y="5095024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MENTÉS</a:t>
            </a:r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25721" y="5864250"/>
            <a:ext cx="55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többi versszakot is így gyorsan létre lehet hozni</a:t>
            </a:r>
            <a:r>
              <a:rPr lang="hu-HU" dirty="0" smtClean="0"/>
              <a:t>.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25721" y="74759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Másolással:</a:t>
            </a:r>
            <a:endParaRPr lang="en-US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4"/>
          <a:srcRect l="37409" t="36232" r="55466" b="60326"/>
          <a:stretch/>
        </p:blipFill>
        <p:spPr>
          <a:xfrm>
            <a:off x="1746534" y="2030759"/>
            <a:ext cx="1345632" cy="35023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4"/>
          <a:srcRect l="34560" t="39493" r="37267" b="57079"/>
          <a:stretch/>
        </p:blipFill>
        <p:spPr>
          <a:xfrm>
            <a:off x="1028700" y="2358173"/>
            <a:ext cx="5359400" cy="3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0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0065 0.0437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3494" t="5797" r="66692" b="79710"/>
          <a:stretch/>
        </p:blipFill>
        <p:spPr>
          <a:xfrm>
            <a:off x="2400299" y="3905832"/>
            <a:ext cx="4216401" cy="16616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63600" y="1317736"/>
            <a:ext cx="1002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És most jöhet a formázás: KEZDŐLAP lapon </a:t>
            </a:r>
            <a:r>
              <a:rPr lang="hu-HU" dirty="0" smtClean="0"/>
              <a:t>kiválaszthatjuk </a:t>
            </a:r>
            <a:r>
              <a:rPr lang="hu-HU" dirty="0"/>
              <a:t>a megfelelő </a:t>
            </a:r>
            <a:r>
              <a:rPr lang="hu-HU" dirty="0" smtClean="0"/>
              <a:t>tulajdonságokat.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400299" y="1915286"/>
            <a:ext cx="382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betű típusának, méretének, vastagságának, formájának, színének, kitöltésének beállítása.</a:t>
            </a:r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048500" y="2053785"/>
            <a:ext cx="313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Bekezdésre vonatkozó beállítások.</a:t>
            </a:r>
            <a:endParaRPr lang="en-US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/>
          <a:srcRect l="33211" t="5837" r="50000" b="79686"/>
          <a:stretch/>
        </p:blipFill>
        <p:spPr>
          <a:xfrm>
            <a:off x="6616700" y="3905832"/>
            <a:ext cx="3568700" cy="1658258"/>
          </a:xfrm>
          <a:prstGeom prst="rect">
            <a:avLst/>
          </a:prstGeom>
        </p:spPr>
      </p:pic>
      <p:sp>
        <p:nvSpPr>
          <p:cNvPr id="12" name="Lefelé nyíl 11"/>
          <p:cNvSpPr/>
          <p:nvPr/>
        </p:nvSpPr>
        <p:spPr>
          <a:xfrm>
            <a:off x="4229099" y="2906822"/>
            <a:ext cx="558800" cy="907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elé nyíl 12"/>
          <p:cNvSpPr/>
          <p:nvPr/>
        </p:nvSpPr>
        <p:spPr>
          <a:xfrm>
            <a:off x="8121650" y="2922780"/>
            <a:ext cx="558800" cy="907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3442" b="1378"/>
          <a:stretch/>
        </p:blipFill>
        <p:spPr>
          <a:xfrm>
            <a:off x="110451" y="625387"/>
            <a:ext cx="11979949" cy="6143713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4381500" y="1054100"/>
            <a:ext cx="1143000" cy="25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zabadkézi sokszög 4"/>
          <p:cNvSpPr/>
          <p:nvPr/>
        </p:nvSpPr>
        <p:spPr>
          <a:xfrm>
            <a:off x="101600" y="622300"/>
            <a:ext cx="11976100" cy="1041400"/>
          </a:xfrm>
          <a:custGeom>
            <a:avLst/>
            <a:gdLst>
              <a:gd name="connsiteX0" fmla="*/ 6400800 w 11976100"/>
              <a:gd name="connsiteY0" fmla="*/ 0 h 1041400"/>
              <a:gd name="connsiteX1" fmla="*/ 6946900 w 11976100"/>
              <a:gd name="connsiteY1" fmla="*/ 0 h 1041400"/>
              <a:gd name="connsiteX2" fmla="*/ 6946900 w 11976100"/>
              <a:gd name="connsiteY2" fmla="*/ 190500 h 1041400"/>
              <a:gd name="connsiteX3" fmla="*/ 11976100 w 11976100"/>
              <a:gd name="connsiteY3" fmla="*/ 190500 h 1041400"/>
              <a:gd name="connsiteX4" fmla="*/ 11976100 w 11976100"/>
              <a:gd name="connsiteY4" fmla="*/ 1041400 h 1041400"/>
              <a:gd name="connsiteX5" fmla="*/ 0 w 11976100"/>
              <a:gd name="connsiteY5" fmla="*/ 1041400 h 1041400"/>
              <a:gd name="connsiteX6" fmla="*/ 0 w 11976100"/>
              <a:gd name="connsiteY6" fmla="*/ 203200 h 1041400"/>
              <a:gd name="connsiteX7" fmla="*/ 6400800 w 11976100"/>
              <a:gd name="connsiteY7" fmla="*/ 203200 h 1041400"/>
              <a:gd name="connsiteX8" fmla="*/ 6400800 w 11976100"/>
              <a:gd name="connsiteY8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76100" h="1041400">
                <a:moveTo>
                  <a:pt x="6400800" y="0"/>
                </a:moveTo>
                <a:lnTo>
                  <a:pt x="6946900" y="0"/>
                </a:lnTo>
                <a:lnTo>
                  <a:pt x="6946900" y="190500"/>
                </a:lnTo>
                <a:lnTo>
                  <a:pt x="11976100" y="190500"/>
                </a:lnTo>
                <a:lnTo>
                  <a:pt x="11976100" y="1041400"/>
                </a:lnTo>
                <a:lnTo>
                  <a:pt x="0" y="1041400"/>
                </a:lnTo>
                <a:lnTo>
                  <a:pt x="0" y="203200"/>
                </a:lnTo>
                <a:lnTo>
                  <a:pt x="6400800" y="203200"/>
                </a:lnTo>
                <a:lnTo>
                  <a:pt x="640080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zövegdoboz 5"/>
          <p:cNvSpPr txBox="1"/>
          <p:nvPr/>
        </p:nvSpPr>
        <p:spPr>
          <a:xfrm>
            <a:off x="279400" y="177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formázott szöveg megtekintése egy oldalon: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30300" y="487402"/>
            <a:ext cx="546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szöveghez képet is illeszthetünk:</a:t>
            </a:r>
            <a:endParaRPr lang="en-US" dirty="0"/>
          </a:p>
        </p:txBody>
      </p:sp>
      <p:sp>
        <p:nvSpPr>
          <p:cNvPr id="3" name="Szövegdoboz 2"/>
          <p:cNvSpPr txBox="1"/>
          <p:nvPr/>
        </p:nvSpPr>
        <p:spPr>
          <a:xfrm>
            <a:off x="1803400" y="3820467"/>
            <a:ext cx="455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vágólapra másolt kép beillesztése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mentett kép </a:t>
            </a:r>
            <a:r>
              <a:rPr lang="hu-HU" dirty="0" smtClean="0"/>
              <a:t>beillesztése: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29990" t="25543" r="31650" b="33251"/>
          <a:stretch/>
        </p:blipFill>
        <p:spPr>
          <a:xfrm>
            <a:off x="5753099" y="496669"/>
            <a:ext cx="5365911" cy="310566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t="2898" b="72645"/>
          <a:stretch/>
        </p:blipFill>
        <p:spPr>
          <a:xfrm>
            <a:off x="177800" y="4684931"/>
            <a:ext cx="11849100" cy="1561375"/>
          </a:xfrm>
          <a:prstGeom prst="rect">
            <a:avLst/>
          </a:prstGeom>
        </p:spPr>
      </p:pic>
      <p:sp>
        <p:nvSpPr>
          <p:cNvPr id="7" name="Szabadkézi sokszög 6"/>
          <p:cNvSpPr/>
          <p:nvPr/>
        </p:nvSpPr>
        <p:spPr>
          <a:xfrm>
            <a:off x="190500" y="4711700"/>
            <a:ext cx="11823700" cy="1028700"/>
          </a:xfrm>
          <a:custGeom>
            <a:avLst/>
            <a:gdLst>
              <a:gd name="connsiteX0" fmla="*/ 1282700 w 11823700"/>
              <a:gd name="connsiteY0" fmla="*/ 0 h 1028700"/>
              <a:gd name="connsiteX1" fmla="*/ 2006600 w 11823700"/>
              <a:gd name="connsiteY1" fmla="*/ 0 h 1028700"/>
              <a:gd name="connsiteX2" fmla="*/ 2006600 w 11823700"/>
              <a:gd name="connsiteY2" fmla="*/ 215900 h 1028700"/>
              <a:gd name="connsiteX3" fmla="*/ 11823700 w 11823700"/>
              <a:gd name="connsiteY3" fmla="*/ 215900 h 1028700"/>
              <a:gd name="connsiteX4" fmla="*/ 11823700 w 11823700"/>
              <a:gd name="connsiteY4" fmla="*/ 1028700 h 1028700"/>
              <a:gd name="connsiteX5" fmla="*/ 0 w 11823700"/>
              <a:gd name="connsiteY5" fmla="*/ 1028700 h 1028700"/>
              <a:gd name="connsiteX6" fmla="*/ 0 w 11823700"/>
              <a:gd name="connsiteY6" fmla="*/ 241300 h 1028700"/>
              <a:gd name="connsiteX7" fmla="*/ 1270000 w 11823700"/>
              <a:gd name="connsiteY7" fmla="*/ 241300 h 1028700"/>
              <a:gd name="connsiteX8" fmla="*/ 1282700 w 11823700"/>
              <a:gd name="connsiteY8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3700" h="1028700">
                <a:moveTo>
                  <a:pt x="1282700" y="0"/>
                </a:moveTo>
                <a:lnTo>
                  <a:pt x="2006600" y="0"/>
                </a:lnTo>
                <a:lnTo>
                  <a:pt x="2006600" y="215900"/>
                </a:lnTo>
                <a:lnTo>
                  <a:pt x="11823700" y="215900"/>
                </a:lnTo>
                <a:lnTo>
                  <a:pt x="11823700" y="1028700"/>
                </a:lnTo>
                <a:lnTo>
                  <a:pt x="0" y="1028700"/>
                </a:lnTo>
                <a:lnTo>
                  <a:pt x="0" y="241300"/>
                </a:lnTo>
                <a:lnTo>
                  <a:pt x="1270000" y="241300"/>
                </a:lnTo>
                <a:lnTo>
                  <a:pt x="1282700" y="0"/>
                </a:ln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zis 7"/>
          <p:cNvSpPr/>
          <p:nvPr/>
        </p:nvSpPr>
        <p:spPr>
          <a:xfrm>
            <a:off x="1524000" y="4953000"/>
            <a:ext cx="419100" cy="596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98500" y="904154"/>
            <a:ext cx="47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Összefoglaló kérdések:</a:t>
            </a:r>
            <a:endParaRPr lang="en-US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46200" y="220018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Mi a szövegszerkesztés lépései?</a:t>
            </a:r>
            <a:endParaRPr lang="en-US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235700" y="2200185"/>
            <a:ext cx="5143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n</a:t>
            </a:r>
            <a:r>
              <a:rPr lang="hu-HU" dirty="0" smtClean="0"/>
              <a:t>yers szöveg begépelése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m</a:t>
            </a:r>
            <a:r>
              <a:rPr lang="hu-HU" dirty="0" smtClean="0"/>
              <a:t>entés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h</a:t>
            </a:r>
            <a:r>
              <a:rPr lang="hu-HU" dirty="0" smtClean="0"/>
              <a:t>elyesírás ellenőrzése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mentés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s</a:t>
            </a:r>
            <a:r>
              <a:rPr lang="hu-HU" dirty="0" smtClean="0"/>
              <a:t>zöveg formázása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mentés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1346200" y="4499858"/>
            <a:ext cx="41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 a másolás menete?</a:t>
            </a:r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35700" y="4499858"/>
            <a:ext cx="466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s</a:t>
            </a:r>
            <a:r>
              <a:rPr lang="hu-HU" dirty="0" smtClean="0"/>
              <a:t>zöveg (kép) kijelölése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m</a:t>
            </a:r>
            <a:r>
              <a:rPr lang="hu-HU" dirty="0" smtClean="0"/>
              <a:t>ásolás vágólapra (</a:t>
            </a:r>
            <a:r>
              <a:rPr lang="hu-HU" dirty="0" err="1" smtClean="0"/>
              <a:t>ctrl</a:t>
            </a:r>
            <a:r>
              <a:rPr lang="hu-HU" dirty="0" smtClean="0"/>
              <a:t>+c)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k</a:t>
            </a:r>
            <a:r>
              <a:rPr lang="hu-HU" dirty="0" smtClean="0"/>
              <a:t>urzor helyezése a kívánt pozícióba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beillesztés (</a:t>
            </a:r>
            <a:r>
              <a:rPr lang="hu-HU" dirty="0" err="1" smtClean="0"/>
              <a:t>ctrl</a:t>
            </a:r>
            <a:r>
              <a:rPr lang="hu-HU" dirty="0" smtClean="0"/>
              <a:t>+v)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uiExpand="1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0200" y="2311400"/>
            <a:ext cx="1158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Források:</a:t>
            </a:r>
          </a:p>
          <a:p>
            <a:endParaRPr lang="hu-HU" dirty="0" smtClean="0"/>
          </a:p>
          <a:p>
            <a:r>
              <a:rPr lang="en-US" sz="2800" dirty="0" smtClean="0"/>
              <a:t>www.szak.hu/konyvek_htm/sample_chapters/of2k7sbs/chap1.pdf</a:t>
            </a:r>
            <a:endParaRPr lang="hu-HU" sz="2800" dirty="0" smtClean="0"/>
          </a:p>
          <a:p>
            <a:r>
              <a:rPr lang="en-US" sz="2800" dirty="0" smtClean="0"/>
              <a:t>www.google.</a:t>
            </a:r>
            <a:r>
              <a:rPr lang="hu-HU" sz="2800" dirty="0" err="1" smtClean="0"/>
              <a:t>com</a:t>
            </a:r>
            <a:endParaRPr lang="hu-HU" sz="2800" dirty="0" smtClean="0"/>
          </a:p>
          <a:p>
            <a:r>
              <a:rPr lang="hu-HU" sz="2800" dirty="0" smtClean="0"/>
              <a:t>T. Aszódi Éva: Cini-cini muzsika (óvodások verseskönyve)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88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99016" y="2038662"/>
            <a:ext cx="1016333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Köszönöm a figyelmet.</a:t>
            </a:r>
          </a:p>
          <a:p>
            <a:endParaRPr lang="hu-HU" sz="4800" dirty="0"/>
          </a:p>
          <a:p>
            <a:r>
              <a:rPr lang="hu-HU" sz="4800" dirty="0" smtClean="0"/>
              <a:t> </a:t>
            </a:r>
          </a:p>
          <a:p>
            <a:endParaRPr lang="hu-HU" dirty="0"/>
          </a:p>
          <a:p>
            <a:r>
              <a:rPr lang="hu-HU" sz="3200" dirty="0" smtClean="0"/>
              <a:t>Remélem tanulságos volt.</a:t>
            </a:r>
            <a:endParaRPr lang="hu-HU" sz="3200" dirty="0"/>
          </a:p>
        </p:txBody>
      </p:sp>
      <p:pic>
        <p:nvPicPr>
          <p:cNvPr id="1026" name="Picture 2" descr="http://blogol.hu/pikz/secretlittlegirl/intege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41" y="-2603"/>
            <a:ext cx="1986249" cy="19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1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117600" y="1102636"/>
            <a:ext cx="5410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Mi a Word?</a:t>
            </a:r>
          </a:p>
          <a:p>
            <a:endParaRPr lang="hu-HU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Microsoft Word (a 2003-as,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Windows</a:t>
            </a:r>
            <a:r>
              <a:rPr lang="hu-H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ra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készült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változat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óta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Microsoft Office Word) a Microsoft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által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készített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dokumentum</a:t>
            </a:r>
            <a:r>
              <a:rPr lang="hu-H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szerkesztő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szövegfeldolgozó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) program.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Első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változatát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Richard Brodie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írta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1983-ban DOS-t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futtató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IBM PC-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kre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Azóta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Apple Macintosh-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ra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(1984), SCO UNIX-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ra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és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Microsoft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Windowsra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(1989) is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megjelent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 Ma a Word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része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a Microsoft Office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irodai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alkalmazáscsomagnak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és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egyúttal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az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Office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Rendszernek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is). A Word 6 for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Windowstól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kezdődően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a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Windows</a:t>
            </a:r>
            <a:r>
              <a:rPr lang="hu-H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ra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készült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Word-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verziók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magyar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nyelven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is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megjelentek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 A Word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angol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szó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jelentése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„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szó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”.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r="46787"/>
          <a:stretch/>
        </p:blipFill>
        <p:spPr>
          <a:xfrm>
            <a:off x="8166100" y="1102636"/>
            <a:ext cx="2961247" cy="539491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166100" y="574223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Indítása: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47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2"/>
          <a:srcRect b="1106"/>
          <a:stretch/>
        </p:blipFill>
        <p:spPr>
          <a:xfrm>
            <a:off x="103031" y="471518"/>
            <a:ext cx="11985755" cy="6386481"/>
          </a:xfrm>
          <a:prstGeom prst="rect">
            <a:avLst/>
          </a:prstGeom>
        </p:spPr>
      </p:pic>
      <p:sp>
        <p:nvSpPr>
          <p:cNvPr id="14" name="Szabadkézi sokszög 13"/>
          <p:cNvSpPr/>
          <p:nvPr/>
        </p:nvSpPr>
        <p:spPr>
          <a:xfrm>
            <a:off x="101600" y="673100"/>
            <a:ext cx="11987186" cy="1054100"/>
          </a:xfrm>
          <a:custGeom>
            <a:avLst/>
            <a:gdLst>
              <a:gd name="connsiteX0" fmla="*/ 596900 w 11988800"/>
              <a:gd name="connsiteY0" fmla="*/ 0 h 1054100"/>
              <a:gd name="connsiteX1" fmla="*/ 1295400 w 11988800"/>
              <a:gd name="connsiteY1" fmla="*/ 12700 h 1054100"/>
              <a:gd name="connsiteX2" fmla="*/ 1295400 w 11988800"/>
              <a:gd name="connsiteY2" fmla="*/ 228600 h 1054100"/>
              <a:gd name="connsiteX3" fmla="*/ 11988800 w 11988800"/>
              <a:gd name="connsiteY3" fmla="*/ 266700 h 1054100"/>
              <a:gd name="connsiteX4" fmla="*/ 11988800 w 11988800"/>
              <a:gd name="connsiteY4" fmla="*/ 1054100 h 1054100"/>
              <a:gd name="connsiteX5" fmla="*/ 0 w 11988800"/>
              <a:gd name="connsiteY5" fmla="*/ 1054100 h 1054100"/>
              <a:gd name="connsiteX6" fmla="*/ 0 w 11988800"/>
              <a:gd name="connsiteY6" fmla="*/ 241300 h 1054100"/>
              <a:gd name="connsiteX7" fmla="*/ 584200 w 11988800"/>
              <a:gd name="connsiteY7" fmla="*/ 215900 h 1054100"/>
              <a:gd name="connsiteX8" fmla="*/ 596900 w 11988800"/>
              <a:gd name="connsiteY8" fmla="*/ 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8800" h="1054100">
                <a:moveTo>
                  <a:pt x="596900" y="0"/>
                </a:moveTo>
                <a:lnTo>
                  <a:pt x="1295400" y="12700"/>
                </a:lnTo>
                <a:lnTo>
                  <a:pt x="1295400" y="228600"/>
                </a:lnTo>
                <a:lnTo>
                  <a:pt x="11988800" y="266700"/>
                </a:lnTo>
                <a:lnTo>
                  <a:pt x="11988800" y="1054100"/>
                </a:lnTo>
                <a:lnTo>
                  <a:pt x="0" y="1054100"/>
                </a:lnTo>
                <a:lnTo>
                  <a:pt x="0" y="241300"/>
                </a:lnTo>
                <a:lnTo>
                  <a:pt x="584200" y="215900"/>
                </a:lnTo>
                <a:lnTo>
                  <a:pt x="596900" y="0"/>
                </a:ln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elfelé nyíl 14"/>
          <p:cNvSpPr/>
          <p:nvPr/>
        </p:nvSpPr>
        <p:spPr>
          <a:xfrm>
            <a:off x="4384183" y="1727201"/>
            <a:ext cx="669701" cy="10353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zövegdoboz 15"/>
          <p:cNvSpPr txBox="1"/>
          <p:nvPr/>
        </p:nvSpPr>
        <p:spPr>
          <a:xfrm>
            <a:off x="4384183" y="2762519"/>
            <a:ext cx="669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Lap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2"/>
          <a:srcRect l="64133" r="12470" b="97124"/>
          <a:stretch/>
        </p:blipFill>
        <p:spPr>
          <a:xfrm>
            <a:off x="5903175" y="488597"/>
            <a:ext cx="2537138" cy="1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/>
          <a:srcRect b="1106"/>
          <a:stretch/>
        </p:blipFill>
        <p:spPr>
          <a:xfrm>
            <a:off x="103031" y="471518"/>
            <a:ext cx="11985755" cy="6386481"/>
          </a:xfrm>
          <a:prstGeom prst="rect">
            <a:avLst/>
          </a:prstGeom>
        </p:spPr>
      </p:pic>
      <p:sp>
        <p:nvSpPr>
          <p:cNvPr id="3" name="Felfelé nyíl 2"/>
          <p:cNvSpPr/>
          <p:nvPr/>
        </p:nvSpPr>
        <p:spPr>
          <a:xfrm>
            <a:off x="4220735" y="981836"/>
            <a:ext cx="734096" cy="15873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zövegdoboz 4"/>
          <p:cNvSpPr txBox="1"/>
          <p:nvPr/>
        </p:nvSpPr>
        <p:spPr>
          <a:xfrm>
            <a:off x="4069250" y="2569205"/>
            <a:ext cx="1037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Szalag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Folyamatábra: Másik feldolgozás 11"/>
          <p:cNvSpPr/>
          <p:nvPr/>
        </p:nvSpPr>
        <p:spPr>
          <a:xfrm>
            <a:off x="103031" y="705660"/>
            <a:ext cx="9703601" cy="209460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2"/>
          <a:srcRect l="64133" r="12470" b="97124"/>
          <a:stretch/>
        </p:blipFill>
        <p:spPr>
          <a:xfrm>
            <a:off x="5892262" y="471518"/>
            <a:ext cx="2537138" cy="1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9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/>
          <a:srcRect b="1106"/>
          <a:stretch/>
        </p:blipFill>
        <p:spPr>
          <a:xfrm>
            <a:off x="103031" y="471518"/>
            <a:ext cx="11985755" cy="6386481"/>
          </a:xfrm>
          <a:prstGeom prst="rect">
            <a:avLst/>
          </a:prstGeom>
        </p:spPr>
      </p:pic>
      <p:sp>
        <p:nvSpPr>
          <p:cNvPr id="6" name="Felfelé nyíl 5"/>
          <p:cNvSpPr/>
          <p:nvPr/>
        </p:nvSpPr>
        <p:spPr>
          <a:xfrm>
            <a:off x="7716234" y="1841670"/>
            <a:ext cx="669701" cy="1358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l="64133" r="12470" b="97124"/>
          <a:stretch/>
        </p:blipFill>
        <p:spPr>
          <a:xfrm>
            <a:off x="5848797" y="471518"/>
            <a:ext cx="2537138" cy="167425"/>
          </a:xfrm>
          <a:prstGeom prst="rect">
            <a:avLst/>
          </a:prstGeom>
        </p:spPr>
      </p:pic>
      <p:sp>
        <p:nvSpPr>
          <p:cNvPr id="15" name="Lekerekített téglalap 14"/>
          <p:cNvSpPr/>
          <p:nvPr/>
        </p:nvSpPr>
        <p:spPr>
          <a:xfrm>
            <a:off x="6083300" y="863600"/>
            <a:ext cx="46736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zövegdoboz 16"/>
          <p:cNvSpPr txBox="1"/>
          <p:nvPr/>
        </p:nvSpPr>
        <p:spPr>
          <a:xfrm>
            <a:off x="7403384" y="3264648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Csoport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b="1106"/>
          <a:stretch/>
        </p:blipFill>
        <p:spPr>
          <a:xfrm>
            <a:off x="103031" y="471519"/>
            <a:ext cx="11985755" cy="6386481"/>
          </a:xfrm>
          <a:prstGeom prst="rect">
            <a:avLst/>
          </a:prstGeom>
        </p:spPr>
      </p:pic>
      <p:sp>
        <p:nvSpPr>
          <p:cNvPr id="3" name="Folyamatábra: Másik feldolgozás 2"/>
          <p:cNvSpPr/>
          <p:nvPr/>
        </p:nvSpPr>
        <p:spPr>
          <a:xfrm>
            <a:off x="103031" y="471518"/>
            <a:ext cx="1293969" cy="245612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elfelé nyíl 3"/>
          <p:cNvSpPr/>
          <p:nvPr/>
        </p:nvSpPr>
        <p:spPr>
          <a:xfrm>
            <a:off x="727298" y="729059"/>
            <a:ext cx="669702" cy="13781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zövegdoboz 4"/>
          <p:cNvSpPr txBox="1"/>
          <p:nvPr/>
        </p:nvSpPr>
        <p:spPr>
          <a:xfrm>
            <a:off x="234502" y="2119101"/>
            <a:ext cx="165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Gyorselérési eszköztár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64133" r="12470" b="97124"/>
          <a:stretch/>
        </p:blipFill>
        <p:spPr>
          <a:xfrm>
            <a:off x="5868293" y="471518"/>
            <a:ext cx="2537138" cy="16742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0962" y="-64533"/>
            <a:ext cx="178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Mentés gomb</a:t>
            </a:r>
            <a:endParaRPr lang="en-US" dirty="0"/>
          </a:p>
        </p:txBody>
      </p:sp>
      <p:sp>
        <p:nvSpPr>
          <p:cNvPr id="12" name="Lefelé nyíl 11"/>
          <p:cNvSpPr/>
          <p:nvPr/>
        </p:nvSpPr>
        <p:spPr>
          <a:xfrm>
            <a:off x="419100" y="281365"/>
            <a:ext cx="190500" cy="1667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6214" y="373487"/>
            <a:ext cx="1007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2753" t="20194" r="5588" b="3750"/>
          <a:stretch/>
        </p:blipFill>
        <p:spPr>
          <a:xfrm>
            <a:off x="0" y="1107046"/>
            <a:ext cx="12181492" cy="544615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96214" y="370935"/>
            <a:ext cx="996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Feladat: Szöveg begépelése.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6214" y="437882"/>
            <a:ext cx="982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Első versszak begépelése (egy bekezdésként):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04552" y="5628067"/>
            <a:ext cx="66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Mentés, helyesírás ellenőrzése, mentés.</a:t>
            </a:r>
            <a:endParaRPr lang="en-US" sz="2400" b="1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/>
          <a:srcRect l="19058" t="19927" r="19936" b="44928"/>
          <a:stretch/>
        </p:blipFill>
        <p:spPr>
          <a:xfrm>
            <a:off x="339232" y="1155700"/>
            <a:ext cx="1153801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27279" y="759854"/>
            <a:ext cx="596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Második versszak: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927279" y="4973680"/>
            <a:ext cx="1032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Hogyan lehetne gyorsan létrehozni?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8764" t="53442" r="19953" b="26268"/>
          <a:stretch/>
        </p:blipFill>
        <p:spPr>
          <a:xfrm>
            <a:off x="158749" y="1594366"/>
            <a:ext cx="11922005" cy="21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734</TotalTime>
  <Words>328</Words>
  <Application>Microsoft Office PowerPoint</Application>
  <PresentationFormat>Egyéni</PresentationFormat>
  <Paragraphs>57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Ion</vt:lpstr>
      <vt:lpstr>Kedvenc szerkesztő szoftverem: WORD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Kedvenc szerkesztő szoftverem: WORLD</dc:title>
  <dc:creator>benzet</dc:creator>
  <cp:lastModifiedBy>diakok</cp:lastModifiedBy>
  <cp:revision>94</cp:revision>
  <dcterms:created xsi:type="dcterms:W3CDTF">2015-01-07T18:02:12Z</dcterms:created>
  <dcterms:modified xsi:type="dcterms:W3CDTF">2015-01-10T12:30:25Z</dcterms:modified>
</cp:coreProperties>
</file>