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559675" cy="106918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65F2-4A3B-411D-B216-69DBEA3A43A3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D706-B9EC-492E-BFDE-DDCAE919B9E1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D52C-778E-4C04-B0FF-8E24A3FBC42A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D93F-54DB-4508-8376-616C901EE6FB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3F9-A9C3-487B-A805-24332293375A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26DD-27AF-4C2E-A607-6C50CD80E778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52A-5446-4274-8816-8EED64BFB37D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82F8-3297-4C95-A4F0-274675B4F790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9EC8-E177-458D-9349-E353013945B6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F363-9D30-454C-9432-7D4B7028E705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3543-E9D4-4321-9FAC-9A688F53ED00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FB3E-EC26-43A0-A2CB-C437E07420FC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493A-8AFF-4D75-8F2F-B2A29258D722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7FA5-51DE-437B-BCBA-A052FB1920A3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12F3-8E2A-4929-8958-4E36E2B5A15F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CF40-16F6-48A2-82B9-6BD473F8257E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 sz="1100">
              <a:solidFill>
                <a:schemeClr val="tx1">
                  <a:tint val="75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3CE4-2C33-4822-B2D9-BA10ADB9D46B}" type="slidenum">
              <a:rPr lang="hu-HU"/>
              <a:pPr>
                <a:defRPr/>
              </a:pPr>
              <a:t>‹#›</a:t>
            </a:fld>
            <a:endParaRPr lang="hu-HU" sz="280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8B8B8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hu-HU"/>
              <a:t>2015. 1. 13.</a:t>
            </a:r>
            <a:endParaRPr lang="hu-HU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8B8B8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C25A0E-8486-4690-983D-9CE45587345A}" type="slidenum">
              <a:rPr lang="hu-HU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3" r:id="rId2"/>
    <p:sldLayoutId id="2147483892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  <p:sldLayoutId id="2147483895" r:id="rId12"/>
    <p:sldLayoutId id="2147483883" r:id="rId13"/>
    <p:sldLayoutId id="2147483896" r:id="rId14"/>
    <p:sldLayoutId id="2147483897" r:id="rId15"/>
    <p:sldLayoutId id="2147483882" r:id="rId16"/>
    <p:sldLayoutId id="2147483881" r:id="rId17"/>
    <p:sldLayoutId id="2147483898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Shape 1"/>
          <p:cNvSpPr txBox="1">
            <a:spLocks noChangeArrowheads="1"/>
          </p:cNvSpPr>
          <p:nvPr/>
        </p:nvSpPr>
        <p:spPr bwMode="auto">
          <a:xfrm>
            <a:off x="611188" y="4048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>
                <a:solidFill>
                  <a:srgbClr val="000000"/>
                </a:solidFill>
                <a:latin typeface="Calibri" pitchFamily="34" charset="0"/>
              </a:rPr>
              <a:t>Kedvenc mobilom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20482" name="TextShape 2"/>
          <p:cNvSpPr txBox="1">
            <a:spLocks noChangeArrowheads="1"/>
          </p:cNvSpPr>
          <p:nvPr/>
        </p:nvSpPr>
        <p:spPr bwMode="auto">
          <a:xfrm>
            <a:off x="611188" y="4221163"/>
            <a:ext cx="8267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2800">
                <a:latin typeface="Miriam" pitchFamily="34" charset="-79"/>
                <a:cs typeface="Miriam" pitchFamily="34" charset="-79"/>
              </a:rPr>
              <a:t>Beschenbacher Kornél</a:t>
            </a:r>
            <a:endParaRPr lang="hu-HU">
              <a:latin typeface="Miriam" pitchFamily="34" charset="-79"/>
              <a:cs typeface="Miriam" pitchFamily="34" charset="-79"/>
            </a:endParaRPr>
          </a:p>
          <a:p>
            <a:pPr algn="ctr"/>
            <a:endParaRPr lang="hu-HU">
              <a:latin typeface="Miriam" pitchFamily="34" charset="-79"/>
              <a:cs typeface="Miriam" pitchFamily="34" charset="-79"/>
            </a:endParaRPr>
          </a:p>
          <a:p>
            <a:pPr algn="ctr"/>
            <a:r>
              <a:rPr lang="hu-HU" sz="2800">
                <a:latin typeface="Miriam" pitchFamily="34" charset="-79"/>
                <a:cs typeface="Miriam" pitchFamily="34" charset="-79"/>
              </a:rPr>
              <a:t>Felkészítő tanár: Gál Tamás</a:t>
            </a:r>
            <a:endParaRPr lang="hu-HU">
              <a:latin typeface="Miriam" pitchFamily="34" charset="-79"/>
              <a:cs typeface="Miriam" pitchFamily="34" charset="-79"/>
            </a:endParaRPr>
          </a:p>
          <a:p>
            <a:pPr algn="ctr"/>
            <a:r>
              <a:rPr lang="hu-HU" sz="2800">
                <a:latin typeface="Miriam" pitchFamily="34" charset="-79"/>
                <a:cs typeface="Miriam" pitchFamily="34" charset="-79"/>
              </a:rPr>
              <a:t>Egressy Gábor Két Tanítási Nyelvű Szakközépiskola</a:t>
            </a:r>
            <a:endParaRPr lang="hu-HU">
              <a:latin typeface="Miriam" pitchFamily="34" charset="-79"/>
              <a:cs typeface="Miriam" pitchFamily="34" charset="-79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700213"/>
            <a:ext cx="45148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
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29698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entury Gothic" pitchFamily="34" charset="0"/>
            </a:endParaRPr>
          </a:p>
          <a:p>
            <a:r>
              <a:rPr lang="hu-HU" sz="2800">
                <a:solidFill>
                  <a:schemeClr val="bg1"/>
                </a:solidFill>
                <a:latin typeface="Calibri" pitchFamily="34" charset="0"/>
              </a:rPr>
              <a:t>A legnagyobb élményt kínáló konzoljátékok fejlesztői maximális teljesítményt hozhatnak ki az A7 és az A8 chipből a számukra létrehozott új Metal technológiával. Arra optimalizálták, hogy a grafikus processzor és a processzor a lehető legjobb teljesítménnyel, optimálisan működhessen együtt. 
Az iPhone-on futó Safari böngésző webalkalmazások futtatására is alkalmas. Független fejlesztők az AppStore-on keresztül értékesíthetik az alkalmazásaikat.</a:t>
            </a:r>
            <a:endParaRPr lang="hu-HU" sz="2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699" name="TextShape 3"/>
          <p:cNvSpPr txBox="1">
            <a:spLocks noChangeArrowheads="1"/>
          </p:cNvSpPr>
          <p:nvPr/>
        </p:nvSpPr>
        <p:spPr bwMode="auto">
          <a:xfrm>
            <a:off x="2014538" y="503238"/>
            <a:ext cx="381793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u-HU" sz="5000" u="sng">
                <a:solidFill>
                  <a:srgbClr val="000000"/>
                </a:solidFill>
                <a:latin typeface="Calibri" pitchFamily="34" charset="0"/>
              </a:rPr>
              <a:t>Metal</a:t>
            </a:r>
            <a:endParaRPr lang="hu-HU">
              <a:latin typeface="Century Gothic" pitchFamily="34" charset="0"/>
            </a:endParaRPr>
          </a:p>
        </p:txBody>
      </p:sp>
      <p:pic>
        <p:nvPicPr>
          <p:cNvPr id="29700" name="Kép 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50323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Design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30722" name="TextShape 2"/>
          <p:cNvSpPr txBox="1">
            <a:spLocks noChangeArrowheads="1"/>
          </p:cNvSpPr>
          <p:nvPr/>
        </p:nvSpPr>
        <p:spPr bwMode="auto">
          <a:xfrm>
            <a:off x="195263" y="1439863"/>
            <a:ext cx="82280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SzPct val="45000"/>
            </a:pPr>
            <a:r>
              <a:rPr lang="hu-HU" sz="3200">
                <a:solidFill>
                  <a:schemeClr val="bg1"/>
                </a:solidFill>
                <a:latin typeface="Calibri" pitchFamily="34" charset="0"/>
              </a:rPr>
              <a:t>Az iOS 8 új, praktikus megoldásaival kényelmesebb kezelhetőséget biztosít az értesítéseket, gyorsabban el lehet érni,a levelezést is időtakarékosabb eszközökkel kezelhetjük.Ezek még jobb élménnyé teszik az iPhone, az iPad és az iPod touch használatát.</a:t>
            </a:r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3" name="Kép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4897438"/>
            <a:ext cx="28765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5" y="4897438"/>
            <a:ext cx="28876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Shape 1"/>
          <p:cNvSpPr txBox="1">
            <a:spLocks noChangeArrowheads="1"/>
          </p:cNvSpPr>
          <p:nvPr/>
        </p:nvSpPr>
        <p:spPr bwMode="auto">
          <a:xfrm>
            <a:off x="3794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App Store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160838" y="1484313"/>
            <a:ext cx="8228012" cy="4525962"/>
          </a:xfrm>
          <a:prstGeom prst="rect">
            <a:avLst/>
          </a:prstGeom>
        </p:spPr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Online alkalmazásokat 
árusító bolt.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Az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appok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közvetlenül az 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/>
            </a:r>
            <a:b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</a:b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erre 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alkalmas eszközökre, 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/>
            </a:r>
            <a:b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</a:b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illetve 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OS X-re vagy 
az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iTunes-on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keresztül 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/>
            </a:r>
            <a:b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</a:b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tölthetőek 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le.</a:t>
            </a:r>
            <a:endParaRPr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148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App store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32770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3200" u="sng">
                <a:latin typeface="Calibri" pitchFamily="34" charset="0"/>
              </a:rPr>
              <a:t>Története: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  Az Apple 2008. Július 10-én indította el.</a:t>
            </a:r>
            <a:endParaRPr lang="hu-HU">
              <a:latin typeface="Century Gothic" pitchFamily="34" charset="0"/>
            </a:endParaRPr>
          </a:p>
          <a:p>
            <a:pPr algn="just"/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2014. novemberben 10-én több mint 1 000 000 alkalmazás volt elérhető az App Store-ban. 2014 decemberében az Apple megerősítette, hogy az alkalmazások száma elérte a 1 050 000 milliót.</a:t>
            </a:r>
            <a:endParaRPr lang="hu-HU">
              <a:latin typeface="Century Gothic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4895850"/>
            <a:ext cx="60340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000" u="sng">
                <a:solidFill>
                  <a:srgbClr val="000000"/>
                </a:solidFill>
                <a:latin typeface="Calibri" pitchFamily="34" charset="0"/>
              </a:rPr>
              <a:t>Elegáns, intuitív kezelőfelület.</a:t>
            </a:r>
            <a:endParaRPr lang="hu-HU" sz="4000">
              <a:latin typeface="Century Gothic" pitchFamily="34" charset="0"/>
            </a:endParaRPr>
          </a:p>
        </p:txBody>
      </p:sp>
      <p:sp>
        <p:nvSpPr>
          <p:cNvPr id="33794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Egyszerű de egyben szép főképernyő arra inspirálja az embert,hogy kipróbálja ezt a készüléket.</a:t>
            </a:r>
            <a:endParaRPr lang="hu-HU">
              <a:latin typeface="Century Gothic" pitchFamily="34" charset="0"/>
            </a:endParaRPr>
          </a:p>
          <a:p>
            <a:pPr algn="just"/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Bármilyen alkalmazást használunk könnyen megtaláljuk a számunkra megfelelőt.</a:t>
            </a:r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4149725"/>
            <a:ext cx="165576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4230688"/>
            <a:ext cx="26193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400" b="1" u="sng">
                <a:solidFill>
                  <a:srgbClr val="000000"/>
                </a:solidFill>
                <a:latin typeface="Calibri" pitchFamily="34" charset="0"/>
              </a:rPr>
              <a:t>A biztonság és a védelem alapfelszereltség.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u="sng" dirty="0">
                <a:latin typeface="Calibri"/>
                <a:cs typeface="+mn-cs"/>
              </a:rPr>
              <a:t>Biztonság: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Hardver és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firmware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funkciók hatékonysága a vírusok elleni védelemre.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Jelkód kialakítása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A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jelkódzár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autómatikusan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védi a levelezést és a naptáreseményeket,kontaktokat szinte mindent.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Ujjlenyomat olvasó</a:t>
            </a:r>
            <a:endParaRPr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400" b="1" u="sng">
                <a:solidFill>
                  <a:srgbClr val="000000"/>
                </a:solidFill>
                <a:latin typeface="Calibri" pitchFamily="34" charset="0"/>
              </a:rPr>
              <a:t>A biztonság és a védelem alapfelszereltség.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u="sng" dirty="0">
                <a:latin typeface="Calibri"/>
                <a:cs typeface="+mn-cs"/>
              </a:rPr>
              <a:t>Adatvédelem:</a:t>
            </a:r>
            <a:endParaRPr u="sng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Első számú szempont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A rendszer titkosítja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iMessage-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és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FaceTime-beszélgetéseket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így a beszélgető feleken kívül senki más nem láthatja a beszélgetést.</a:t>
            </a:r>
            <a:endParaRPr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A </a:t>
            </a:r>
            <a:r>
              <a:rPr lang="hu-HU" sz="3200" dirty="0" err="1">
                <a:solidFill>
                  <a:srgbClr val="000000"/>
                </a:solidFill>
                <a:latin typeface="Calibri"/>
                <a:cs typeface="+mn-cs"/>
              </a:rPr>
              <a:t>Safari</a:t>
            </a:r>
            <a:r>
              <a:rPr lang="hu-HU" sz="3200" dirty="0">
                <a:solidFill>
                  <a:srgbClr val="000000"/>
                </a:solidFill>
                <a:latin typeface="Calibri"/>
                <a:cs typeface="+mn-cs"/>
              </a:rPr>
              <a:t> beépített funkciói pedig lehetővé teszik a privát böngészést és a sütik letiltását.</a:t>
            </a:r>
            <a:endParaRPr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Összehasonlítások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36866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3200">
                <a:latin typeface="Calibri" pitchFamily="34" charset="0"/>
              </a:rPr>
              <a:t>Billentyűzet esetében: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 Nehezebb az írás mint a számítógépes billentyűzeten.</a:t>
            </a:r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3571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ustomShape 3"/>
          <p:cNvSpPr>
            <a:spLocks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08275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Összehasonlítás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37890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3200">
                <a:latin typeface="Calibri" pitchFamily="34" charset="0"/>
              </a:rPr>
              <a:t>Hangszóró:</a:t>
            </a:r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  <a:p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A telefonnál beépített 
hangszórók vannak a 
számítógéphez pedig 
hozzá tudunk 
csatlakoztatni egy külső 
hangszórót.</a:t>
            </a:r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</p:txBody>
      </p:sp>
      <p:pic>
        <p:nvPicPr>
          <p:cNvPr id="37891" name="Kép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365625"/>
            <a:ext cx="28559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Ké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600200"/>
            <a:ext cx="3943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>
              <a:latin typeface="Century Gothic" pitchFamily="34" charset="0"/>
            </a:endParaRPr>
          </a:p>
        </p:txBody>
      </p:sp>
      <p:pic>
        <p:nvPicPr>
          <p:cNvPr id="38914" name="Tartalom hely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5905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Ké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573463"/>
            <a:ext cx="38100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5400" u="sng">
                <a:solidFill>
                  <a:srgbClr val="000000"/>
                </a:solidFill>
                <a:latin typeface="Calibri" pitchFamily="34" charset="0"/>
              </a:rPr>
              <a:t>A készülék története</a:t>
            </a:r>
            <a:endParaRPr lang="hu-HU" sz="5400">
              <a:latin typeface="Century Gothic" pitchFamily="34" charset="0"/>
            </a:endParaRPr>
          </a:p>
        </p:txBody>
      </p:sp>
      <p:sp>
        <p:nvSpPr>
          <p:cNvPr id="21506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Az 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iPhone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 egy, az Apple által tervezett és gyártott okostelefon. Első változatát Steve Jobs, az Apple hajdani vezetője mutatta be, 2007. január 9-én.Ebben az évben július 29-én került kereskedelmi forgalomba. A legfrissebb generációja, az iPhone 6 és 6+ 2014 október 31.-én éjfélkor került piacra, Magyarországon.</a:t>
            </a:r>
            <a:endParaRPr lang="hu-H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u-HU" sz="4800" b="1" u="sng">
                <a:solidFill>
                  <a:schemeClr val="bg1"/>
                </a:solidFill>
                <a:latin typeface="Calibri" pitchFamily="34" charset="0"/>
              </a:rPr>
              <a:t>Források</a:t>
            </a:r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38" name="TextShape 2"/>
          <p:cNvSpPr txBox="1">
            <a:spLocks noChangeArrowheads="1"/>
          </p:cNvSpPr>
          <p:nvPr/>
        </p:nvSpPr>
        <p:spPr bwMode="auto">
          <a:xfrm>
            <a:off x="674688" y="1812925"/>
            <a:ext cx="36560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hu-HU">
                <a:solidFill>
                  <a:schemeClr val="bg1"/>
                </a:solidFill>
              </a:rPr>
              <a:t>http://www.apple.com</a:t>
            </a:r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39" name="TextShape 3"/>
          <p:cNvSpPr txBox="1">
            <a:spLocks noChangeArrowheads="1"/>
          </p:cNvSpPr>
          <p:nvPr/>
        </p:nvSpPr>
        <p:spPr bwMode="auto">
          <a:xfrm>
            <a:off x="690563" y="2244725"/>
            <a:ext cx="5216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hu-HU">
                <a:solidFill>
                  <a:schemeClr val="bg1"/>
                </a:solidFill>
              </a:rPr>
              <a:t>http://hu.wikipedia.org/wiki/IPhone</a:t>
            </a:r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TextShape 4"/>
          <p:cNvSpPr txBox="1">
            <a:spLocks noChangeArrowheads="1"/>
          </p:cNvSpPr>
          <p:nvPr/>
        </p:nvSpPr>
        <p:spPr bwMode="auto">
          <a:xfrm>
            <a:off x="693738" y="2678113"/>
            <a:ext cx="27225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hu-HU">
                <a:solidFill>
                  <a:schemeClr val="bg1"/>
                </a:solidFill>
              </a:rPr>
              <a:t>http://iphone6.blog.hu/</a:t>
            </a:r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1374775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Köszönöm a figyelmet!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71475" y="2952750"/>
            <a:ext cx="8229600" cy="45243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i="1" u="sng" dirty="0">
                <a:solidFill>
                  <a:schemeClr val="tx1">
                    <a:lumMod val="85000"/>
                  </a:schemeClr>
                </a:solidFill>
                <a:latin typeface="Calibri"/>
                <a:cs typeface="+mn-cs"/>
              </a:rPr>
              <a:t>Készítette:</a:t>
            </a:r>
            <a:endParaRPr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dirty="0" err="1">
                <a:solidFill>
                  <a:schemeClr val="tx1">
                    <a:lumMod val="85000"/>
                  </a:schemeClr>
                </a:solidFill>
                <a:latin typeface="Calibri"/>
                <a:cs typeface="+mn-cs"/>
              </a:rPr>
              <a:t>Beschenbacher</a:t>
            </a:r>
            <a:r>
              <a:rPr lang="hu-HU" sz="4400" dirty="0">
                <a:solidFill>
                  <a:schemeClr val="tx1">
                    <a:lumMod val="85000"/>
                  </a:schemeClr>
                </a:solidFill>
                <a:latin typeface="Calibri"/>
                <a:cs typeface="+mn-cs"/>
              </a:rPr>
              <a:t> Kornél</a:t>
            </a:r>
            <a:endParaRPr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63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38"/>
            <a:ext cx="914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5400" u="sng">
                <a:solidFill>
                  <a:srgbClr val="000000"/>
                </a:solidFill>
                <a:latin typeface="Calibri" pitchFamily="34" charset="0"/>
              </a:rPr>
              <a:t>A készülék története 2.</a:t>
            </a:r>
            <a:endParaRPr lang="hu-HU" sz="5400">
              <a:latin typeface="Century Gothic" pitchFamily="34" charset="0"/>
            </a:endParaRPr>
          </a:p>
        </p:txBody>
      </p:sp>
      <p:sp>
        <p:nvSpPr>
          <p:cNvPr id="22530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Csak az első iPhone-ból körülbelül 6 millió darabot értékesítettek. 2010-ig közel 73.5 millió iPhone kelt el. 2011-re a mobiltelefon piac 4%-át fedte le az iPhone. </a:t>
            </a:r>
            <a:endParaRPr lang="hu-HU">
              <a:latin typeface="Century Gothic" pitchFamily="34" charset="0"/>
            </a:endParaRPr>
          </a:p>
          <a:p>
            <a:pPr algn="just"/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Az iPhone hátlapja eleinte alumíniumból készült, ezt váltotta a 3G és GS teljes műanyag borítása (a térerő javításának érdekében)</a:t>
            </a:r>
            <a:endParaRPr lang="hu-H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Jellemzők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hu-HU" sz="4400" u="sng">
                <a:solidFill>
                  <a:srgbClr val="F2F2F2"/>
                </a:solidFill>
                <a:latin typeface="Calibri" pitchFamily="34" charset="0"/>
              </a:rPr>
              <a:t>Processzor</a:t>
            </a:r>
            <a:endParaRPr lang="hu-HU">
              <a:solidFill>
                <a:srgbClr val="F2F2F2"/>
              </a:solidFill>
              <a:latin typeface="Century Gothic" pitchFamily="34" charset="0"/>
            </a:endParaRP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Eredeti változat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ARM 620 MHz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ARM 833 MHz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Apple A4 1 Ghz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Apple A5 Dual-Core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5c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Apple A6 Dual-Core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Apple A7 64-bit, M7 motion koprocesszor</a:t>
            </a: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6: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 A8 64-bit,M7 motion koprocesszor</a:t>
            </a:r>
            <a:endParaRPr lang="hu-HU" sz="32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Jellemzők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hu-HU" sz="4400" u="sng">
                <a:solidFill>
                  <a:srgbClr val="F2F2F2"/>
                </a:solidFill>
                <a:latin typeface="Calibri" pitchFamily="34" charset="0"/>
              </a:rPr>
              <a:t>Memória</a:t>
            </a:r>
            <a:endParaRPr lang="hu-HU">
              <a:solidFill>
                <a:srgbClr val="F2F2F2"/>
              </a:solidFill>
              <a:latin typeface="Century Gothic" pitchFamily="34" charset="0"/>
            </a:endParaRP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Eredeti változat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128 MB DRAM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256 MB DRAM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512 MB DRAM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 GB DRAM</a:t>
            </a: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6:</a:t>
            </a:r>
            <a:r>
              <a:rPr lang="hu-HU" b="1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1 GB DRAM</a:t>
            </a:r>
            <a:endParaRPr lang="hu-HU" sz="32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Jellemzők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95288" y="133985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hu-HU" sz="4400" u="sng">
                <a:solidFill>
                  <a:srgbClr val="F2F2F2"/>
                </a:solidFill>
                <a:latin typeface="Calibri" pitchFamily="34" charset="0"/>
              </a:rPr>
              <a:t>Tárhely</a:t>
            </a:r>
            <a:endParaRPr lang="hu-HU">
              <a:solidFill>
                <a:srgbClr val="F2F2F2"/>
              </a:solidFill>
              <a:latin typeface="Century Gothic" pitchFamily="34" charset="0"/>
            </a:endParaRP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Eredeti változat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4, 8, 16 GB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8, 16 GB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8, 16, 32 GB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16, 32, 64 GB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5c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16, 32 GB</a:t>
            </a: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6: 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16,64 GB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25603" name="CustomShape 3"/>
          <p:cNvSpPr>
            <a:spLocks noChangeArrowheads="1"/>
          </p:cNvSpPr>
          <p:nvPr/>
        </p:nvSpPr>
        <p:spPr bwMode="auto">
          <a:xfrm>
            <a:off x="155575" y="-1790700"/>
            <a:ext cx="4010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5604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0" y="3286125"/>
            <a:ext cx="3765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Jellemzők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hu-HU" sz="4400" u="sng">
                <a:solidFill>
                  <a:srgbClr val="F2F2F2"/>
                </a:solidFill>
                <a:latin typeface="Calibri" pitchFamily="34" charset="0"/>
              </a:rPr>
              <a:t>Méretek</a:t>
            </a:r>
            <a:endParaRPr lang="hu-HU">
              <a:solidFill>
                <a:srgbClr val="F2F2F2"/>
              </a:solidFill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Eredeti változat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115×61×11,6 mm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115,5×62,1×12,3 mm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115,2×58,6×9,3 mm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123,8×58,6×7,6 mm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5c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:124,4×59,2×8,97 mm mm</a:t>
            </a: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6: </a:t>
            </a:r>
            <a:r>
              <a:rPr lang="hu-HU" sz="3200">
                <a:solidFill>
                  <a:schemeClr val="bg1"/>
                </a:solidFill>
                <a:latin typeface="Calibri" pitchFamily="34" charset="0"/>
              </a:rPr>
              <a:t>138,1 mm×67,0 mm×6,9 mm</a:t>
            </a:r>
            <a:endParaRPr lang="hu-HU" sz="3200" b="1">
              <a:solidFill>
                <a:schemeClr val="bg1"/>
              </a:solidFill>
              <a:latin typeface="Calibri" pitchFamily="34" charset="0"/>
            </a:endParaRPr>
          </a:p>
          <a:p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  <a:p>
            <a:endParaRPr lang="hu-H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Jellemzők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27650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4400" u="sng">
                <a:latin typeface="Calibri" pitchFamily="34" charset="0"/>
              </a:rPr>
              <a:t>Tömeg</a:t>
            </a:r>
            <a:endParaRPr lang="hu-HU">
              <a:latin typeface="Century Gothic" pitchFamily="34" charset="0"/>
            </a:endParaRP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Eredeti változat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135 g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133 g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3GS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135 g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137 g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4s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140 g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5s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112 g
</a:t>
            </a: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5c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: 132 g</a:t>
            </a:r>
          </a:p>
          <a:p>
            <a:r>
              <a:rPr lang="hu-HU" sz="3200" b="1">
                <a:solidFill>
                  <a:srgbClr val="000000"/>
                </a:solidFill>
                <a:latin typeface="Calibri" pitchFamily="34" charset="0"/>
              </a:rPr>
              <a:t>6: </a:t>
            </a:r>
            <a:r>
              <a:rPr lang="hu-HU" sz="3200">
                <a:solidFill>
                  <a:srgbClr val="000000"/>
                </a:solidFill>
                <a:latin typeface="Calibri" pitchFamily="34" charset="0"/>
              </a:rPr>
              <a:t>129g</a:t>
            </a:r>
          </a:p>
          <a:p>
            <a:endParaRPr lang="hu-HU">
              <a:latin typeface="Century Gothic" pitchFamily="34" charset="0"/>
            </a:endParaRPr>
          </a:p>
        </p:txBody>
      </p:sp>
      <p:pic>
        <p:nvPicPr>
          <p:cNvPr id="27651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75" y="3482975"/>
            <a:ext cx="35131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u="sng">
                <a:solidFill>
                  <a:srgbClr val="000000"/>
                </a:solidFill>
                <a:latin typeface="Calibri" pitchFamily="34" charset="0"/>
              </a:rPr>
              <a:t>Operációs rendszer</a:t>
            </a:r>
            <a:endParaRPr lang="hu-HU">
              <a:latin typeface="Century Gothic" pitchFamily="34" charset="0"/>
            </a:endParaRPr>
          </a:p>
        </p:txBody>
      </p:sp>
      <p:sp>
        <p:nvSpPr>
          <p:cNvPr id="28674" name="TextShap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2800" b="1">
                <a:solidFill>
                  <a:srgbClr val="000000"/>
                </a:solidFill>
                <a:latin typeface="Calibri" pitchFamily="34" charset="0"/>
              </a:rPr>
              <a:t>Az iOS</a:t>
            </a:r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 annak az operációs rendszernek a neve, amelyet az Apple Inc. fejlesztett ki az iPhone, iPod touch és iPad készülékekre. Mint ahogyan a Mac OS X (amelyből származtatták), a Darwin alapokat használja. </a:t>
            </a:r>
            <a:endParaRPr lang="hu-HU" sz="2800">
              <a:latin typeface="Century Gothic" pitchFamily="34" charset="0"/>
            </a:endParaRPr>
          </a:p>
          <a:p>
            <a:pPr algn="just"/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Az iPhone OS négy fő rétegből tevődik össze: </a:t>
            </a:r>
            <a:endParaRPr lang="hu-HU" sz="280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Core OS, </a:t>
            </a:r>
            <a:endParaRPr lang="hu-HU" sz="280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Core Services, </a:t>
            </a:r>
            <a:endParaRPr lang="hu-HU" sz="280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Media</a:t>
            </a:r>
            <a:endParaRPr lang="hu-HU" sz="280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Cocoa Touch. </a:t>
            </a:r>
            <a:endParaRPr lang="hu-HU" sz="2800">
              <a:latin typeface="Century Gothic" pitchFamily="34" charset="0"/>
            </a:endParaRPr>
          </a:p>
          <a:p>
            <a:pPr algn="just"/>
            <a:r>
              <a:rPr lang="hu-HU" sz="2800">
                <a:solidFill>
                  <a:srgbClr val="000000"/>
                </a:solidFill>
                <a:latin typeface="Calibri" pitchFamily="34" charset="0"/>
              </a:rPr>
              <a:t>A teljes operációs rendszer alig 240 MB helyet foglal a készülék adathordozóján.</a:t>
            </a:r>
            <a:endParaRPr lang="hu-HU" sz="28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608</Words>
  <Application>Microsoft Office PowerPoint</Application>
  <PresentationFormat>Diavetítés a képernyőre (4:3 oldalarány)</PresentationFormat>
  <Paragraphs>79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5</vt:i4>
      </vt:variant>
      <vt:variant>
        <vt:lpstr>Diacímek</vt:lpstr>
      </vt:variant>
      <vt:variant>
        <vt:i4>21</vt:i4>
      </vt:variant>
    </vt:vector>
  </HeadingPairs>
  <TitlesOfParts>
    <vt:vector size="32" baseType="lpstr">
      <vt:lpstr>Century Gothic</vt:lpstr>
      <vt:lpstr>Arial</vt:lpstr>
      <vt:lpstr>Wingdings 3</vt:lpstr>
      <vt:lpstr>Calibri</vt:lpstr>
      <vt:lpstr>Miriam</vt:lpstr>
      <vt:lpstr>Wingdings</vt:lpstr>
      <vt:lpstr>Ion</vt:lpstr>
      <vt:lpstr>Ion</vt:lpstr>
      <vt:lpstr>Ion</vt:lpstr>
      <vt:lpstr>Ion</vt:lpstr>
      <vt:lpstr>Ion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cp:lastModifiedBy>X</cp:lastModifiedBy>
  <cp:revision>9</cp:revision>
  <dcterms:modified xsi:type="dcterms:W3CDTF">2015-01-23T05:40:24Z</dcterms:modified>
</cp:coreProperties>
</file>