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68" autoAdjust="0"/>
    <p:restoredTop sz="94660"/>
  </p:normalViewPr>
  <p:slideViewPr>
    <p:cSldViewPr>
      <p:cViewPr varScale="1">
        <p:scale>
          <a:sx n="70" d="100"/>
          <a:sy n="70" d="100"/>
        </p:scale>
        <p:origin x="-16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9CA6B9-6AD7-470F-AF43-3C411310408C}" type="datetimeFigureOut">
              <a:rPr lang="hu-HU" smtClean="0"/>
              <a:t>2015.01.09.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B30DF-DD70-421E-9A98-F9B4B2CA7BD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4990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B30DF-DD70-421E-9A98-F9B4B2CA7BDC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7472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DD095-AA42-41CE-B259-D3560A76E482}" type="datetimeFigureOut">
              <a:rPr lang="hu-HU" smtClean="0"/>
              <a:t>2015.01.09.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4750-6D94-4609-BE34-0F0308FF96CC}" type="slidenum">
              <a:rPr lang="hu-HU" smtClean="0"/>
              <a:t>‹#›</a:t>
            </a:fld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DD095-AA42-41CE-B259-D3560A76E482}" type="datetimeFigureOut">
              <a:rPr lang="hu-HU" smtClean="0"/>
              <a:t>2015.01.09.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4750-6D94-4609-BE34-0F0308FF96CC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DD095-AA42-41CE-B259-D3560A76E482}" type="datetimeFigureOut">
              <a:rPr lang="hu-HU" smtClean="0"/>
              <a:t>2015.01.09.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4750-6D94-4609-BE34-0F0308FF96CC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DD095-AA42-41CE-B259-D3560A76E482}" type="datetimeFigureOut">
              <a:rPr lang="hu-HU" smtClean="0"/>
              <a:t>2015.01.09.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4750-6D94-4609-BE34-0F0308FF96CC}" type="slidenum">
              <a:rPr lang="hu-HU" smtClean="0"/>
              <a:t>‹#›</a:t>
            </a:fld>
            <a:endParaRPr lang="hu-H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DD095-AA42-41CE-B259-D3560A76E482}" type="datetimeFigureOut">
              <a:rPr lang="hu-HU" smtClean="0"/>
              <a:t>2015.01.09.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4750-6D94-4609-BE34-0F0308FF96CC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DD095-AA42-41CE-B259-D3560A76E482}" type="datetimeFigureOut">
              <a:rPr lang="hu-HU" smtClean="0"/>
              <a:t>2015.01.09.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4750-6D94-4609-BE34-0F0308FF96CC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DD095-AA42-41CE-B259-D3560A76E482}" type="datetimeFigureOut">
              <a:rPr lang="hu-HU" smtClean="0"/>
              <a:t>2015.01.09.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4750-6D94-4609-BE34-0F0308FF96CC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DD095-AA42-41CE-B259-D3560A76E482}" type="datetimeFigureOut">
              <a:rPr lang="hu-HU" smtClean="0"/>
              <a:t>2015.01.09.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4750-6D94-4609-BE34-0F0308FF96CC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DD095-AA42-41CE-B259-D3560A76E482}" type="datetimeFigureOut">
              <a:rPr lang="hu-HU" smtClean="0"/>
              <a:t>2015.01.09.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4750-6D94-4609-BE34-0F0308FF96CC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DD095-AA42-41CE-B259-D3560A76E482}" type="datetimeFigureOut">
              <a:rPr lang="hu-HU" smtClean="0"/>
              <a:t>2015.01.09.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4750-6D94-4609-BE34-0F0308FF96CC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DD095-AA42-41CE-B259-D3560A76E482}" type="datetimeFigureOut">
              <a:rPr lang="hu-HU" smtClean="0"/>
              <a:t>2015.01.09.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4750-6D94-4609-BE34-0F0308FF96CC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521DD095-AA42-41CE-B259-D3560A76E482}" type="datetimeFigureOut">
              <a:rPr lang="hu-HU" smtClean="0"/>
              <a:t>2015.01.09.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086F4750-6D94-4609-BE34-0F0308FF96CC}" type="slidenum">
              <a:rPr lang="hu-HU" smtClean="0"/>
              <a:t>‹#›</a:t>
            </a:fld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23528" y="4531647"/>
            <a:ext cx="6656784" cy="2063080"/>
          </a:xfrm>
        </p:spPr>
        <p:txBody>
          <a:bodyPr>
            <a:noAutofit/>
          </a:bodyPr>
          <a:lstStyle/>
          <a:p>
            <a:pPr algn="l"/>
            <a:r>
              <a:rPr lang="hu-HU" sz="2800" dirty="0">
                <a:solidFill>
                  <a:srgbClr val="FF0000"/>
                </a:solidFill>
              </a:rPr>
              <a:t>K</a:t>
            </a:r>
            <a:r>
              <a:rPr lang="hu-HU" sz="2800" dirty="0" smtClean="0">
                <a:solidFill>
                  <a:srgbClr val="FF0000"/>
                </a:solidFill>
              </a:rPr>
              <a:t>észítette:</a:t>
            </a:r>
            <a:r>
              <a:rPr lang="hu-HU" sz="2800" dirty="0" err="1" smtClean="0">
                <a:solidFill>
                  <a:srgbClr val="FF0000"/>
                </a:solidFill>
              </a:rPr>
              <a:t>Al</a:t>
            </a:r>
            <a:r>
              <a:rPr lang="hu-HU" sz="2800" dirty="0" smtClean="0">
                <a:solidFill>
                  <a:srgbClr val="FF0000"/>
                </a:solidFill>
              </a:rPr>
              <a:t> </a:t>
            </a:r>
            <a:r>
              <a:rPr lang="hu-HU" sz="2800" dirty="0" err="1" smtClean="0">
                <a:solidFill>
                  <a:srgbClr val="FF0000"/>
                </a:solidFill>
              </a:rPr>
              <a:t>Hajjar</a:t>
            </a:r>
            <a:r>
              <a:rPr lang="hu-HU" sz="2800" dirty="0" smtClean="0">
                <a:solidFill>
                  <a:srgbClr val="FF0000"/>
                </a:solidFill>
              </a:rPr>
              <a:t> </a:t>
            </a:r>
            <a:r>
              <a:rPr lang="hu-HU" sz="2800" dirty="0" err="1" smtClean="0">
                <a:solidFill>
                  <a:srgbClr val="FF0000"/>
                </a:solidFill>
              </a:rPr>
              <a:t>Layth</a:t>
            </a:r>
            <a:r>
              <a:rPr lang="hu-HU" sz="2800" dirty="0" smtClean="0">
                <a:solidFill>
                  <a:srgbClr val="FF0000"/>
                </a:solidFill>
              </a:rPr>
              <a:t> Viktor</a:t>
            </a:r>
          </a:p>
          <a:p>
            <a:pPr algn="l"/>
            <a:r>
              <a:rPr lang="hu-HU" sz="2800" dirty="0" smtClean="0">
                <a:solidFill>
                  <a:srgbClr val="FF0000"/>
                </a:solidFill>
              </a:rPr>
              <a:t>Felkészítő tanár:Gáspár Klaudia</a:t>
            </a:r>
          </a:p>
          <a:p>
            <a:pPr algn="l"/>
            <a:r>
              <a:rPr lang="hu-HU" sz="2800" dirty="0" err="1" smtClean="0">
                <a:solidFill>
                  <a:srgbClr val="FF0000"/>
                </a:solidFill>
              </a:rPr>
              <a:t>Újbudai</a:t>
            </a:r>
            <a:r>
              <a:rPr lang="hu-HU" sz="2800" dirty="0" smtClean="0">
                <a:solidFill>
                  <a:srgbClr val="FF0000"/>
                </a:solidFill>
              </a:rPr>
              <a:t> Petőfi Sándor Általános Iskola</a:t>
            </a:r>
            <a:r>
              <a:rPr lang="hu-HU" dirty="0" smtClean="0">
                <a:solidFill>
                  <a:srgbClr val="FF0000"/>
                </a:solidFill>
              </a:rPr>
              <a:t>	</a:t>
            </a:r>
            <a:endParaRPr lang="hu-HU" dirty="0" smtClean="0">
              <a:solidFill>
                <a:srgbClr val="FF0000"/>
              </a:solidFill>
            </a:endParaRPr>
          </a:p>
          <a:p>
            <a:pPr algn="l"/>
            <a:r>
              <a:rPr lang="hu-HU" sz="2800" dirty="0" smtClean="0">
                <a:solidFill>
                  <a:srgbClr val="FF0000"/>
                </a:solidFill>
              </a:rPr>
              <a:t>1116.Budapest,Kiskörös utca 1.</a:t>
            </a:r>
            <a:endParaRPr lang="hu-HU" sz="2800" dirty="0">
              <a:solidFill>
                <a:srgbClr val="FF0000"/>
              </a:solidFill>
            </a:endParaRPr>
          </a:p>
        </p:txBody>
      </p:sp>
      <p:pic>
        <p:nvPicPr>
          <p:cNvPr id="8194" name="Picture 2" descr="File:Apple logo black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-40353"/>
            <a:ext cx="36957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61442" y="1772816"/>
            <a:ext cx="7772400" cy="1470025"/>
          </a:xfrm>
          <a:noFill/>
        </p:spPr>
        <p:txBody>
          <a:bodyPr>
            <a:normAutofit/>
          </a:bodyPr>
          <a:lstStyle/>
          <a:p>
            <a:r>
              <a:rPr lang="hu-HU" sz="6000" dirty="0" smtClean="0">
                <a:solidFill>
                  <a:srgbClr val="C00000"/>
                </a:solidFill>
              </a:rPr>
              <a:t>Kedvenc </a:t>
            </a:r>
            <a:r>
              <a:rPr lang="hu-HU" sz="6000" dirty="0" err="1" smtClean="0">
                <a:solidFill>
                  <a:srgbClr val="C00000"/>
                </a:solidFill>
              </a:rPr>
              <a:t>mobilom</a:t>
            </a:r>
            <a:endParaRPr lang="hu-HU" sz="6000" dirty="0">
              <a:solidFill>
                <a:srgbClr val="C00000"/>
              </a:solidFill>
            </a:endParaRPr>
          </a:p>
        </p:txBody>
      </p:sp>
      <p:pic>
        <p:nvPicPr>
          <p:cNvPr id="4" name="Bogi - We All (Lotfi Begi Remix) [Official Video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79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Külső gombok és csatlakozók</a:t>
            </a:r>
            <a:br>
              <a:rPr lang="hu-HU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</a:br>
            <a:endParaRPr lang="hu-HU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49329919"/>
              </p:ext>
            </p:extLst>
          </p:nvPr>
        </p:nvGraphicFramePr>
        <p:xfrm>
          <a:off x="0" y="2132856"/>
          <a:ext cx="7924800" cy="365760"/>
        </p:xfrm>
        <a:graphic>
          <a:graphicData uri="http://schemas.openxmlformats.org/drawingml/2006/table">
            <a:tbl>
              <a:tblPr/>
              <a:tblGrid>
                <a:gridCol w="3734676"/>
                <a:gridCol w="4190124"/>
              </a:tblGrid>
              <a:tr h="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57828"/>
            <a:ext cx="4758762" cy="430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232" y="1357828"/>
            <a:ext cx="3248025" cy="423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276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1588" y="18757"/>
            <a:ext cx="7924800" cy="1143000"/>
          </a:xfrm>
        </p:spPr>
        <p:txBody>
          <a:bodyPr/>
          <a:lstStyle/>
          <a:p>
            <a:pPr algn="ctr"/>
            <a:r>
              <a:rPr lang="hu-HU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Beépített alkalmazások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109" y="1488196"/>
            <a:ext cx="571500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690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Ingyenes </a:t>
            </a:r>
            <a:r>
              <a:rPr lang="hu-HU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Apple-alkalmazások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348880"/>
            <a:ext cx="590550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117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                               </a:t>
            </a:r>
            <a:r>
              <a:rPr lang="hu-HU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</a:t>
            </a:r>
            <a:r>
              <a:rPr lang="hu-HU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örésteszt</a:t>
            </a:r>
            <a:endParaRPr lang="hu-HU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4" name="vágott.wm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1772816"/>
            <a:ext cx="7321550" cy="4114800"/>
          </a:xfrm>
        </p:spPr>
      </p:pic>
    </p:spTree>
    <p:extLst>
      <p:ext uri="{BB962C8B-B14F-4D97-AF65-F5344CB8AC3E}">
        <p14:creationId xmlns:p14="http://schemas.microsoft.com/office/powerpoint/2010/main" val="4085016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14988"/>
            <a:ext cx="7924800" cy="1143000"/>
          </a:xfrm>
        </p:spPr>
        <p:txBody>
          <a:bodyPr/>
          <a:lstStyle/>
          <a:p>
            <a:pPr algn="ctr"/>
            <a:r>
              <a:rPr lang="hu-HU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Megvásárláskor,</a:t>
            </a:r>
            <a:r>
              <a:rPr lang="hu-HU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/>
            </a:r>
            <a:br>
              <a:rPr lang="hu-HU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</a:br>
            <a:r>
              <a:rPr lang="hu-HU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doboztartalma</a:t>
            </a:r>
            <a:endParaRPr lang="hu-HU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4430"/>
            <a:ext cx="4741752" cy="3573570"/>
          </a:xfr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188" y="3291265"/>
            <a:ext cx="4936857" cy="3566735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179512" y="1536939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FF00"/>
                </a:solidFill>
              </a:rPr>
              <a:t>BEVONAT: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ARANY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EZÜST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ASZTROSZÜRKE</a:t>
            </a:r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2725016" y="1536939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FF00"/>
                </a:solidFill>
              </a:rPr>
              <a:t>TÁRKAPACÍTÁSOK KÖZÜL</a:t>
            </a:r>
            <a:r>
              <a:rPr lang="hu-HU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16GB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64GB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128GB</a:t>
            </a:r>
            <a:endParaRPr lang="hu-HU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5820966" y="1536939"/>
            <a:ext cx="34315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FF00"/>
                </a:solidFill>
              </a:rPr>
              <a:t>DOBOOZ TARTALMA</a:t>
            </a:r>
            <a:r>
              <a:rPr lang="hu-HU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Iphone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Apple </a:t>
            </a:r>
            <a:r>
              <a:rPr lang="hu-HU" dirty="0" err="1"/>
              <a:t>EarPods</a:t>
            </a:r>
            <a:r>
              <a:rPr lang="hu-HU" dirty="0"/>
              <a:t> fülhallgató távvezérlővel és </a:t>
            </a:r>
            <a:r>
              <a:rPr lang="hu-HU" dirty="0" smtClean="0"/>
              <a:t>mikrofonnal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Lightning</a:t>
            </a:r>
            <a:r>
              <a:rPr lang="hu-HU" dirty="0"/>
              <a:t>–USB átalakító </a:t>
            </a:r>
            <a:r>
              <a:rPr lang="hu-HU" dirty="0" smtClean="0"/>
              <a:t>kábel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5 wattos USB hálózati adapter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8272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                               </a:t>
            </a:r>
            <a:r>
              <a:rPr lang="hu-HU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KÉRDÉSEK</a:t>
            </a:r>
            <a:endParaRPr lang="hu-HU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611560" y="1628800"/>
            <a:ext cx="7924800" cy="4114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dirty="0" smtClean="0"/>
              <a:t>1.MELYIK CÉGHEZ TARTOZIK AZ IPHONE ?</a:t>
            </a:r>
          </a:p>
          <a:p>
            <a:pPr>
              <a:buFont typeface="+mj-lt"/>
              <a:buAutoNum type="alphaLcParenR"/>
            </a:pPr>
            <a:r>
              <a:rPr lang="hu-HU" dirty="0" smtClean="0"/>
              <a:t>APPLE</a:t>
            </a:r>
          </a:p>
          <a:p>
            <a:pPr>
              <a:buFont typeface="+mj-lt"/>
              <a:buAutoNum type="alphaLcParenR"/>
            </a:pPr>
            <a:r>
              <a:rPr lang="hu-HU" dirty="0" smtClean="0"/>
              <a:t>SONY</a:t>
            </a:r>
          </a:p>
          <a:p>
            <a:pPr>
              <a:buFont typeface="+mj-lt"/>
              <a:buAutoNum type="alphaLcParenR"/>
            </a:pPr>
            <a:r>
              <a:rPr lang="hu-HU" dirty="0" smtClean="0"/>
              <a:t>SAMSUNG</a:t>
            </a:r>
          </a:p>
          <a:p>
            <a:pPr marL="0" indent="0">
              <a:buNone/>
            </a:pPr>
            <a:r>
              <a:rPr lang="hu-HU" dirty="0" smtClean="0"/>
              <a:t>2.HÁNY HÜVELYKES AZ IPHONE 6 ?</a:t>
            </a:r>
          </a:p>
          <a:p>
            <a:pPr>
              <a:buFont typeface="+mj-lt"/>
              <a:buAutoNum type="alphaLcParenR"/>
            </a:pPr>
            <a:r>
              <a:rPr lang="hu-HU" dirty="0" smtClean="0"/>
              <a:t>5,3 HÜVELYK</a:t>
            </a:r>
          </a:p>
          <a:p>
            <a:pPr>
              <a:buFont typeface="+mj-lt"/>
              <a:buAutoNum type="alphaLcParenR"/>
            </a:pPr>
            <a:r>
              <a:rPr lang="hu-HU" dirty="0" smtClean="0"/>
              <a:t>4,7 HÜVELYK</a:t>
            </a:r>
          </a:p>
          <a:p>
            <a:pPr>
              <a:buFont typeface="+mj-lt"/>
              <a:buAutoNum type="alphaLcParenR"/>
            </a:pPr>
            <a:r>
              <a:rPr lang="hu-HU" dirty="0" smtClean="0"/>
              <a:t>7,8 HÜVELYK</a:t>
            </a:r>
          </a:p>
          <a:p>
            <a:pPr marL="0" indent="0">
              <a:buNone/>
            </a:pPr>
            <a:r>
              <a:rPr lang="hu-HU" dirty="0" smtClean="0"/>
              <a:t>3.MILYEN TÁRKAPACITÁSOKBAN LEHET KAPNI ?</a:t>
            </a:r>
          </a:p>
          <a:p>
            <a:pPr>
              <a:buFont typeface="+mj-lt"/>
              <a:buAutoNum type="alphaLcParenR"/>
            </a:pPr>
            <a:r>
              <a:rPr lang="hu-HU" dirty="0" smtClean="0"/>
              <a:t>14GB,26GB,48GB</a:t>
            </a:r>
          </a:p>
          <a:p>
            <a:pPr>
              <a:buFont typeface="+mj-lt"/>
              <a:buAutoNum type="alphaLcParenR"/>
            </a:pPr>
            <a:r>
              <a:rPr lang="hu-HU" dirty="0" smtClean="0"/>
              <a:t>16GB,64GB,128GB</a:t>
            </a:r>
          </a:p>
          <a:p>
            <a:pPr>
              <a:buFont typeface="+mj-lt"/>
              <a:buAutoNum type="alphaLcParenR"/>
            </a:pPr>
            <a:r>
              <a:rPr lang="hu-HU" dirty="0" smtClean="0"/>
              <a:t>16 GB,66GB,127GB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94455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0" y="260648"/>
            <a:ext cx="8712968" cy="5598368"/>
          </a:xfrm>
        </p:spPr>
        <p:txBody>
          <a:bodyPr/>
          <a:lstStyle/>
          <a:p>
            <a:pPr marL="0" indent="0" algn="ctr">
              <a:buNone/>
            </a:pPr>
            <a:r>
              <a:rPr lang="hu-HU" sz="4000" b="1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FORRÁSOK</a:t>
            </a:r>
          </a:p>
          <a:p>
            <a:pPr marL="0" indent="0" algn="ctr">
              <a:buNone/>
            </a:pPr>
            <a:endParaRPr lang="hu-HU" sz="4000" dirty="0" smtClean="0"/>
          </a:p>
          <a:p>
            <a:r>
              <a:rPr lang="hu-HU" sz="2400" u="sng" dirty="0" smtClean="0">
                <a:solidFill>
                  <a:srgbClr val="00B0F0"/>
                </a:solidFill>
              </a:rPr>
              <a:t>http</a:t>
            </a:r>
            <a:r>
              <a:rPr lang="hu-HU" sz="2400" u="sng" dirty="0">
                <a:solidFill>
                  <a:srgbClr val="00B0F0"/>
                </a:solidFill>
              </a:rPr>
              <a:t>://</a:t>
            </a:r>
            <a:r>
              <a:rPr lang="hu-HU" sz="2400" u="sng" dirty="0" smtClean="0">
                <a:solidFill>
                  <a:srgbClr val="00B0F0"/>
                </a:solidFill>
              </a:rPr>
              <a:t>store.apple.com/hu/buy-iphone/iphone6/4,7%C2%A0h%C3%BCvelykes-kijelz%C5%916gb-asztrosz%C3%BCrke-szolg%C3%A1ltat%C3%B3f%C3%BCggetlen</a:t>
            </a:r>
          </a:p>
          <a:p>
            <a:r>
              <a:rPr lang="hu-HU" sz="2400" u="sng" dirty="0">
                <a:solidFill>
                  <a:srgbClr val="00B0F0"/>
                </a:solidFill>
              </a:rPr>
              <a:t>https://www.apple.com/hu/iphone-6</a:t>
            </a:r>
            <a:r>
              <a:rPr lang="hu-HU" sz="2400" u="sng" dirty="0" smtClean="0">
                <a:solidFill>
                  <a:srgbClr val="00B0F0"/>
                </a:solidFill>
              </a:rPr>
              <a:t>/</a:t>
            </a:r>
          </a:p>
          <a:p>
            <a:r>
              <a:rPr lang="hu-HU" sz="2400" u="sng" dirty="0">
                <a:solidFill>
                  <a:srgbClr val="00B0F0"/>
                </a:solidFill>
              </a:rPr>
              <a:t>http://hu.wikipedia.org/wiki/IPhone</a:t>
            </a:r>
          </a:p>
          <a:p>
            <a:pPr marL="0" indent="0" algn="ctr">
              <a:buNone/>
            </a:pPr>
            <a:endParaRPr lang="hu-HU" u="sng" dirty="0" smtClean="0"/>
          </a:p>
          <a:p>
            <a:pPr marL="0" indent="0" algn="ctr">
              <a:buNone/>
            </a:pPr>
            <a:endParaRPr lang="hu-HU" dirty="0" smtClean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37313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2924944"/>
            <a:ext cx="8604448" cy="720080"/>
          </a:xfrm>
        </p:spPr>
        <p:txBody>
          <a:bodyPr/>
          <a:lstStyle/>
          <a:p>
            <a:r>
              <a:rPr lang="hu-HU" dirty="0" smtClean="0"/>
              <a:t>Köszönöm szépen megtisztelő figyelmüket !</a:t>
            </a:r>
            <a:br>
              <a:rPr lang="hu-HU" dirty="0" smtClean="0"/>
            </a:br>
            <a:r>
              <a:rPr lang="hu-HU" dirty="0"/>
              <a:t> </a:t>
            </a:r>
            <a:r>
              <a:rPr lang="hu-HU" dirty="0" smtClean="0"/>
              <a:t>                    &lt;3 &lt;</a:t>
            </a:r>
            <a:r>
              <a:rPr lang="hu-HU" dirty="0" err="1" smtClean="0"/>
              <a:t>3</a:t>
            </a:r>
            <a:r>
              <a:rPr lang="hu-HU" dirty="0" smtClean="0"/>
              <a:t>  </a:t>
            </a:r>
            <a:r>
              <a:rPr lang="hu-HU" dirty="0" smtClean="0">
                <a:sym typeface="Wingdings" panose="05000000000000000000" pitchFamily="2" charset="2"/>
              </a:rPr>
              <a:t>     &lt;</a:t>
            </a:r>
            <a:r>
              <a:rPr lang="hu-HU" dirty="0" err="1" smtClean="0">
                <a:sym typeface="Wingdings" panose="05000000000000000000" pitchFamily="2" charset="2"/>
              </a:rPr>
              <a:t>3</a:t>
            </a:r>
            <a:r>
              <a:rPr lang="hu-HU" dirty="0" smtClean="0">
                <a:sym typeface="Wingdings" panose="05000000000000000000" pitchFamily="2" charset="2"/>
              </a:rPr>
              <a:t> &lt;</a:t>
            </a:r>
            <a:r>
              <a:rPr lang="hu-HU" dirty="0" err="1" smtClean="0">
                <a:sym typeface="Wingdings" panose="05000000000000000000" pitchFamily="2" charset="2"/>
              </a:rPr>
              <a:t>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96957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3413"/>
            <a:ext cx="8229600" cy="1143000"/>
          </a:xfrm>
        </p:spPr>
        <p:txBody>
          <a:bodyPr/>
          <a:lstStyle/>
          <a:p>
            <a:pPr algn="ctr"/>
            <a:r>
              <a:rPr lang="hu-HU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Mi is az </a:t>
            </a:r>
            <a:r>
              <a:rPr lang="hu-HU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az </a:t>
            </a:r>
            <a:r>
              <a:rPr lang="hu-HU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Iphone</a:t>
            </a:r>
            <a:r>
              <a:rPr lang="hu-HU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?</a:t>
            </a:r>
            <a:endParaRPr lang="hu-HU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755576" y="1342421"/>
            <a:ext cx="7632848" cy="4525963"/>
          </a:xfrm>
        </p:spPr>
        <p:txBody>
          <a:bodyPr>
            <a:normAutofit/>
          </a:bodyPr>
          <a:lstStyle/>
          <a:p>
            <a:r>
              <a:rPr lang="hu-HU" sz="2400" dirty="0"/>
              <a:t>A</a:t>
            </a:r>
            <a:r>
              <a:rPr lang="hu-HU" sz="2400" dirty="0" smtClean="0"/>
              <a:t>z </a:t>
            </a:r>
            <a:r>
              <a:rPr lang="hu-HU" sz="2400" dirty="0"/>
              <a:t>Apple által tervezett és gyártott </a:t>
            </a:r>
            <a:r>
              <a:rPr lang="hu-HU" sz="2400" dirty="0" err="1" smtClean="0"/>
              <a:t>okostelefon</a:t>
            </a:r>
            <a:endParaRPr lang="hu-HU" sz="2400" dirty="0" smtClean="0"/>
          </a:p>
          <a:p>
            <a:r>
              <a:rPr lang="hu-HU" sz="2400" dirty="0"/>
              <a:t>Első változatát Steve </a:t>
            </a:r>
            <a:r>
              <a:rPr lang="hu-HU" sz="2400" dirty="0" err="1" smtClean="0"/>
              <a:t>Jobs</a:t>
            </a:r>
            <a:r>
              <a:rPr lang="hu-HU" sz="2400" dirty="0"/>
              <a:t> mutatta be 2007. január </a:t>
            </a:r>
            <a:r>
              <a:rPr lang="hu-HU" sz="2400" dirty="0" smtClean="0"/>
              <a:t>9-én</a:t>
            </a:r>
          </a:p>
          <a:p>
            <a:r>
              <a:rPr lang="hu-HU" sz="2400" dirty="0" smtClean="0"/>
              <a:t>2007.július 29-én került kereskedelmi forgalomba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140968"/>
            <a:ext cx="3667125" cy="255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78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vi/a/ab/Apple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0648"/>
            <a:ext cx="3888432" cy="475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5584" y="2276872"/>
            <a:ext cx="7924800" cy="1143000"/>
          </a:xfrm>
        </p:spPr>
        <p:txBody>
          <a:bodyPr/>
          <a:lstStyle/>
          <a:p>
            <a:pPr algn="ctr"/>
            <a:r>
              <a:rPr lang="hu-HU" sz="96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Iphone</a:t>
            </a:r>
            <a:r>
              <a:rPr lang="hu-HU" sz="9600" dirty="0" smtClean="0">
                <a:solidFill>
                  <a:srgbClr val="C00000"/>
                </a:solidFill>
              </a:rPr>
              <a:t> </a:t>
            </a:r>
            <a:r>
              <a:rPr lang="hu-HU" sz="9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6</a:t>
            </a:r>
            <a:endParaRPr lang="hu-HU" sz="9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07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24800" cy="710952"/>
          </a:xfrm>
        </p:spPr>
        <p:txBody>
          <a:bodyPr/>
          <a:lstStyle/>
          <a:p>
            <a:pPr algn="ctr"/>
            <a:r>
              <a:rPr lang="hu-HU" sz="32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hu-HU" sz="32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hu-H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TÖRTÉNETE</a:t>
            </a:r>
            <a:endParaRPr lang="hu-H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611560" y="1124744"/>
            <a:ext cx="7924800" cy="4114800"/>
          </a:xfrm>
        </p:spPr>
        <p:txBody>
          <a:bodyPr>
            <a:normAutofit/>
          </a:bodyPr>
          <a:lstStyle/>
          <a:p>
            <a:r>
              <a:rPr lang="hu-HU" sz="2400" dirty="0"/>
              <a:t>Az </a:t>
            </a:r>
            <a:r>
              <a:rPr lang="hu-HU" sz="2400" b="1" dirty="0" err="1"/>
              <a:t>iPhone</a:t>
            </a:r>
            <a:r>
              <a:rPr lang="hu-HU" sz="2400" b="1" dirty="0"/>
              <a:t> 6</a:t>
            </a:r>
            <a:r>
              <a:rPr lang="hu-HU" sz="2400" dirty="0"/>
              <a:t> az Apple Inc. </a:t>
            </a:r>
            <a:r>
              <a:rPr lang="hu-HU" sz="2400" dirty="0" err="1" smtClean="0"/>
              <a:t>Okostelefonja</a:t>
            </a:r>
            <a:endParaRPr lang="hu-HU" sz="2400" dirty="0"/>
          </a:p>
          <a:p>
            <a:r>
              <a:rPr lang="hu-HU" sz="2400" dirty="0" smtClean="0"/>
              <a:t>Forgalmazása 2014. </a:t>
            </a:r>
            <a:r>
              <a:rPr lang="hu-HU" sz="2400" dirty="0"/>
              <a:t>szeptember 19-én </a:t>
            </a:r>
            <a:r>
              <a:rPr lang="hu-HU" sz="2400" dirty="0" smtClean="0"/>
              <a:t>kezdődött </a:t>
            </a:r>
            <a:r>
              <a:rPr lang="hu-HU" sz="2400" dirty="0"/>
              <a:t>kilenc országban </a:t>
            </a:r>
            <a:r>
              <a:rPr lang="hu-HU" sz="2400" dirty="0" smtClean="0"/>
              <a:t>USA</a:t>
            </a:r>
            <a:r>
              <a:rPr lang="hu-HU" sz="2400" dirty="0"/>
              <a:t>, Kanada, Egyesült Királyság, Németország, Franciaország, Ausztrália, Hongkong, Szingapúr, Japán, az évsorán további 115 országban válik elérhetővé.</a:t>
            </a:r>
          </a:p>
        </p:txBody>
      </p:sp>
      <p:pic>
        <p:nvPicPr>
          <p:cNvPr id="9218" name="Picture 2" descr="http://m.blog.hu/ap/appleblog/image/sha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807135"/>
            <a:ext cx="4552950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341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" y="918747"/>
            <a:ext cx="4127265" cy="232158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55" y="972916"/>
            <a:ext cx="4139927" cy="232870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2776" y="116632"/>
            <a:ext cx="7924800" cy="1143000"/>
          </a:xfrm>
        </p:spPr>
        <p:txBody>
          <a:bodyPr/>
          <a:lstStyle/>
          <a:p>
            <a:pPr algn="ctr"/>
            <a:r>
              <a:rPr lang="hu-HU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FONTOSABB ADATAI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-21579" y="3165421"/>
            <a:ext cx="9165579" cy="36729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6" y="3240334"/>
            <a:ext cx="1176140" cy="3562350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1232822" y="2964109"/>
            <a:ext cx="3129236" cy="4114800"/>
          </a:xfrm>
          <a:noFill/>
        </p:spPr>
        <p:txBody>
          <a:bodyPr/>
          <a:lstStyle/>
          <a:p>
            <a:endParaRPr lang="hu-HU" dirty="0" smtClean="0"/>
          </a:p>
          <a:p>
            <a:r>
              <a:rPr lang="hu-HU" sz="2000" b="1" dirty="0" smtClean="0">
                <a:solidFill>
                  <a:srgbClr val="FF0000"/>
                </a:solidFill>
              </a:rPr>
              <a:t>4,7 hüvelykes</a:t>
            </a:r>
          </a:p>
          <a:p>
            <a:r>
              <a:rPr lang="hu-HU" sz="2000" b="1" dirty="0" smtClean="0">
                <a:solidFill>
                  <a:srgbClr val="FF0000"/>
                </a:solidFill>
              </a:rPr>
              <a:t>6,9 mm-es a vastagsága</a:t>
            </a:r>
          </a:p>
          <a:p>
            <a:r>
              <a:rPr lang="hu-HU" sz="2000" b="1" dirty="0">
                <a:solidFill>
                  <a:srgbClr val="FF0000"/>
                </a:solidFill>
              </a:rPr>
              <a:t>1334 × </a:t>
            </a:r>
            <a:r>
              <a:rPr lang="hu-HU" sz="2000" b="1" dirty="0" smtClean="0">
                <a:solidFill>
                  <a:srgbClr val="FF0000"/>
                </a:solidFill>
              </a:rPr>
              <a:t>750 a felbontása</a:t>
            </a:r>
          </a:p>
          <a:p>
            <a:r>
              <a:rPr lang="hu-HU" sz="2000" b="1" dirty="0" smtClean="0">
                <a:solidFill>
                  <a:srgbClr val="FF0000"/>
                </a:solidFill>
              </a:rPr>
              <a:t>64 bites architektúra</a:t>
            </a:r>
          </a:p>
          <a:p>
            <a:r>
              <a:rPr lang="hu-HU" sz="2000" b="1" dirty="0" smtClean="0">
                <a:solidFill>
                  <a:srgbClr val="FF0000"/>
                </a:solidFill>
              </a:rPr>
              <a:t>A8 chip</a:t>
            </a:r>
          </a:p>
          <a:p>
            <a:r>
              <a:rPr lang="hu-HU" sz="2000" b="1" dirty="0" smtClean="0">
                <a:solidFill>
                  <a:srgbClr val="FF0000"/>
                </a:solidFill>
              </a:rPr>
              <a:t>M8 mozgáskövető </a:t>
            </a:r>
            <a:r>
              <a:rPr lang="hu-HU" sz="2000" b="1" dirty="0" err="1" smtClean="0">
                <a:solidFill>
                  <a:srgbClr val="FF0000"/>
                </a:solidFill>
              </a:rPr>
              <a:t>koprocesszor</a:t>
            </a:r>
            <a:r>
              <a:rPr lang="hu-HU" b="1" dirty="0">
                <a:solidFill>
                  <a:srgbClr val="FF0000"/>
                </a:solidFill>
              </a:rPr>
              <a:t/>
            </a:r>
            <a:br>
              <a:rPr lang="hu-HU" b="1" dirty="0">
                <a:solidFill>
                  <a:srgbClr val="FF0000"/>
                </a:solidFill>
              </a:rPr>
            </a:br>
            <a:endParaRPr lang="hu-HU" b="1" dirty="0">
              <a:solidFill>
                <a:srgbClr val="FF0000"/>
              </a:solidFill>
            </a:endParaRPr>
          </a:p>
        </p:txBody>
      </p:sp>
      <p:pic>
        <p:nvPicPr>
          <p:cNvPr id="7" name="tel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9912" y="4797152"/>
            <a:ext cx="5220072" cy="149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11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05480" y="21098"/>
            <a:ext cx="7924800" cy="652934"/>
          </a:xfrm>
        </p:spPr>
        <p:txBody>
          <a:bodyPr/>
          <a:lstStyle/>
          <a:p>
            <a:pPr algn="ctr"/>
            <a:r>
              <a:rPr lang="hu-HU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A KAMERA</a:t>
            </a:r>
            <a:endParaRPr lang="hu-HU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573029" y="764704"/>
            <a:ext cx="7924800" cy="4302224"/>
          </a:xfrm>
        </p:spPr>
        <p:txBody>
          <a:bodyPr/>
          <a:lstStyle/>
          <a:p>
            <a:r>
              <a:rPr lang="hu-HU" dirty="0" smtClean="0"/>
              <a:t>2,2-es fényképrekesz</a:t>
            </a:r>
            <a:endParaRPr lang="hu-HU" dirty="0"/>
          </a:p>
          <a:p>
            <a:r>
              <a:rPr lang="hu-HU" dirty="0" smtClean="0"/>
              <a:t>1,5</a:t>
            </a:r>
            <a:r>
              <a:rPr lang="hu-HU" dirty="0"/>
              <a:t> </a:t>
            </a:r>
            <a:r>
              <a:rPr lang="hu-HU" dirty="0" err="1" smtClean="0"/>
              <a:t>µ-os</a:t>
            </a:r>
            <a:r>
              <a:rPr lang="hu-HU" dirty="0" smtClean="0"/>
              <a:t> képpontok</a:t>
            </a:r>
          </a:p>
          <a:p>
            <a:r>
              <a:rPr lang="hu-HU" dirty="0" err="1" smtClean="0"/>
              <a:t>iSight</a:t>
            </a:r>
            <a:r>
              <a:rPr lang="hu-HU" dirty="0" smtClean="0"/>
              <a:t> kamera már olyan új videofelvételi funkciókat is tud</a:t>
            </a:r>
          </a:p>
          <a:p>
            <a:r>
              <a:rPr lang="hu-HU" dirty="0" smtClean="0"/>
              <a:t>1080p felbontású és 60 </a:t>
            </a:r>
            <a:r>
              <a:rPr lang="hu-HU" dirty="0" err="1" smtClean="0"/>
              <a:t>fps</a:t>
            </a:r>
            <a:r>
              <a:rPr lang="hu-HU" dirty="0" smtClean="0"/>
              <a:t> sebességű felvétel</a:t>
            </a:r>
            <a:r>
              <a:rPr lang="hu-HU" dirty="0" smtClean="0"/>
              <a:t>,</a:t>
            </a:r>
            <a:endParaRPr lang="hu-HU" dirty="0" smtClean="0"/>
          </a:p>
          <a:p>
            <a:r>
              <a:rPr lang="hu-HU" dirty="0" smtClean="0"/>
              <a:t>a 240 </a:t>
            </a:r>
            <a:r>
              <a:rPr lang="hu-HU" dirty="0" err="1" smtClean="0"/>
              <a:t>fps</a:t>
            </a:r>
            <a:r>
              <a:rPr lang="hu-HU" dirty="0" smtClean="0"/>
              <a:t> sebességű lassított felvétel </a:t>
            </a:r>
          </a:p>
          <a:p>
            <a:r>
              <a:rPr lang="hu-HU" dirty="0" err="1" smtClean="0"/>
              <a:t>time-lapse</a:t>
            </a:r>
            <a:r>
              <a:rPr lang="hu-HU" dirty="0" smtClean="0"/>
              <a:t> </a:t>
            </a:r>
            <a:r>
              <a:rPr lang="hu-HU" dirty="0" err="1" smtClean="0"/>
              <a:t>videomód</a:t>
            </a:r>
            <a:r>
              <a:rPr lang="hu-HU" dirty="0" smtClean="0"/>
              <a:t> </a:t>
            </a:r>
            <a:endParaRPr lang="hu-HU" dirty="0" smtClean="0"/>
          </a:p>
          <a:p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72036"/>
            <a:ext cx="2361331" cy="154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églalap 4"/>
          <p:cNvSpPr/>
          <p:nvPr/>
        </p:nvSpPr>
        <p:spPr>
          <a:xfrm>
            <a:off x="0" y="3185018"/>
            <a:ext cx="9165579" cy="36729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4" name="twe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3840924"/>
            <a:ext cx="6773783" cy="23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53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2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924800" cy="1143000"/>
          </a:xfrm>
        </p:spPr>
        <p:txBody>
          <a:bodyPr/>
          <a:lstStyle/>
          <a:p>
            <a:pPr algn="ctr"/>
            <a:r>
              <a:rPr lang="hu-HU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Mobilinternet. Gyorsabban. Szélesebb lefedettséggel</a:t>
            </a:r>
            <a:r>
              <a:rPr lang="hu-HU" b="1" dirty="0"/>
              <a:t/>
            </a:r>
            <a:br>
              <a:rPr lang="hu-HU" b="1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251520" y="2132033"/>
            <a:ext cx="7924800" cy="4114800"/>
          </a:xfrm>
        </p:spPr>
        <p:txBody>
          <a:bodyPr/>
          <a:lstStyle/>
          <a:p>
            <a:r>
              <a:rPr lang="hu-HU" b="1" dirty="0"/>
              <a:t>Az </a:t>
            </a:r>
            <a:r>
              <a:rPr lang="hu-HU" b="1" dirty="0" err="1"/>
              <a:t>iPhone</a:t>
            </a:r>
            <a:r>
              <a:rPr lang="hu-HU" b="1" dirty="0"/>
              <a:t> 6 támogatja a nagy sebességű vezeték </a:t>
            </a:r>
            <a:endParaRPr lang="hu-HU" b="1" dirty="0" smtClean="0"/>
          </a:p>
          <a:p>
            <a:pPr marL="0" indent="0">
              <a:buNone/>
            </a:pPr>
            <a:r>
              <a:rPr lang="hu-HU" b="1" dirty="0" smtClean="0"/>
              <a:t>       nélküli </a:t>
            </a:r>
            <a:r>
              <a:rPr lang="hu-HU" b="1" dirty="0"/>
              <a:t>technológiákat, és világszerte </a:t>
            </a:r>
            <a:r>
              <a:rPr lang="hu-HU" b="1" dirty="0" smtClean="0"/>
              <a:t>számos hálózathoz</a:t>
            </a:r>
          </a:p>
          <a:p>
            <a:pPr marL="0" indent="0">
              <a:buNone/>
            </a:pPr>
            <a:r>
              <a:rPr lang="hu-HU" b="1" dirty="0" smtClean="0"/>
              <a:t>       képes </a:t>
            </a:r>
            <a:r>
              <a:rPr lang="hu-HU" b="1" dirty="0"/>
              <a:t>kapcsolódni. </a:t>
            </a:r>
            <a:endParaRPr lang="hu-HU" b="1" dirty="0" smtClean="0"/>
          </a:p>
          <a:p>
            <a:r>
              <a:rPr lang="hu-HU" b="1" dirty="0" smtClean="0"/>
              <a:t>A </a:t>
            </a:r>
            <a:r>
              <a:rPr lang="hu-HU" b="1" dirty="0"/>
              <a:t>fejlett </a:t>
            </a:r>
            <a:r>
              <a:rPr lang="hu-HU" b="1" dirty="0" err="1"/>
              <a:t>Wi‑Fi</a:t>
            </a:r>
            <a:r>
              <a:rPr lang="hu-HU" b="1" dirty="0"/>
              <a:t> támogatás jóvoltából pedig </a:t>
            </a:r>
            <a:endParaRPr lang="hu-HU" b="1" dirty="0" smtClean="0"/>
          </a:p>
          <a:p>
            <a:pPr marL="0" indent="0">
              <a:buNone/>
            </a:pPr>
            <a:r>
              <a:rPr lang="hu-HU" b="1" dirty="0"/>
              <a:t> </a:t>
            </a:r>
            <a:r>
              <a:rPr lang="hu-HU" b="1" dirty="0" smtClean="0"/>
              <a:t>     döbbenetesen </a:t>
            </a:r>
            <a:r>
              <a:rPr lang="hu-HU" b="1" dirty="0"/>
              <a:t>nagy sebességgel kapcsolódhatsz </a:t>
            </a:r>
            <a:endParaRPr lang="hu-HU" b="1" dirty="0" smtClean="0"/>
          </a:p>
          <a:p>
            <a:pPr marL="0" indent="0">
              <a:buNone/>
            </a:pPr>
            <a:r>
              <a:rPr lang="hu-HU" b="1" dirty="0"/>
              <a:t> </a:t>
            </a:r>
            <a:r>
              <a:rPr lang="hu-HU" b="1" dirty="0" smtClean="0"/>
              <a:t>     a </a:t>
            </a:r>
            <a:r>
              <a:rPr lang="hu-HU" b="1" dirty="0"/>
              <a:t>vezeték nélküli hálózatokhoz.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222" y="1556792"/>
            <a:ext cx="331177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://www.zonaelectronica.com/saberE/promociones/1203/regalos/40CDs/wif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62" y="243919"/>
            <a:ext cx="1435358" cy="145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185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3568" y="0"/>
            <a:ext cx="7924800" cy="1143000"/>
          </a:xfrm>
        </p:spPr>
        <p:txBody>
          <a:bodyPr/>
          <a:lstStyle/>
          <a:p>
            <a:pPr algn="ctr"/>
            <a:r>
              <a:rPr lang="hu-HU" dirty="0" smtClean="0"/>
              <a:t/>
            </a:r>
            <a:br>
              <a:rPr lang="hu-HU" dirty="0" smtClean="0"/>
            </a:br>
            <a:r>
              <a:rPr lang="hu-HU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B</a:t>
            </a:r>
            <a:r>
              <a:rPr lang="hu-HU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iztonság</a:t>
            </a:r>
            <a:endParaRPr lang="hu-HU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680604" y="1628800"/>
            <a:ext cx="7924800" cy="4114800"/>
          </a:xfrm>
        </p:spPr>
        <p:txBody>
          <a:bodyPr/>
          <a:lstStyle/>
          <a:p>
            <a:r>
              <a:rPr lang="hu-HU" dirty="0"/>
              <a:t>A korszakalkotó </a:t>
            </a:r>
            <a:r>
              <a:rPr lang="hu-HU" dirty="0" err="1"/>
              <a:t>Touch</a:t>
            </a:r>
            <a:r>
              <a:rPr lang="hu-HU" dirty="0"/>
              <a:t> ID technológiának köszönhetően az </a:t>
            </a:r>
            <a:r>
              <a:rPr lang="hu-HU" dirty="0" err="1"/>
              <a:t>iPhone-on</a:t>
            </a:r>
            <a:r>
              <a:rPr lang="hu-HU" dirty="0"/>
              <a:t> tárolt adataidat a tökéletes jelszóval védheted meg: az ujjlenyomatoddal. </a:t>
            </a:r>
            <a:endParaRPr lang="hu-HU" dirty="0" smtClean="0"/>
          </a:p>
          <a:p>
            <a:r>
              <a:rPr lang="hu-HU" dirty="0" smtClean="0"/>
              <a:t>Ezt </a:t>
            </a:r>
            <a:r>
              <a:rPr lang="hu-HU" dirty="0"/>
              <a:t>az azonosítási módot arra is használhatod, hogy jelszó </a:t>
            </a: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       beírása </a:t>
            </a:r>
            <a:r>
              <a:rPr lang="hu-HU" dirty="0"/>
              <a:t>nélkül vásárolj az </a:t>
            </a:r>
            <a:r>
              <a:rPr lang="hu-HU" dirty="0" err="1"/>
              <a:t>iTunes</a:t>
            </a:r>
            <a:r>
              <a:rPr lang="hu-HU" dirty="0"/>
              <a:t>, az </a:t>
            </a:r>
            <a:r>
              <a:rPr lang="hu-HU" dirty="0" err="1"/>
              <a:t>iBooks</a:t>
            </a:r>
            <a:r>
              <a:rPr lang="hu-HU" dirty="0"/>
              <a:t> és az </a:t>
            </a:r>
            <a:r>
              <a:rPr lang="hu-HU" dirty="0" err="1"/>
              <a:t>App</a:t>
            </a:r>
            <a:r>
              <a:rPr lang="hu-HU" dirty="0"/>
              <a:t> </a:t>
            </a:r>
            <a:r>
              <a:rPr lang="hu-HU" dirty="0" err="1"/>
              <a:t>Store</a:t>
            </a:r>
            <a:r>
              <a:rPr lang="hu-HU" dirty="0"/>
              <a:t> áruházban.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314382"/>
            <a:ext cx="2447925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s://encrypted-tbn0.gstatic.com/images?q=tbn:ANd9GcSZGaS2895b4aiFEwn-LcgB2DjScvaNysD2uVnn-vvkMURyz10kO_cj1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677" y="0"/>
            <a:ext cx="1048323" cy="153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174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24800" cy="1143000"/>
          </a:xfrm>
        </p:spPr>
        <p:txBody>
          <a:bodyPr/>
          <a:lstStyle/>
          <a:p>
            <a:pPr algn="ctr"/>
            <a:r>
              <a:rPr lang="hu-HU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I</a:t>
            </a:r>
            <a:r>
              <a:rPr lang="hu-HU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OS</a:t>
            </a:r>
            <a:r>
              <a:rPr lang="hu-HU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/>
            </a:r>
            <a:br>
              <a:rPr lang="hu-HU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</a:br>
            <a:r>
              <a:rPr lang="hu-HU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legnagyobb kiadása</a:t>
            </a:r>
            <a:r>
              <a:rPr lang="hu-HU" b="1" dirty="0"/>
              <a:t/>
            </a:r>
            <a:br>
              <a:rPr lang="hu-HU" b="1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467544" y="2740134"/>
            <a:ext cx="7924800" cy="4114800"/>
          </a:xfrm>
        </p:spPr>
        <p:txBody>
          <a:bodyPr>
            <a:normAutofit/>
          </a:bodyPr>
          <a:lstStyle/>
          <a:p>
            <a:r>
              <a:rPr lang="hu-HU" sz="1800" dirty="0"/>
              <a:t>Az </a:t>
            </a:r>
            <a:r>
              <a:rPr lang="hu-HU" sz="1800" dirty="0" err="1"/>
              <a:t>iOS</a:t>
            </a:r>
            <a:r>
              <a:rPr lang="hu-HU" sz="1800" dirty="0"/>
              <a:t> 8 a világ legfejlettebb mobil operációs </a:t>
            </a:r>
            <a:r>
              <a:rPr lang="hu-HU" sz="1800" dirty="0" smtClean="0"/>
              <a:t>rendszere</a:t>
            </a:r>
            <a:endParaRPr lang="hu-HU" sz="1800" dirty="0" smtClean="0"/>
          </a:p>
          <a:p>
            <a:r>
              <a:rPr lang="hu-HU" sz="1800" dirty="0"/>
              <a:t>N</a:t>
            </a:r>
            <a:r>
              <a:rPr lang="hu-HU" sz="1800" dirty="0" smtClean="0"/>
              <a:t>agyobb </a:t>
            </a:r>
            <a:r>
              <a:rPr lang="hu-HU" sz="1800" dirty="0"/>
              <a:t>kijelző </a:t>
            </a:r>
            <a:r>
              <a:rPr lang="hu-HU" sz="1800" dirty="0" smtClean="0"/>
              <a:t>előny </a:t>
            </a:r>
            <a:r>
              <a:rPr lang="hu-HU" sz="1800" dirty="0"/>
              <a:t>maximális </a:t>
            </a:r>
            <a:r>
              <a:rPr lang="hu-HU" sz="1800" dirty="0" smtClean="0"/>
              <a:t>kihasználása </a:t>
            </a:r>
          </a:p>
          <a:p>
            <a:r>
              <a:rPr lang="hu-HU" sz="1800" dirty="0" smtClean="0"/>
              <a:t>Bámulatos </a:t>
            </a:r>
            <a:r>
              <a:rPr lang="hu-HU" sz="1800" dirty="0"/>
              <a:t>új </a:t>
            </a:r>
            <a:r>
              <a:rPr lang="hu-HU" sz="1800" dirty="0" smtClean="0"/>
              <a:t>képességek </a:t>
            </a:r>
            <a:r>
              <a:rPr lang="hu-HU" sz="1800" dirty="0"/>
              <a:t>és </a:t>
            </a:r>
            <a:r>
              <a:rPr lang="hu-HU" sz="1800" dirty="0" smtClean="0"/>
              <a:t>funkciók </a:t>
            </a:r>
          </a:p>
          <a:p>
            <a:r>
              <a:rPr lang="hu-HU" sz="1800" dirty="0" smtClean="0"/>
              <a:t>Az </a:t>
            </a:r>
            <a:r>
              <a:rPr lang="hu-HU" sz="1800" dirty="0" err="1"/>
              <a:t>iOS</a:t>
            </a:r>
            <a:r>
              <a:rPr lang="hu-HU" sz="1800" dirty="0"/>
              <a:t> 8 </a:t>
            </a:r>
            <a:r>
              <a:rPr lang="hu-HU" sz="1800" dirty="0" smtClean="0"/>
              <a:t>tökéletesen </a:t>
            </a:r>
            <a:r>
              <a:rPr lang="hu-HU" sz="1800" dirty="0"/>
              <a:t>működik együtt az </a:t>
            </a:r>
            <a:r>
              <a:rPr lang="hu-HU" sz="1800" dirty="0" err="1"/>
              <a:t>iPhone</a:t>
            </a:r>
            <a:r>
              <a:rPr lang="hu-HU" sz="1800" dirty="0"/>
              <a:t> </a:t>
            </a:r>
            <a:r>
              <a:rPr lang="hu-HU" sz="1800" dirty="0" smtClean="0"/>
              <a:t>6-tal</a:t>
            </a:r>
          </a:p>
          <a:p>
            <a:r>
              <a:rPr lang="hu-HU" sz="1800" dirty="0" smtClean="0"/>
              <a:t>Minden </a:t>
            </a:r>
            <a:r>
              <a:rPr lang="hu-HU" sz="1800" dirty="0"/>
              <a:t>téren növeli és jobbá teszi a használat </a:t>
            </a:r>
            <a:r>
              <a:rPr lang="hu-HU" sz="1800" dirty="0" smtClean="0"/>
              <a:t>élményét</a:t>
            </a:r>
            <a:endParaRPr lang="hu-HU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67" y="1776746"/>
            <a:ext cx="2893690" cy="3785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www.zonaelectronica.com/saberE/promociones/1203/regalos/40CDs/wif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63170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270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Horizont">
  <a:themeElements>
    <a:clrScheme name="Hori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t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t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572</TotalTime>
  <Words>275</Words>
  <Application>Microsoft Office PowerPoint</Application>
  <PresentationFormat>Diavetítés a képernyőre (4:3 oldalarány)</PresentationFormat>
  <Paragraphs>86</Paragraphs>
  <Slides>17</Slides>
  <Notes>1</Notes>
  <HiddenSlides>0</HiddenSlides>
  <MMClips>4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18" baseType="lpstr">
      <vt:lpstr>Horizont</vt:lpstr>
      <vt:lpstr>Kedvenc mobilom</vt:lpstr>
      <vt:lpstr>Mi is az az Iphone ?</vt:lpstr>
      <vt:lpstr>Iphone 6</vt:lpstr>
      <vt:lpstr> TÖRTÉNETE</vt:lpstr>
      <vt:lpstr>FONTOSABB ADATAI </vt:lpstr>
      <vt:lpstr>A KAMERA</vt:lpstr>
      <vt:lpstr>Mobilinternet. Gyorsabban. Szélesebb lefedettséggel </vt:lpstr>
      <vt:lpstr> Biztonság</vt:lpstr>
      <vt:lpstr>IOS legnagyobb kiadása </vt:lpstr>
      <vt:lpstr>Külső gombok és csatlakozók </vt:lpstr>
      <vt:lpstr>Beépített alkalmazások</vt:lpstr>
      <vt:lpstr>Ingyenes Apple-alkalmazások</vt:lpstr>
      <vt:lpstr>                               Törésteszt</vt:lpstr>
      <vt:lpstr>Megvásárláskor, doboztartalma</vt:lpstr>
      <vt:lpstr>                               KÉRDÉSEK</vt:lpstr>
      <vt:lpstr>PowerPoint bemutató</vt:lpstr>
      <vt:lpstr>Köszönöm szépen megtisztelő figyelmüket !                      &lt;3 &lt;3       &lt;3 &lt;3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Kedvenc mobilom</dc:title>
  <dc:creator>admin</dc:creator>
  <cp:lastModifiedBy>iskola</cp:lastModifiedBy>
  <cp:revision>50</cp:revision>
  <dcterms:created xsi:type="dcterms:W3CDTF">2014-11-17T12:09:25Z</dcterms:created>
  <dcterms:modified xsi:type="dcterms:W3CDTF">2015-01-09T15:52:07Z</dcterms:modified>
</cp:coreProperties>
</file>