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44" r:id="rId4"/>
    <p:sldMasterId id="2147483756" r:id="rId5"/>
    <p:sldMasterId id="2147483768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Átellenes sarkain kerekített téglalap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Átellenes sarkain kerekített téglalap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90A388-D092-463D-9786-956E5B66A545}" type="datetimeFigureOut">
              <a:rPr lang="hu-HU" smtClean="0"/>
              <a:pPr/>
              <a:t>2013.12.30.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BF77A97-91E6-4359-AE7A-B6D4D11F77E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imp.qwqw.hu/?modul=oldal&amp;tartalom=1193257" TargetMode="External"/><Relationship Id="rId2" Type="http://schemas.openxmlformats.org/officeDocument/2006/relationships/hyperlink" Target="http://www.zmgzeg.sulinet.hu/ntk/inf9/graf/tablGIMP.pdf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051720" y="0"/>
            <a:ext cx="59170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uhaus 93" pitchFamily="82" charset="0"/>
              </a:rPr>
              <a:t>A GIMP képszerkeszt</a:t>
            </a:r>
            <a:r>
              <a:rPr lang="hu-H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uhaus 93" pitchFamily="82" charset="0"/>
              </a:rPr>
              <a:t>ő</a:t>
            </a:r>
            <a:r>
              <a:rPr lang="hu-H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uhaus 93" pitchFamily="82" charset="0"/>
              </a:rPr>
              <a:t> </a:t>
            </a:r>
          </a:p>
          <a:p>
            <a:r>
              <a:rPr lang="hu-H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Bauhaus 93" pitchFamily="82" charset="0"/>
              </a:rPr>
              <a:t> </a:t>
            </a:r>
            <a:r>
              <a:rPr lang="hu-H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uhaus 93" pitchFamily="82" charset="0"/>
              </a:rPr>
              <a:t>                  program bemutatása</a:t>
            </a:r>
            <a:endParaRPr lang="hu-HU" sz="3200" dirty="0">
              <a:solidFill>
                <a:schemeClr val="accent6">
                  <a:lumMod val="60000"/>
                  <a:lumOff val="40000"/>
                </a:schemeClr>
              </a:solidFill>
              <a:latin typeface="Bauhaus 93" pitchFamily="82" charset="0"/>
            </a:endParaRPr>
          </a:p>
        </p:txBody>
      </p:sp>
      <p:pic>
        <p:nvPicPr>
          <p:cNvPr id="35842" name="Picture 2" descr="https://cdn1.iconfinder.com/data/icons/ColoBrush_Pack/256/gi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16832"/>
            <a:ext cx="2438400" cy="2438400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5803983" y="5103674"/>
            <a:ext cx="33400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Készítette: </a:t>
            </a:r>
            <a:r>
              <a:rPr lang="hu-HU" dirty="0" err="1" smtClean="0"/>
              <a:t>Rokonál</a:t>
            </a:r>
            <a:r>
              <a:rPr lang="hu-HU" dirty="0" smtClean="0"/>
              <a:t> Zoltán</a:t>
            </a:r>
          </a:p>
          <a:p>
            <a:r>
              <a:rPr lang="hu-HU" b="1" dirty="0" smtClean="0"/>
              <a:t>Felkészítő tanár: </a:t>
            </a:r>
            <a:r>
              <a:rPr lang="hu-HU" dirty="0" smtClean="0"/>
              <a:t>Orosz Tibor</a:t>
            </a:r>
          </a:p>
          <a:p>
            <a:r>
              <a:rPr lang="hu-HU" b="1" dirty="0" smtClean="0"/>
              <a:t>Iskolám neve,címe: </a:t>
            </a:r>
            <a:r>
              <a:rPr lang="hu-HU" dirty="0" smtClean="0"/>
              <a:t>Tiszalöki</a:t>
            </a:r>
          </a:p>
          <a:p>
            <a:r>
              <a:rPr lang="hu-HU" dirty="0" smtClean="0"/>
              <a:t>Kossuth Lajos Általános Iskola</a:t>
            </a:r>
          </a:p>
          <a:p>
            <a:r>
              <a:rPr lang="hu-HU" dirty="0"/>
              <a:t>é</a:t>
            </a:r>
            <a:r>
              <a:rPr lang="hu-HU" dirty="0" smtClean="0"/>
              <a:t>s Alapfokú Művészeti Iskola ;</a:t>
            </a:r>
          </a:p>
          <a:p>
            <a:r>
              <a:rPr lang="hu-HU" dirty="0" smtClean="0"/>
              <a:t>4450, Tiszalök Kossuth utca 43.</a:t>
            </a:r>
            <a:endParaRPr lang="hu-HU" dirty="0"/>
          </a:p>
        </p:txBody>
      </p:sp>
      <p:pic>
        <p:nvPicPr>
          <p:cNvPr id="21" name="dglxasset[2].wav">
            <a:hlinkClick r:id="" action="ppaction://media"/>
          </p:cNvPr>
          <p:cNvPicPr>
            <a:picLocks noRot="1" noChangeAspect="1"/>
          </p:cNvPicPr>
          <p:nvPr>
            <a:wavAudioFile r:embed="rId1" name="dglxasset[2]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260648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hu-HU" sz="2400" dirty="0" smtClean="0"/>
              <a:t>Kép megnyitása</a:t>
            </a:r>
          </a:p>
          <a:p>
            <a:pPr marL="400050" indent="-400050">
              <a:buFont typeface="+mj-lt"/>
              <a:buAutoNum type="romanUcPeriod"/>
            </a:pPr>
            <a:r>
              <a:rPr lang="hu-HU" sz="2400" dirty="0" smtClean="0"/>
              <a:t>Kattintás a </a:t>
            </a:r>
            <a:r>
              <a:rPr lang="hu-HU" sz="2400" b="1" dirty="0" smtClean="0"/>
              <a:t>Szűrőkre – Megjelenítés – Minta – Puzzle </a:t>
            </a:r>
          </a:p>
          <a:p>
            <a:pPr marL="400050" indent="-400050">
              <a:buFont typeface="+mj-lt"/>
              <a:buAutoNum type="romanUcPeriod"/>
            </a:pPr>
            <a:r>
              <a:rPr lang="hu-HU" sz="2400" dirty="0" smtClean="0"/>
              <a:t> Az ábra szerint állítsd be</a:t>
            </a:r>
            <a:r>
              <a:rPr lang="hu-HU" sz="2400" dirty="0" smtClean="0">
                <a:sym typeface="Wingdings" pitchFamily="2" charset="2"/>
              </a:rPr>
              <a:t> elemek száma (vízszintes,függőleges ; Szélek levágása (levágási szélesség,kiemelés) ; puzzle stílusa</a:t>
            </a:r>
            <a:endParaRPr lang="hu-HU" sz="2400" dirty="0"/>
          </a:p>
        </p:txBody>
      </p:sp>
      <p:pic>
        <p:nvPicPr>
          <p:cNvPr id="2050" name="Picture 2" descr="C:\Users\Zotya\Desktop\infóverseny\képek\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155270"/>
            <a:ext cx="3391240" cy="4446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55776" y="0"/>
            <a:ext cx="3541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FESTETT HATÁSÚ KÉP</a:t>
            </a:r>
            <a:endParaRPr lang="hu-HU" sz="2800" dirty="0"/>
          </a:p>
        </p:txBody>
      </p:sp>
      <p:pic>
        <p:nvPicPr>
          <p:cNvPr id="1026" name="Picture 2" descr="C:\Users\Zotya\Desktop\infóverseny\képek\balcs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06045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86764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Kép megnyitása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Jobb </a:t>
            </a:r>
            <a:r>
              <a:rPr lang="hu-HU" sz="2400" dirty="0" err="1" smtClean="0"/>
              <a:t>katt</a:t>
            </a:r>
            <a:r>
              <a:rPr lang="hu-HU" sz="2400" dirty="0" smtClean="0"/>
              <a:t> a képre </a:t>
            </a:r>
            <a:r>
              <a:rPr lang="hu-HU" sz="2400" dirty="0" smtClean="0">
                <a:sym typeface="Wingdings" pitchFamily="2" charset="2"/>
              </a:rPr>
              <a:t> </a:t>
            </a:r>
            <a:r>
              <a:rPr lang="hu-HU" sz="2400" b="1" dirty="0" smtClean="0">
                <a:sym typeface="Wingdings" pitchFamily="2" charset="2"/>
              </a:rPr>
              <a:t>Színegyensúly </a:t>
            </a:r>
            <a:r>
              <a:rPr lang="hu-HU" i="1" dirty="0" smtClean="0">
                <a:sym typeface="Wingdings" pitchFamily="2" charset="2"/>
              </a:rPr>
              <a:t>(egyéni beállítás)</a:t>
            </a:r>
            <a:r>
              <a:rPr lang="hu-HU" sz="2400" dirty="0" smtClean="0">
                <a:sym typeface="Wingdings" pitchFamily="2" charset="2"/>
              </a:rPr>
              <a:t> (1.ábra)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Utána kattintás a </a:t>
            </a:r>
            <a:r>
              <a:rPr lang="hu-HU" sz="2400" b="1" dirty="0" smtClean="0"/>
              <a:t>Szűrőkre – Művészi – Karikatúra </a:t>
            </a:r>
            <a:r>
              <a:rPr lang="hu-HU" i="1" dirty="0" smtClean="0"/>
              <a:t>(ez is egyéni)</a:t>
            </a:r>
            <a:r>
              <a:rPr lang="hu-HU" sz="2400" i="1" dirty="0" smtClean="0"/>
              <a:t>(</a:t>
            </a:r>
            <a:r>
              <a:rPr lang="hu-HU" sz="2400" dirty="0" smtClean="0"/>
              <a:t>2.ábra) </a:t>
            </a:r>
          </a:p>
          <a:p>
            <a:pPr marL="342900" indent="-342900">
              <a:buFont typeface="+mj-lt"/>
              <a:buAutoNum type="arabicPeriod"/>
            </a:pP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endParaRPr lang="hu-HU" dirty="0"/>
          </a:p>
        </p:txBody>
      </p:sp>
      <p:pic>
        <p:nvPicPr>
          <p:cNvPr id="2050" name="Picture 2" descr="C:\Users\Zotya\Desktop\infóverseny\képek\színe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3581400" cy="3952875"/>
          </a:xfrm>
          <a:prstGeom prst="rect">
            <a:avLst/>
          </a:prstGeom>
          <a:noFill/>
        </p:spPr>
      </p:pic>
      <p:pic>
        <p:nvPicPr>
          <p:cNvPr id="2052" name="Picture 4" descr="C:\Users\Zotya\Desktop\infóverseny\képek\kar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6872"/>
            <a:ext cx="4176464" cy="4032448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1619672" y="623731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940152" y="623731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Zotya\Desktop\infóverseny\képek\rai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536504" cy="3402378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3131840" y="260648"/>
            <a:ext cx="3113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Magneto" pitchFamily="82" charset="0"/>
              </a:rPr>
              <a:t>Eső hatású kép</a:t>
            </a:r>
            <a:endParaRPr lang="hu-HU" sz="2800" dirty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476672"/>
            <a:ext cx="8532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Kép megnyitása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Utána Szűrők – Animáció – </a:t>
            </a:r>
            <a:r>
              <a:rPr lang="hu-HU" dirty="0" err="1" smtClean="0"/>
              <a:t>Rain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Elmentése: Export </a:t>
            </a:r>
            <a:r>
              <a:rPr lang="hu-HU" dirty="0" err="1" smtClean="0"/>
              <a:t>As</a:t>
            </a:r>
            <a:r>
              <a:rPr lang="hu-HU" dirty="0" smtClean="0"/>
              <a:t> – A névhez … .</a:t>
            </a:r>
            <a:r>
              <a:rPr lang="hu-HU" dirty="0" err="1" smtClean="0"/>
              <a:t>gif-et</a:t>
            </a:r>
            <a:r>
              <a:rPr lang="hu-HU" dirty="0" smtClean="0"/>
              <a:t> kell írni – a megjelenő ablakban be kell pipálni az „animációként” gombot (1.ábra)</a:t>
            </a:r>
          </a:p>
          <a:p>
            <a:pPr marL="342900" indent="-342900">
              <a:buFont typeface="+mj-lt"/>
              <a:buAutoNum type="arabicPeriod"/>
            </a:pPr>
            <a:endParaRPr lang="hu-HU" dirty="0"/>
          </a:p>
        </p:txBody>
      </p:sp>
      <p:pic>
        <p:nvPicPr>
          <p:cNvPr id="75778" name="Picture 2" descr="C:\Users\Zotya\Desktop\infóverseny\képek\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5162550" cy="3838575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4211960" y="5733256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1.ábra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131840" y="188640"/>
            <a:ext cx="2494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KÉRDÉSEK</a:t>
            </a:r>
            <a:endParaRPr lang="hu-HU" sz="3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611560" y="980728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800" dirty="0" smtClean="0"/>
              <a:t> Hogyan lehet még nagyítani?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800" dirty="0" smtClean="0"/>
              <a:t>Mennyi rajzolási formát ismertetek meg? Nevezd meg őket!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800" dirty="0" smtClean="0"/>
              <a:t>A radír mivel rajzol?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800" dirty="0" smtClean="0"/>
              <a:t>Mennyi kijelölési formát ismertetek meg? Nevezd meg őket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800" dirty="0" smtClean="0"/>
              <a:t>Mennyi átalakítás formát ismertetek meg? Nevezd meg őket!</a:t>
            </a:r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284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8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43808" y="188640"/>
            <a:ext cx="3874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latin typeface="Magneto" pitchFamily="82" charset="0"/>
              </a:rPr>
              <a:t>FORRÁSOK</a:t>
            </a:r>
            <a:endParaRPr lang="hu-HU" sz="4000" b="1" dirty="0">
              <a:latin typeface="Magneto" pitchFamily="8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5536" y="126876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hlinkClick r:id="rId2"/>
              </a:rPr>
              <a:t>http://www.zmgzeg.sulinet.hu/ntk/inf9/graf/tablGIMP.pdf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95536" y="1700808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http://gimp.qwqw.hu/?modul=oldal&amp;tartalom=1193257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87824" y="188640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A mai órán…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7544" y="1628800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sz="2800" dirty="0" smtClean="0"/>
              <a:t>Gombok, jelek jelentése a </a:t>
            </a:r>
            <a:r>
              <a:rPr lang="hu-HU" sz="2800" dirty="0" err="1" smtClean="0"/>
              <a:t>GIMP-ben</a:t>
            </a:r>
            <a:endParaRPr lang="hu-HU" sz="2800" dirty="0" smtClean="0"/>
          </a:p>
          <a:p>
            <a:pPr>
              <a:buFontTx/>
              <a:buChar char="-"/>
            </a:pPr>
            <a:endParaRPr lang="hu-HU" sz="2800" dirty="0"/>
          </a:p>
          <a:p>
            <a:pPr>
              <a:buFontTx/>
              <a:buChar char="-"/>
            </a:pPr>
            <a:r>
              <a:rPr lang="hu-HU" sz="2800" dirty="0" smtClean="0"/>
              <a:t>Puzzle-s képet</a:t>
            </a:r>
          </a:p>
          <a:p>
            <a:pPr>
              <a:buFontTx/>
              <a:buChar char="-"/>
            </a:pPr>
            <a:r>
              <a:rPr lang="hu-HU" sz="2800" dirty="0" smtClean="0"/>
              <a:t>Festett hatású képet</a:t>
            </a:r>
          </a:p>
          <a:p>
            <a:pPr>
              <a:buFontTx/>
              <a:buChar char="-"/>
            </a:pPr>
            <a:r>
              <a:rPr lang="hu-HU" sz="2800" dirty="0" smtClean="0"/>
              <a:t>Eső hatású képet</a:t>
            </a:r>
            <a:endParaRPr lang="hu-HU" sz="2800" dirty="0"/>
          </a:p>
        </p:txBody>
      </p:sp>
      <p:sp>
        <p:nvSpPr>
          <p:cNvPr id="5" name="Jobb oldali kapcsos zárójel 4"/>
          <p:cNvSpPr/>
          <p:nvPr/>
        </p:nvSpPr>
        <p:spPr>
          <a:xfrm>
            <a:off x="3995936" y="2420888"/>
            <a:ext cx="504056" cy="1512168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4499992" y="2924944"/>
            <a:ext cx="2338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fogunk csinálni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548680"/>
            <a:ext cx="3000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u="sng" dirty="0" smtClean="0">
                <a:latin typeface="AR BERKLEY" pitchFamily="2" charset="0"/>
              </a:rPr>
              <a:t>Nagyítás,kicsinyítés</a:t>
            </a:r>
            <a:endParaRPr lang="hu-HU" sz="2800" u="sng" dirty="0">
              <a:latin typeface="AR BERKLEY" pitchFamily="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55776" y="105273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 </a:t>
            </a:r>
            <a:r>
              <a:rPr lang="hu-HU" sz="3600" b="1" dirty="0" smtClean="0"/>
              <a:t>       :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38914" name="Picture 2" descr="C:\Users\Zotya\Desktop\infóverseny\képek\nagyítá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52736"/>
            <a:ext cx="648072" cy="512316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3131840" y="1628800"/>
            <a:ext cx="57352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dirty="0" smtClean="0"/>
              <a:t>Ezzel lehet nagyítani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hu-HU" dirty="0" smtClean="0"/>
              <a:t>Keretet is lehet vele rajzolni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hu-HU" dirty="0" err="1" smtClean="0"/>
              <a:t>Ctrl</a:t>
            </a:r>
            <a:r>
              <a:rPr lang="hu-HU" dirty="0" smtClean="0"/>
              <a:t>+egérgörgő</a:t>
            </a:r>
            <a:r>
              <a:rPr lang="hu-HU" dirty="0" smtClean="0">
                <a:sym typeface="Wingdings" pitchFamily="2" charset="2"/>
              </a:rPr>
              <a:t> ezzel is lehet közelíteni ha rányomunk</a:t>
            </a:r>
          </a:p>
          <a:p>
            <a:pPr marL="342900" indent="-342900"/>
            <a:r>
              <a:rPr lang="hu-HU" dirty="0" smtClean="0">
                <a:sym typeface="Wingdings" pitchFamily="2" charset="2"/>
              </a:rPr>
              <a:t>a nagyítóeszközre</a:t>
            </a:r>
          </a:p>
          <a:p>
            <a:pPr marL="342900" indent="-342900"/>
            <a:endParaRPr lang="hu-HU" dirty="0" smtClean="0"/>
          </a:p>
        </p:txBody>
      </p:sp>
      <p:sp>
        <p:nvSpPr>
          <p:cNvPr id="10" name="Szövegdoboz 9"/>
          <p:cNvSpPr txBox="1"/>
          <p:nvPr/>
        </p:nvSpPr>
        <p:spPr>
          <a:xfrm>
            <a:off x="0" y="2852936"/>
            <a:ext cx="3183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u="sng" dirty="0" smtClean="0">
                <a:latin typeface="AR BERKLEY" pitchFamily="2" charset="0"/>
              </a:rPr>
              <a:t>Mozgatás, áthelyezés:</a:t>
            </a:r>
            <a:endParaRPr lang="hu-HU" sz="2800" u="sng" dirty="0">
              <a:latin typeface="AR BERKLEY" pitchFamily="2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38915" name="Picture 3" descr="C:\Users\Zotya\Desktop\infóverseny\képek\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501008"/>
            <a:ext cx="704078" cy="576064"/>
          </a:xfrm>
          <a:prstGeom prst="rect">
            <a:avLst/>
          </a:prstGeom>
          <a:noFill/>
        </p:spPr>
      </p:pic>
      <p:sp>
        <p:nvSpPr>
          <p:cNvPr id="13" name="Szövegdoboz 12"/>
          <p:cNvSpPr txBox="1"/>
          <p:nvPr/>
        </p:nvSpPr>
        <p:spPr>
          <a:xfrm>
            <a:off x="4139952" y="3573016"/>
            <a:ext cx="274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Kétféleképpen történhet</a:t>
            </a:r>
            <a:endParaRPr lang="hu-HU" sz="2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635896" y="3501008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:</a:t>
            </a:r>
            <a:endParaRPr lang="hu-HU" sz="3200" dirty="0"/>
          </a:p>
        </p:txBody>
      </p:sp>
      <p:sp>
        <p:nvSpPr>
          <p:cNvPr id="15" name="Vágott nyíl jobbra 14"/>
          <p:cNvSpPr/>
          <p:nvPr/>
        </p:nvSpPr>
        <p:spPr>
          <a:xfrm rot="8651401">
            <a:off x="3414299" y="4122588"/>
            <a:ext cx="1080120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Vágott nyíl jobbra 15"/>
          <p:cNvSpPr/>
          <p:nvPr/>
        </p:nvSpPr>
        <p:spPr>
          <a:xfrm rot="3065023">
            <a:off x="6467513" y="4102147"/>
            <a:ext cx="1080120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3131840" y="0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u="sng" dirty="0" smtClean="0">
                <a:latin typeface="Times New Roman" pitchFamily="18" charset="0"/>
                <a:cs typeface="Times New Roman" pitchFamily="18" charset="0"/>
              </a:rPr>
              <a:t>Gombok jelentése</a:t>
            </a:r>
            <a:endParaRPr lang="hu-HU" sz="32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2339752" y="4797152"/>
            <a:ext cx="2536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Szóköz+egér </a:t>
            </a:r>
          </a:p>
          <a:p>
            <a:r>
              <a:rPr lang="hu-HU" dirty="0" smtClean="0"/>
              <a:t>(bárhová lehet mozgatni)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6300192" y="486916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Navigálás eszközzel</a:t>
            </a:r>
          </a:p>
          <a:p>
            <a:r>
              <a:rPr lang="hu-HU" dirty="0" smtClean="0"/>
              <a:t>(a képet csak az</a:t>
            </a:r>
          </a:p>
          <a:p>
            <a:r>
              <a:rPr lang="hu-HU" dirty="0"/>
              <a:t>a</a:t>
            </a:r>
            <a:r>
              <a:rPr lang="hu-HU" dirty="0" smtClean="0"/>
              <a:t>blakban lehet </a:t>
            </a:r>
          </a:p>
          <a:p>
            <a:r>
              <a:rPr lang="hu-HU" dirty="0"/>
              <a:t>m</a:t>
            </a:r>
            <a:r>
              <a:rPr lang="hu-HU" dirty="0" smtClean="0"/>
              <a:t>ozgatni)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51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u="sng" dirty="0" smtClean="0">
                <a:latin typeface="AR BERKLEY" pitchFamily="2" charset="0"/>
              </a:rPr>
              <a:t>Rajzolás:</a:t>
            </a:r>
            <a:endParaRPr lang="hu-HU" sz="2800" u="sng" dirty="0">
              <a:latin typeface="AR BERKLEY" pitchFamily="2" charset="0"/>
            </a:endParaRPr>
          </a:p>
        </p:txBody>
      </p:sp>
      <p:pic>
        <p:nvPicPr>
          <p:cNvPr id="1026" name="Picture 2" descr="C:\Users\Zotya\Desktop\infóverseny\képek\ec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432048" cy="488402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1763688" y="548680"/>
            <a:ext cx="3609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Agency FB" pitchFamily="34" charset="0"/>
              </a:rPr>
              <a:t>Ceruza</a:t>
            </a:r>
            <a:r>
              <a:rPr lang="hu-HU" dirty="0" smtClean="0"/>
              <a:t>(szabadkézi rajzok készítése)</a:t>
            </a:r>
            <a:endParaRPr lang="hu-HU" dirty="0"/>
          </a:p>
        </p:txBody>
      </p:sp>
      <p:pic>
        <p:nvPicPr>
          <p:cNvPr id="1027" name="Picture 3" descr="C:\Users\Zotya\Desktop\infóverseny\képek\ceruzaecs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448050" cy="504056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1835696" y="1340768"/>
            <a:ext cx="5445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Agency FB" pitchFamily="34" charset="0"/>
              </a:rPr>
              <a:t>Ecset</a:t>
            </a:r>
            <a:r>
              <a:rPr lang="hu-HU" sz="2800" dirty="0" smtClean="0"/>
              <a:t> </a:t>
            </a:r>
            <a:r>
              <a:rPr lang="hu-HU" dirty="0" smtClean="0"/>
              <a:t>(kissé elmosódott szélű,puha vonalak rajzolása)</a:t>
            </a:r>
            <a:endParaRPr lang="hu-HU" dirty="0"/>
          </a:p>
        </p:txBody>
      </p:sp>
      <p:pic>
        <p:nvPicPr>
          <p:cNvPr id="1028" name="Picture 4" descr="C:\Users\Zotya\Desktop\infóverseny\képek\fszór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060848"/>
            <a:ext cx="450833" cy="432048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1691680" y="1988840"/>
            <a:ext cx="751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Agency FB" pitchFamily="34" charset="0"/>
              </a:rPr>
              <a:t>Festékszóró</a:t>
            </a:r>
            <a:r>
              <a:rPr lang="hu-HU" dirty="0" smtClean="0"/>
              <a:t> (festeni lehet vele,és a festés erősségét is meg lehet változtatni)</a:t>
            </a:r>
            <a:endParaRPr lang="hu-HU" dirty="0"/>
          </a:p>
        </p:txBody>
      </p:sp>
      <p:pic>
        <p:nvPicPr>
          <p:cNvPr id="1029" name="Picture 5" descr="C:\Users\Zotya\Desktop\infóverseny\képek\festé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708920"/>
            <a:ext cx="474836" cy="474836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/>
        </p:nvSpPr>
        <p:spPr>
          <a:xfrm>
            <a:off x="1763688" y="2708920"/>
            <a:ext cx="3549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Agency FB" pitchFamily="34" charset="0"/>
              </a:rPr>
              <a:t>Tus</a:t>
            </a:r>
            <a:r>
              <a:rPr lang="hu-HU" dirty="0" smtClean="0"/>
              <a:t> (művészi festmények készítése)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0" y="3573016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u="sng" dirty="0" smtClean="0">
                <a:latin typeface="AR BERKLEY" pitchFamily="2" charset="0"/>
              </a:rPr>
              <a:t>Radírozás:</a:t>
            </a:r>
            <a:endParaRPr lang="hu-HU" sz="2800" u="sng" dirty="0">
              <a:latin typeface="AR BERKLEY" pitchFamily="2" charset="0"/>
            </a:endParaRPr>
          </a:p>
        </p:txBody>
      </p:sp>
      <p:pic>
        <p:nvPicPr>
          <p:cNvPr id="1030" name="Picture 6" descr="C:\Users\Zotya\Desktop\infóverseny\képek\radí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293096"/>
            <a:ext cx="480968" cy="580479"/>
          </a:xfrm>
          <a:prstGeom prst="rect">
            <a:avLst/>
          </a:prstGeom>
          <a:noFill/>
        </p:spPr>
      </p:pic>
      <p:sp>
        <p:nvSpPr>
          <p:cNvPr id="13" name="Szövegdoboz 12"/>
          <p:cNvSpPr txBox="1"/>
          <p:nvPr/>
        </p:nvSpPr>
        <p:spPr>
          <a:xfrm>
            <a:off x="1907704" y="4365104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AR BLANCA" pitchFamily="2" charset="0"/>
              </a:rPr>
              <a:t>Radír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907704" y="4725144"/>
            <a:ext cx="2777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hu-HU" sz="2000" dirty="0" smtClean="0"/>
              <a:t> A háttérszínnel rajzol</a:t>
            </a:r>
          </a:p>
          <a:p>
            <a:pPr>
              <a:buFont typeface="Wingdings" pitchFamily="2" charset="2"/>
              <a:buChar char="v"/>
            </a:pPr>
            <a:r>
              <a:rPr lang="hu-HU" sz="2000" dirty="0" smtClean="0"/>
              <a:t>Radírozás még: Shift+E</a:t>
            </a:r>
          </a:p>
          <a:p>
            <a:pPr>
              <a:buFont typeface="Wingdings" pitchFamily="2" charset="2"/>
              <a:buChar char="v"/>
            </a:pPr>
            <a:r>
              <a:rPr lang="hu-HU" sz="2000" dirty="0" smtClean="0"/>
              <a:t>Teljes kép törlés: Del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u="sng" dirty="0" smtClean="0">
                <a:latin typeface="AR BERKLEY" pitchFamily="2" charset="0"/>
              </a:rPr>
              <a:t>Kijelölés:</a:t>
            </a:r>
            <a:endParaRPr lang="hu-HU" sz="2800" u="sng" dirty="0">
              <a:latin typeface="AR BERKLEY" pitchFamily="2" charset="0"/>
            </a:endParaRPr>
          </a:p>
        </p:txBody>
      </p:sp>
      <p:pic>
        <p:nvPicPr>
          <p:cNvPr id="2050" name="Picture 2" descr="C:\Users\Zotya\Desktop\infóverseny\képek\tég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397205" cy="504056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1403648" y="764704"/>
            <a:ext cx="234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Téglalap alakú </a:t>
            </a:r>
            <a:r>
              <a:rPr lang="hu-HU" dirty="0" smtClean="0"/>
              <a:t>kijelölés</a:t>
            </a:r>
            <a:endParaRPr lang="hu-HU" dirty="0"/>
          </a:p>
        </p:txBody>
      </p:sp>
      <p:pic>
        <p:nvPicPr>
          <p:cNvPr id="2051" name="Picture 3" descr="C:\Users\Zotya\Desktop\infóverseny\képek\el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432048" cy="412409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1475656" y="1412776"/>
            <a:ext cx="229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Ellipszis alakú </a:t>
            </a:r>
            <a:r>
              <a:rPr lang="hu-HU" dirty="0" smtClean="0"/>
              <a:t>kijelölés</a:t>
            </a:r>
            <a:endParaRPr lang="hu-HU" dirty="0"/>
          </a:p>
        </p:txBody>
      </p:sp>
      <p:pic>
        <p:nvPicPr>
          <p:cNvPr id="2052" name="Picture 4" descr="C:\Users\Zotya\Desktop\infóverseny\képek\lassz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44824"/>
            <a:ext cx="432048" cy="432048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1475656" y="1916832"/>
            <a:ext cx="671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Sokszög alakú </a:t>
            </a:r>
            <a:r>
              <a:rPr lang="hu-HU" dirty="0" smtClean="0"/>
              <a:t>kijelölés (kattintás</a:t>
            </a:r>
            <a:r>
              <a:rPr lang="hu-HU" dirty="0" smtClean="0">
                <a:sym typeface="Wingdings" pitchFamily="2" charset="2"/>
              </a:rPr>
              <a:t>csúcsok; bezárásadupla kattintás</a:t>
            </a:r>
            <a:endParaRPr lang="hu-HU" dirty="0"/>
          </a:p>
        </p:txBody>
      </p:sp>
      <p:pic>
        <p:nvPicPr>
          <p:cNvPr id="2053" name="Picture 5" descr="C:\Users\Zotya\Desktop\infóverseny\képek\vpál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492896"/>
            <a:ext cx="432048" cy="432048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/>
        </p:nvSpPr>
        <p:spPr>
          <a:xfrm>
            <a:off x="1475656" y="2636912"/>
            <a:ext cx="735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Varázspálca</a:t>
            </a:r>
            <a:r>
              <a:rPr lang="hu-HU" dirty="0" smtClean="0"/>
              <a:t> (egy pontra kijelöli azt a pontot és a környező hasonló színűeket)</a:t>
            </a:r>
            <a:endParaRPr lang="hu-HU" dirty="0"/>
          </a:p>
        </p:txBody>
      </p:sp>
      <p:pic>
        <p:nvPicPr>
          <p:cNvPr id="2056" name="Picture 8" descr="C:\Users\Zotya\Desktop\infóverseny\képek\szszerin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140968"/>
            <a:ext cx="373097" cy="450825"/>
          </a:xfrm>
          <a:prstGeom prst="rect">
            <a:avLst/>
          </a:prstGeom>
          <a:noFill/>
        </p:spPr>
      </p:pic>
      <p:sp>
        <p:nvSpPr>
          <p:cNvPr id="13" name="Szövegdoboz 12"/>
          <p:cNvSpPr txBox="1"/>
          <p:nvPr/>
        </p:nvSpPr>
        <p:spPr>
          <a:xfrm>
            <a:off x="1403648" y="3068960"/>
            <a:ext cx="774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Szín szerinti kijelölés </a:t>
            </a:r>
            <a:r>
              <a:rPr lang="hu-HU" dirty="0" smtClean="0"/>
              <a:t>(nem sokban különbözik a varázspálcától, ez az össze hasonló színű pontot jelöli ki) </a:t>
            </a:r>
            <a:endParaRPr lang="hu-HU" dirty="0"/>
          </a:p>
        </p:txBody>
      </p:sp>
      <p:pic>
        <p:nvPicPr>
          <p:cNvPr id="2057" name="Picture 9" descr="C:\Users\Zotya\Desktop\infóverseny\képek\olló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3861048"/>
            <a:ext cx="360040" cy="449411"/>
          </a:xfrm>
          <a:prstGeom prst="rect">
            <a:avLst/>
          </a:prstGeom>
          <a:noFill/>
        </p:spPr>
      </p:pic>
      <p:sp>
        <p:nvSpPr>
          <p:cNvPr id="15" name="Szövegdoboz 14"/>
          <p:cNvSpPr txBox="1"/>
          <p:nvPr/>
        </p:nvSpPr>
        <p:spPr>
          <a:xfrm>
            <a:off x="1403648" y="3789040"/>
            <a:ext cx="774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Intelligens olló </a:t>
            </a:r>
            <a:r>
              <a:rPr lang="hu-HU" dirty="0" smtClean="0"/>
              <a:t>(pontok elhelyezése valaminek a körvonala mentén</a:t>
            </a:r>
          </a:p>
          <a:p>
            <a:r>
              <a:rPr lang="hu-HU" dirty="0" smtClean="0"/>
              <a:t>Kijelöléssé alakítása</a:t>
            </a:r>
            <a:r>
              <a:rPr lang="hu-HU" dirty="0" smtClean="0">
                <a:sym typeface="Wingdings" pitchFamily="2" charset="2"/>
              </a:rPr>
              <a:t> vonal bezárása, kattintás a körvonal belsejébe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7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u="sng" dirty="0" smtClean="0">
                <a:latin typeface="AR BERKLEY" pitchFamily="2" charset="0"/>
              </a:rPr>
              <a:t>Átalakítás:</a:t>
            </a:r>
            <a:endParaRPr lang="hu-HU" sz="2800" u="sng" dirty="0">
              <a:latin typeface="AR BERKLEY" pitchFamily="2" charset="0"/>
            </a:endParaRPr>
          </a:p>
        </p:txBody>
      </p:sp>
      <p:pic>
        <p:nvPicPr>
          <p:cNvPr id="3073" name="Picture 1" descr="C:\Users\Zotya\Desktop\infóverseny\képek\fo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3851920" cy="2232247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3923928" y="620688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Candles" pitchFamily="2" charset="0"/>
              </a:rPr>
              <a:t>FORGATÁS:</a:t>
            </a:r>
            <a:endParaRPr lang="hu-HU" sz="2400" b="1" dirty="0">
              <a:latin typeface="Candles" pitchFamily="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779005" y="1340768"/>
            <a:ext cx="536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hu-HU" dirty="0" smtClean="0"/>
              <a:t>Meg lehet adni az átalakítás legpontosabb értékeit</a:t>
            </a:r>
          </a:p>
          <a:p>
            <a:pPr>
              <a:buFont typeface="Courier New" pitchFamily="49" charset="0"/>
              <a:buChar char="o"/>
            </a:pPr>
            <a:r>
              <a:rPr lang="hu-HU" dirty="0" smtClean="0"/>
              <a:t>Művelet véglegesítése</a:t>
            </a:r>
            <a:r>
              <a:rPr lang="hu-HU" dirty="0" smtClean="0">
                <a:sym typeface="Wingdings" pitchFamily="2" charset="2"/>
              </a:rPr>
              <a:t> Forgatás gomb megnyomása</a:t>
            </a:r>
            <a:endParaRPr lang="hu-HU" dirty="0"/>
          </a:p>
        </p:txBody>
      </p:sp>
      <p:pic>
        <p:nvPicPr>
          <p:cNvPr id="3074" name="Picture 2" descr="C:\Users\Zotya\Desktop\infóverseny\képek\nyírá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3841" y="3212976"/>
            <a:ext cx="3320159" cy="2376264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899592" y="3140968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Candles" pitchFamily="2" charset="0"/>
              </a:rPr>
              <a:t>NYÍRÁS:</a:t>
            </a:r>
            <a:endParaRPr lang="hu-HU" sz="2800" dirty="0">
              <a:latin typeface="Candles" pitchFamily="2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79512" y="4077072"/>
            <a:ext cx="493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hu-HU" dirty="0" smtClean="0"/>
              <a:t> balról alulról jobbra fölfelé dőlő ellipszis jön létre</a:t>
            </a:r>
            <a:endParaRPr lang="hu-HU" dirty="0"/>
          </a:p>
        </p:txBody>
      </p:sp>
      <p:pic>
        <p:nvPicPr>
          <p:cNvPr id="3075" name="Picture 3" descr="C:\Users\Zotya\Desktop\infóverseny\képek\for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48680"/>
            <a:ext cx="505670" cy="468213"/>
          </a:xfrm>
          <a:prstGeom prst="rect">
            <a:avLst/>
          </a:prstGeom>
          <a:noFill/>
        </p:spPr>
      </p:pic>
      <p:pic>
        <p:nvPicPr>
          <p:cNvPr id="3076" name="Picture 4" descr="C:\Users\Zotya\Desktop\infóverseny\képek\nyí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140968"/>
            <a:ext cx="492777" cy="453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Zotya\Desktop\infóverseny\képek\per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48472" cy="2349534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4211960" y="0"/>
            <a:ext cx="3541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Candles" pitchFamily="2" charset="0"/>
              </a:rPr>
              <a:t>PERSPEKTÍVA:</a:t>
            </a:r>
            <a:endParaRPr lang="hu-HU" sz="2800" dirty="0">
              <a:latin typeface="Candles" pitchFamily="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427984" y="764704"/>
            <a:ext cx="471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dirty="0" smtClean="0"/>
              <a:t> Távlatot ad az objektumoknak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/>
              <a:t> Az elő nem forduló 3 dimenzió, az  „a-z” tengely mélységének szimulálása</a:t>
            </a:r>
            <a:endParaRPr lang="hu-HU" dirty="0"/>
          </a:p>
        </p:txBody>
      </p:sp>
      <p:pic>
        <p:nvPicPr>
          <p:cNvPr id="44037" name="Picture 5" descr="C:\Users\Zotya\Desktop\infóverseny\képek\tük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2650" y="2852936"/>
            <a:ext cx="3181350" cy="1990725"/>
          </a:xfrm>
          <a:prstGeom prst="rect">
            <a:avLst/>
          </a:prstGeom>
          <a:noFill/>
        </p:spPr>
      </p:pic>
      <p:pic>
        <p:nvPicPr>
          <p:cNvPr id="44038" name="Picture 6" descr="C:\Users\Zotya\Desktop\infóverseny\képek\tük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2175" y="4848225"/>
            <a:ext cx="3171825" cy="2009775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1259632" y="2780928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Candles" pitchFamily="2" charset="0"/>
              </a:rPr>
              <a:t>TÜKRÖZÉS:</a:t>
            </a:r>
            <a:endParaRPr lang="hu-HU" sz="2800" dirty="0">
              <a:latin typeface="Candles" pitchFamily="2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3573016"/>
            <a:ext cx="519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dirty="0" smtClean="0"/>
              <a:t> A kép pl. bal oldalát lehet áthelyezni a jobb oldalra </a:t>
            </a:r>
            <a:endParaRPr lang="hu-HU" dirty="0"/>
          </a:p>
        </p:txBody>
      </p:sp>
      <p:pic>
        <p:nvPicPr>
          <p:cNvPr id="44039" name="Picture 7" descr="C:\Users\Zotya\Desktop\infóverseny\képek\persp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0"/>
            <a:ext cx="462003" cy="479772"/>
          </a:xfrm>
          <a:prstGeom prst="rect">
            <a:avLst/>
          </a:prstGeom>
          <a:noFill/>
        </p:spPr>
      </p:pic>
      <p:pic>
        <p:nvPicPr>
          <p:cNvPr id="44040" name="Picture 8" descr="C:\Users\Zotya\Desktop\infóverseny\képek\tü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708920"/>
            <a:ext cx="526466" cy="508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87824" y="0"/>
            <a:ext cx="391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Algerian" pitchFamily="82" charset="0"/>
              </a:rPr>
              <a:t>SZÖVEG ÍRÁSA KÉPRE</a:t>
            </a:r>
            <a:endParaRPr lang="hu-HU" sz="2800" dirty="0">
              <a:latin typeface="Algerian" pitchFamily="82" charset="0"/>
            </a:endParaRPr>
          </a:p>
        </p:txBody>
      </p:sp>
      <p:pic>
        <p:nvPicPr>
          <p:cNvPr id="45058" name="Picture 2" descr="C:\Users\Zotya\Desktop\infóverseny\képek\su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616624" cy="2952328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899592" y="4005064"/>
            <a:ext cx="7647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hu-HU" sz="2400" dirty="0" smtClean="0">
                <a:latin typeface="Elephant" pitchFamily="18" charset="0"/>
              </a:rPr>
              <a:t>Szöveg eszköz kiválasztása</a:t>
            </a:r>
          </a:p>
          <a:p>
            <a:pPr marL="342900" indent="-342900">
              <a:buFont typeface="+mj-lt"/>
              <a:buAutoNum type="arabicParenR"/>
            </a:pPr>
            <a:r>
              <a:rPr lang="hu-HU" sz="2400" dirty="0" smtClean="0">
                <a:latin typeface="Elephant" pitchFamily="18" charset="0"/>
              </a:rPr>
              <a:t>A szerkesztendő szöveg helyének a kiválasztása</a:t>
            </a:r>
            <a:endParaRPr lang="hu-HU" sz="2400" dirty="0">
              <a:latin typeface="Elephant" pitchFamily="18" charset="0"/>
            </a:endParaRPr>
          </a:p>
        </p:txBody>
      </p:sp>
      <p:pic>
        <p:nvPicPr>
          <p:cNvPr id="45059" name="Picture 3" descr="C:\Users\Zotya\Desktop\infóverseny\képek\szö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933056"/>
            <a:ext cx="554689" cy="485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99792" y="188640"/>
            <a:ext cx="3852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 CARTER" pitchFamily="2" charset="0"/>
              </a:rPr>
              <a:t>Egy kis képszerkesztés…</a:t>
            </a:r>
            <a:endParaRPr lang="hu-HU" sz="4000" dirty="0">
              <a:latin typeface="AR CARTER" pitchFamily="2" charset="0"/>
            </a:endParaRPr>
          </a:p>
        </p:txBody>
      </p:sp>
      <p:pic>
        <p:nvPicPr>
          <p:cNvPr id="1026" name="Picture 2" descr="C:\Users\Zotya\Desktop\infóverseny\képek\Névtel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4774011" cy="360040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3563888" y="1340768"/>
            <a:ext cx="169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latin typeface="AR BONNIE" pitchFamily="2" charset="0"/>
              </a:rPr>
              <a:t>Puzzle-s kép</a:t>
            </a:r>
            <a:endParaRPr lang="hu-HU" sz="3600" dirty="0">
              <a:latin typeface="AR BONNI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Túra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c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űhely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űhel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űhel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endület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467</Words>
  <Application>Microsoft Office PowerPoint</Application>
  <PresentationFormat>Diavetítés a képernyőre (4:3 oldalarány)</PresentationFormat>
  <Paragraphs>92</Paragraphs>
  <Slides>16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6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Túra</vt:lpstr>
      <vt:lpstr>Műhely</vt:lpstr>
      <vt:lpstr>Office-téma</vt:lpstr>
      <vt:lpstr>Papír</vt:lpstr>
      <vt:lpstr>Lendület</vt:lpstr>
      <vt:lpstr>Sétatér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Zotya</dc:creator>
  <cp:lastModifiedBy>Zotya</cp:lastModifiedBy>
  <cp:revision>41</cp:revision>
  <dcterms:created xsi:type="dcterms:W3CDTF">2013-12-19T20:00:27Z</dcterms:created>
  <dcterms:modified xsi:type="dcterms:W3CDTF">2013-12-30T09:44:04Z</dcterms:modified>
</cp:coreProperties>
</file>