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69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4660"/>
  </p:normalViewPr>
  <p:slideViewPr>
    <p:cSldViewPr snapToGrid="0">
      <p:cViewPr>
        <p:scale>
          <a:sx n="81" d="100"/>
          <a:sy n="81" d="100"/>
        </p:scale>
        <p:origin x="-72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AF28-9D6D-44F1-9615-1F52A6D8CE37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CDBB-5494-4BC8-806A-3C24F625F2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42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AF28-9D6D-44F1-9615-1F52A6D8CE37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CDBB-5494-4BC8-806A-3C24F625F2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39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AF28-9D6D-44F1-9615-1F52A6D8CE37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CDBB-5494-4BC8-806A-3C24F625F2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91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AF28-9D6D-44F1-9615-1F52A6D8CE37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CDBB-5494-4BC8-806A-3C24F625F2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734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AF28-9D6D-44F1-9615-1F52A6D8CE37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CDBB-5494-4BC8-806A-3C24F625F2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909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AF28-9D6D-44F1-9615-1F52A6D8CE37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CDBB-5494-4BC8-806A-3C24F625F2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51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AF28-9D6D-44F1-9615-1F52A6D8CE37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CDBB-5494-4BC8-806A-3C24F625F2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85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AF28-9D6D-44F1-9615-1F52A6D8CE37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CDBB-5494-4BC8-806A-3C24F625F2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64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AF28-9D6D-44F1-9615-1F52A6D8CE37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CDBB-5494-4BC8-806A-3C24F625F2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356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AF28-9D6D-44F1-9615-1F52A6D8CE37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CDBB-5494-4BC8-806A-3C24F625F2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22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AF28-9D6D-44F1-9615-1F52A6D8CE37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CDBB-5494-4BC8-806A-3C24F625F2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662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7AF28-9D6D-44F1-9615-1F52A6D8CE37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5CDBB-5494-4BC8-806A-3C24F625F2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0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" TargetMode="External"/><Relationship Id="rId2" Type="http://schemas.openxmlformats.org/officeDocument/2006/relationships/hyperlink" Target="http://gimp.qwqw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clic.net/dclic/wp-content/uploads/2012/06/gimp.png" TargetMode="External"/><Relationship Id="rId5" Type="http://schemas.openxmlformats.org/officeDocument/2006/relationships/hyperlink" Target="http://letolt&#233;s.com/letoltes/kepek/adatlap/zenelej%C3%A1tsz%C3%B3k/2010/01/28/gimp.png" TargetMode="External"/><Relationship Id="rId4" Type="http://schemas.openxmlformats.org/officeDocument/2006/relationships/hyperlink" Target="http://2.bp.blogspot.com/_Tfd4Wo-z3e0/SwIevhlTYzI/AAAAAAAAAOU/9YNBP960Zgg/s1600/faq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44" y="275554"/>
            <a:ext cx="7834303" cy="6543093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524000" y="0"/>
            <a:ext cx="9496926" cy="1503947"/>
          </a:xfrm>
        </p:spPr>
        <p:txBody>
          <a:bodyPr>
            <a:normAutofit/>
          </a:bodyPr>
          <a:lstStyle/>
          <a:p>
            <a:r>
              <a:rPr lang="hu-H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Rétegek használata GIMP képszerkesztő programban</a:t>
            </a:r>
            <a:endParaRPr lang="hu-H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5162885"/>
            <a:ext cx="9144000" cy="16557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hu-H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Készítette: Nagy Lajos</a:t>
            </a:r>
          </a:p>
          <a:p>
            <a:pPr>
              <a:spcBef>
                <a:spcPts val="0"/>
              </a:spcBef>
            </a:pP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Felkészítő tanárom: 			Dr. Csigéné Beke Katalin</a:t>
            </a:r>
          </a:p>
          <a:p>
            <a:pPr algn="l">
              <a:spcBef>
                <a:spcPts val="0"/>
              </a:spcBef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Iskola: 			Diószegi Sámuel Baptista Szakközép-és Szakiskola</a:t>
            </a:r>
          </a:p>
          <a:p>
            <a:pPr algn="l">
              <a:spcBef>
                <a:spcPts val="0"/>
              </a:spcBef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(4027 Debrecen  Böszörményi út 23)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5477" y="2074985"/>
            <a:ext cx="2391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Fülemüle tehetségkutató informatika verseny </a:t>
            </a:r>
          </a:p>
          <a:p>
            <a:pPr algn="ctr"/>
            <a:r>
              <a:rPr lang="hu-HU" dirty="0"/>
              <a:t>2013-2014 </a:t>
            </a:r>
          </a:p>
          <a:p>
            <a:pPr algn="ctr"/>
            <a:r>
              <a:rPr lang="hu-HU" dirty="0"/>
              <a:t>„Én így tanítanám az informatikát.” </a:t>
            </a:r>
          </a:p>
        </p:txBody>
      </p:sp>
    </p:spTree>
    <p:extLst>
      <p:ext uri="{BB962C8B-B14F-4D97-AF65-F5344CB8AC3E}">
        <p14:creationId xmlns:p14="http://schemas.microsoft.com/office/powerpoint/2010/main" val="41563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A szem utáni kocka / rétegek egyesítése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erre kattintasz, akkor az adott réteg egyesül, egybe olvad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925" y="2683794"/>
            <a:ext cx="19621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Rétegek átlátszóságának ( </a:t>
            </a: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</a:rPr>
              <a:t>opacity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 ) állítása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rétegeknél fent van az átlátszóság állíthatósága</a:t>
            </a:r>
          </a:p>
          <a:p>
            <a:pPr marL="0" indent="0">
              <a:buNone/>
            </a:pPr>
            <a:r>
              <a:rPr lang="hu-HU" dirty="0" smtClean="0"/>
              <a:t>- Ha az </a:t>
            </a:r>
            <a:r>
              <a:rPr lang="hu-HU" b="1" dirty="0" smtClean="0"/>
              <a:t>átlátszóságot alacsonyabb értékre veszed</a:t>
            </a:r>
            <a:r>
              <a:rPr lang="hu-HU" dirty="0" smtClean="0"/>
              <a:t>, tehát nem 100 –</a:t>
            </a:r>
            <a:r>
              <a:rPr lang="hu-HU" dirty="0" err="1" smtClean="0"/>
              <a:t>ra</a:t>
            </a:r>
            <a:r>
              <a:rPr lang="hu-HU" dirty="0" smtClean="0"/>
              <a:t> hanem pl. 50 –re akkor </a:t>
            </a:r>
            <a:r>
              <a:rPr lang="hu-HU" b="1" dirty="0" smtClean="0"/>
              <a:t>az adott réteg áttetszővé válik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451" y="2788151"/>
            <a:ext cx="19716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Kijelölt elemek réteggé alakítása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291011" cy="196215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dirty="0" smtClean="0"/>
              <a:t>Ha egy képen kijelöltél ellipszis vagy téglalap kijelölővel, és azt kitöltötted színnel, az még nem réteg, csak egy része a háttérnek, és így alakítani sem tudsz rajta, nem tudod mozgatni a háttéren, ha azt akarod, hogy a kijelölt részt rétegként kezelje a program, akkor miután megtörtént a kijelölés, és a kijelölt részt kitöltötted színnel, nyomsz egy </a:t>
            </a:r>
            <a:r>
              <a:rPr lang="hu-HU" dirty="0" err="1" smtClean="0"/>
              <a:t>Ctrl</a:t>
            </a:r>
            <a:r>
              <a:rPr lang="hu-HU" dirty="0" smtClean="0"/>
              <a:t>+C és </a:t>
            </a:r>
            <a:r>
              <a:rPr lang="hu-HU" dirty="0" err="1" smtClean="0"/>
              <a:t>Ctrl</a:t>
            </a:r>
            <a:r>
              <a:rPr lang="hu-HU" dirty="0" smtClean="0"/>
              <a:t>+V –t.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697" y="3922712"/>
            <a:ext cx="2230605" cy="28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8000" b="1" dirty="0" smtClean="0">
                <a:solidFill>
                  <a:schemeClr val="accent1">
                    <a:lumMod val="75000"/>
                  </a:schemeClr>
                </a:solidFill>
              </a:rPr>
              <a:t>Kérdések</a:t>
            </a:r>
            <a:endParaRPr lang="hu-HU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52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Mikor kezdődött a GIMP fejlesztése?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A: 1995</a:t>
            </a:r>
          </a:p>
          <a:p>
            <a:r>
              <a:rPr lang="hu-HU" dirty="0" smtClean="0"/>
              <a:t>B: 2003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81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Hogy lehet új réteget létrehozni?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A: jobb egérgomb ‚</a:t>
            </a:r>
            <a:r>
              <a:rPr lang="hu-HU" dirty="0" err="1" smtClean="0"/>
              <a:t>delete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’</a:t>
            </a:r>
            <a:br>
              <a:rPr lang="hu-HU" dirty="0" smtClean="0"/>
            </a:br>
            <a:r>
              <a:rPr lang="hu-HU" dirty="0" smtClean="0"/>
              <a:t>B: jobb egérgomb ‚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’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73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Hogy lehet réteget törölni?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A: jobb egérgomb ‚</a:t>
            </a:r>
            <a:r>
              <a:rPr lang="hu-HU" dirty="0" err="1" smtClean="0"/>
              <a:t>duplicate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’</a:t>
            </a:r>
            <a:br>
              <a:rPr lang="hu-HU" dirty="0" smtClean="0"/>
            </a:br>
            <a:r>
              <a:rPr lang="hu-HU" dirty="0" smtClean="0"/>
              <a:t>B: jobb egérgomb ‚</a:t>
            </a:r>
            <a:r>
              <a:rPr lang="hu-HU" dirty="0" err="1" smtClean="0"/>
              <a:t>delete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’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13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45142" y="1998618"/>
            <a:ext cx="6146457" cy="4624919"/>
          </a:xfrm>
          <a:blipFill>
            <a:blip r:embed="rId2">
              <a:alphaModFix amt="44000"/>
            </a:blip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934011" y="493765"/>
            <a:ext cx="8370573" cy="21439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hu-H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Köszönöm a figyelmet</a:t>
            </a:r>
            <a:endParaRPr lang="hu-H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2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Források</a:t>
            </a:r>
            <a:endParaRPr lang="hu-H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http://gimp.qwqw.hu</a:t>
            </a:r>
            <a:endParaRPr lang="hu-HU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http://hu.wikipedia.org</a:t>
            </a:r>
            <a:endParaRPr lang="hu-HU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http://2.bp.blogspot.com/_Tfd4Wo-z3e0/</a:t>
            </a:r>
            <a:r>
              <a:rPr lang="hu-HU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SwIevhlTYzI</a:t>
            </a:r>
            <a:r>
              <a:rPr lang="hu-HU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/AAAAAAAAAOU/9YNBP960Zgg/s1600/</a:t>
            </a:r>
            <a:r>
              <a:rPr lang="hu-HU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faq.jpg</a:t>
            </a:r>
            <a:endParaRPr lang="hu-HU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5"/>
              </a:rPr>
              <a:t>http://xn--letolts-gya.com/letoltes/kepek/adatlap/zenelej%C3%A1tsz%C3%B3k/2010/01/28/gimp.png</a:t>
            </a:r>
            <a:endParaRPr lang="hu-HU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6"/>
              </a:rPr>
              <a:t>http://www.dclic.net/dclic/wp-content/uploads/2012/06/gimp.png</a:t>
            </a:r>
            <a:endParaRPr lang="hu-HU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14" y="0"/>
            <a:ext cx="8932985" cy="6858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0254912" y="1425742"/>
            <a:ext cx="1937088" cy="315829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3176337" y="3290637"/>
            <a:ext cx="6629400" cy="577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47509" y="1254369"/>
            <a:ext cx="3223846" cy="4044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/>
              <a:t>Ebben a bemutatóban megismerkedhetünk azzal, hogy mi a azok a réteg, miért fontos és, hogyan lehet velük dolgozni.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144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0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1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10" presetClass="exit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10" presetClass="entr" presetSubtype="0" fill="hold" grpId="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6" grpId="3" animBg="1"/>
          <p:bldP spid="6" grpId="4" animBg="1"/>
          <p:bldP spid="8" grpId="0" animBg="1"/>
          <p:bldP spid="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10" presetClass="exit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10" presetClass="entr" presetSubtype="0" fill="hold" grpId="4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6" grpId="2" animBg="1"/>
          <p:bldP spid="6" grpId="3" animBg="1"/>
          <p:bldP spid="6" grpId="4" animBg="1"/>
          <p:bldP spid="8" grpId="0" animBg="1"/>
          <p:bldP spid="3" grpId="0" build="p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  <a:effectLst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95046"/>
            <a:ext cx="10515600" cy="4120197"/>
          </a:xfrm>
        </p:spPr>
        <p:txBody>
          <a:bodyPr/>
          <a:lstStyle/>
          <a:p>
            <a:r>
              <a:rPr lang="hu-HU" dirty="0" smtClean="0"/>
              <a:t>Miért fontos a réteg?</a:t>
            </a:r>
          </a:p>
          <a:p>
            <a:r>
              <a:rPr lang="hu-HU" dirty="0" smtClean="0"/>
              <a:t>Hogyan készítsünk rétegeket?</a:t>
            </a:r>
          </a:p>
          <a:p>
            <a:r>
              <a:rPr lang="hu-HU" dirty="0" smtClean="0"/>
              <a:t>Mi az a képek (rétegek) előtti ‚szem’?</a:t>
            </a:r>
          </a:p>
          <a:p>
            <a:r>
              <a:rPr lang="hu-HU" dirty="0" smtClean="0"/>
              <a:t>Hogyan kell a rétegeket egyesíteni?</a:t>
            </a:r>
          </a:p>
          <a:p>
            <a:r>
              <a:rPr lang="hu-HU" dirty="0" smtClean="0"/>
              <a:t>Hogy kell a rétegek átlátszóságát ( </a:t>
            </a:r>
            <a:r>
              <a:rPr lang="hu-HU" dirty="0" err="1" smtClean="0"/>
              <a:t>opacity</a:t>
            </a:r>
            <a:r>
              <a:rPr lang="hu-HU" dirty="0"/>
              <a:t> </a:t>
            </a:r>
            <a:r>
              <a:rPr lang="hu-HU" dirty="0" smtClean="0"/>
              <a:t>) állítani?</a:t>
            </a:r>
          </a:p>
          <a:p>
            <a:r>
              <a:rPr lang="hu-HU" dirty="0" smtClean="0"/>
              <a:t>Hogyan kell kijelölt elemet réteggé alakítani?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106904" y="5515243"/>
            <a:ext cx="9978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minden feltett kérdésre válasz adódik, ha figyeltek!</a:t>
            </a:r>
            <a:endParaRPr lang="hu-H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3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3716" y="0"/>
            <a:ext cx="4054642" cy="1624263"/>
          </a:xfrm>
        </p:spPr>
        <p:txBody>
          <a:bodyPr/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is az a GIMP?</a:t>
            </a:r>
            <a:endParaRPr lang="hu-H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4489938"/>
            <a:ext cx="12192000" cy="2368062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/>
              <a:t>A </a:t>
            </a:r>
            <a:r>
              <a:rPr lang="hu-HU" b="1" dirty="0"/>
              <a:t>GIMP</a:t>
            </a:r>
            <a:r>
              <a:rPr lang="hu-HU" dirty="0"/>
              <a:t> </a:t>
            </a:r>
            <a:r>
              <a:rPr lang="hu-HU" dirty="0" smtClean="0"/>
              <a:t>(GNU</a:t>
            </a:r>
            <a:r>
              <a:rPr lang="hu-HU" dirty="0"/>
              <a:t> Image </a:t>
            </a:r>
            <a:r>
              <a:rPr lang="hu-HU" dirty="0" err="1"/>
              <a:t>Manipulation</a:t>
            </a:r>
            <a:r>
              <a:rPr lang="hu-HU" dirty="0"/>
              <a:t> Program) </a:t>
            </a:r>
            <a:r>
              <a:rPr lang="hu-HU" dirty="0" smtClean="0"/>
              <a:t>egy bittérképes képszerkesztő program. </a:t>
            </a:r>
            <a:r>
              <a:rPr lang="hu-HU" dirty="0"/>
              <a:t>Támogatja a rétegek kezelését, </a:t>
            </a:r>
            <a:r>
              <a:rPr lang="hu-HU" dirty="0" smtClean="0"/>
              <a:t>átlátszóságát</a:t>
            </a:r>
            <a:r>
              <a:rPr lang="hu-HU" dirty="0"/>
              <a:t>. Van némi </a:t>
            </a:r>
            <a:r>
              <a:rPr lang="hu-HU" dirty="0" smtClean="0"/>
              <a:t>vektorgrafikus</a:t>
            </a:r>
            <a:r>
              <a:rPr lang="hu-HU" dirty="0"/>
              <a:t> támogatás is benne. A projektet </a:t>
            </a:r>
            <a:r>
              <a:rPr lang="hu-HU" dirty="0" smtClean="0"/>
              <a:t>1995-ben</a:t>
            </a:r>
            <a:r>
              <a:rPr lang="hu-HU" dirty="0"/>
              <a:t> </a:t>
            </a:r>
            <a:r>
              <a:rPr lang="hu-HU" dirty="0" smtClean="0"/>
              <a:t>Spencer </a:t>
            </a:r>
            <a:r>
              <a:rPr lang="hu-HU" dirty="0" err="1" smtClean="0"/>
              <a:t>Kimball</a:t>
            </a:r>
            <a:r>
              <a:rPr lang="hu-HU" dirty="0"/>
              <a:t> és </a:t>
            </a:r>
            <a:r>
              <a:rPr lang="hu-HU" dirty="0" smtClean="0"/>
              <a:t>Peter </a:t>
            </a:r>
            <a:r>
              <a:rPr lang="hu-HU" dirty="0" err="1" smtClean="0"/>
              <a:t>Mattis</a:t>
            </a:r>
            <a:r>
              <a:rPr lang="hu-HU" dirty="0"/>
              <a:t> kezdte, jelenleg önkéntesek csoportja tartja karban és fejleszti. Szabadon felhasználható a </a:t>
            </a:r>
            <a:r>
              <a:rPr lang="hu-HU" dirty="0" smtClean="0"/>
              <a:t>GPL licenc</a:t>
            </a:r>
            <a:r>
              <a:rPr lang="hu-HU" dirty="0"/>
              <a:t> alatt.</a:t>
            </a:r>
          </a:p>
        </p:txBody>
      </p:sp>
    </p:spTree>
    <p:extLst>
      <p:ext uri="{BB962C8B-B14F-4D97-AF65-F5344CB8AC3E}">
        <p14:creationId xmlns:p14="http://schemas.microsoft.com/office/powerpoint/2010/main" val="5622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chemeClr val="accent1">
                    <a:lumMod val="75000"/>
                  </a:schemeClr>
                </a:solidFill>
              </a:rPr>
              <a:t>Rétegek készítése</a:t>
            </a:r>
            <a:endParaRPr lang="hu-H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Csak rétegként kezelt képrészletet tudsz alakítani, mozgatni a háttérben.</a:t>
            </a:r>
          </a:p>
          <a:p>
            <a:r>
              <a:rPr lang="hu-HU" dirty="0" smtClean="0"/>
              <a:t>Először is a rétegeket úgy láthatod, ha nyomsz egy </a:t>
            </a:r>
            <a:r>
              <a:rPr lang="hu-HU" dirty="0" err="1" smtClean="0"/>
              <a:t>ctrl</a:t>
            </a:r>
            <a:r>
              <a:rPr lang="hu-HU" dirty="0" smtClean="0"/>
              <a:t>+l –t.</a:t>
            </a:r>
          </a:p>
          <a:p>
            <a:r>
              <a:rPr lang="hu-HU" dirty="0" smtClean="0"/>
              <a:t>Megjelenik ez az ablak: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244" y="3235158"/>
            <a:ext cx="2326104" cy="34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25415"/>
            <a:ext cx="10515600" cy="505154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Kép megnyitásakor így néz ki a „</a:t>
            </a:r>
            <a:r>
              <a:rPr lang="hu-HU" dirty="0" err="1" smtClean="0"/>
              <a:t>Layers</a:t>
            </a:r>
            <a:r>
              <a:rPr lang="hu-HU" dirty="0" smtClean="0"/>
              <a:t>” ablak: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69" y="2729030"/>
            <a:ext cx="2404061" cy="390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Ha új képet teszel rá ( file &gt; </a:t>
            </a:r>
            <a:r>
              <a:rPr lang="hu-HU" dirty="0" err="1" smtClean="0"/>
              <a:t>open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layers</a:t>
            </a:r>
            <a:r>
              <a:rPr lang="hu-HU" dirty="0" smtClean="0"/>
              <a:t> ), akkor az a kép jelenik meg rétegként.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285" y="2754740"/>
            <a:ext cx="2171199" cy="3422223"/>
          </a:xfrm>
          <a:prstGeom prst="rect">
            <a:avLst/>
          </a:prstGeom>
        </p:spPr>
      </p:pic>
      <p:sp>
        <p:nvSpPr>
          <p:cNvPr id="5" name="Kanyar felfelé 4"/>
          <p:cNvSpPr/>
          <p:nvPr/>
        </p:nvSpPr>
        <p:spPr>
          <a:xfrm rot="5400000">
            <a:off x="2479137" y="2300169"/>
            <a:ext cx="1492407" cy="3027194"/>
          </a:xfrm>
          <a:prstGeom prst="bentUpArrow">
            <a:avLst>
              <a:gd name="adj1" fmla="val 1613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4942221" y="3898231"/>
            <a:ext cx="2029326" cy="445169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00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Rétegek duplázása, törlése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Rétegeket lehet duplázni, ha két ugyan olyan képet szeretnél</a:t>
            </a:r>
          </a:p>
          <a:p>
            <a:pPr marL="0" indent="0">
              <a:buNone/>
            </a:pPr>
            <a:r>
              <a:rPr lang="hu-HU" dirty="0" smtClean="0"/>
              <a:t>- Kattints a rétegre ( jobb egérgomb ) amit duplázni szeretnél és </a:t>
            </a:r>
            <a:r>
              <a:rPr lang="hu-HU" dirty="0" err="1" smtClean="0"/>
              <a:t>Duplicate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Ugyan itt tudod törölni is a réteget</a:t>
            </a:r>
          </a:p>
          <a:p>
            <a:pPr marL="0" indent="0">
              <a:buNone/>
            </a:pPr>
            <a:r>
              <a:rPr lang="hu-HU" dirty="0" smtClean="0"/>
              <a:t>- </a:t>
            </a:r>
            <a:r>
              <a:rPr lang="hu-HU" dirty="0" err="1" smtClean="0"/>
              <a:t>Delete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- Illetve tehetsz új réteget &gt; New </a:t>
            </a:r>
            <a:r>
              <a:rPr lang="hu-HU" dirty="0" err="1" smtClean="0"/>
              <a:t>Layer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832" y="2769568"/>
            <a:ext cx="2654717" cy="34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chemeClr val="accent1">
                    <a:lumMod val="75000"/>
                  </a:schemeClr>
                </a:solidFill>
              </a:rPr>
              <a:t>A képek ( rétegek ) előtti ‚szem’</a:t>
            </a:r>
            <a:endParaRPr lang="hu-H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erre kattintasz, akkor a munkádon az adott réteg nem látszódik. A réteg nem törlődik, így bármikor láthatóvá teheted</a:t>
            </a:r>
          </a:p>
          <a:p>
            <a:r>
              <a:rPr lang="hu-HU" dirty="0" smtClean="0"/>
              <a:t>Ha rá kattintasz, akkor egy fehér kocka lesz a szem helyén.</a:t>
            </a:r>
          </a:p>
          <a:p>
            <a:r>
              <a:rPr lang="hu-HU" dirty="0" smtClean="0"/>
              <a:t>Ha ismét kattintasz rá akkor a réteg újra látszódni fog a munkádon.</a:t>
            </a:r>
          </a:p>
        </p:txBody>
      </p:sp>
    </p:spTree>
    <p:extLst>
      <p:ext uri="{BB962C8B-B14F-4D97-AF65-F5344CB8AC3E}">
        <p14:creationId xmlns:p14="http://schemas.microsoft.com/office/powerpoint/2010/main" val="10881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471</Words>
  <Application>Microsoft Office PowerPoint</Application>
  <PresentationFormat>Egyéni</PresentationFormat>
  <Paragraphs>58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Rétegek használata GIMP képszerkesztő programban</vt:lpstr>
      <vt:lpstr>PowerPoint bemutató</vt:lpstr>
      <vt:lpstr>Kérdések:</vt:lpstr>
      <vt:lpstr>Mi is az a GIMP?</vt:lpstr>
      <vt:lpstr>Rétegek készítése</vt:lpstr>
      <vt:lpstr>PowerPoint bemutató</vt:lpstr>
      <vt:lpstr>PowerPoint bemutató</vt:lpstr>
      <vt:lpstr>Rétegek duplázása, törlése</vt:lpstr>
      <vt:lpstr>A képek ( rétegek ) előtti ‚szem’</vt:lpstr>
      <vt:lpstr>A szem utáni kocka / rétegek egyesítése</vt:lpstr>
      <vt:lpstr>Rétegek átlátszóságának ( opacity ) állítása</vt:lpstr>
      <vt:lpstr>Kijelölt elemek réteggé alakítása</vt:lpstr>
      <vt:lpstr>Kérdések</vt:lpstr>
      <vt:lpstr>Mikor kezdődött a GIMP fejlesztése?</vt:lpstr>
      <vt:lpstr>Hogy lehet új réteget létrehozni?</vt:lpstr>
      <vt:lpstr>Hogy lehet réteget törölni?</vt:lpstr>
      <vt:lpstr>PowerPoint bemutató</vt:lpstr>
      <vt:lpstr>Források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Rétegek használata GIMP képszerkesztő programban</dc:title>
  <dc:creator>Lajos</dc:creator>
  <cp:lastModifiedBy>Informatika</cp:lastModifiedBy>
  <cp:revision>23</cp:revision>
  <dcterms:created xsi:type="dcterms:W3CDTF">2014-01-26T09:37:49Z</dcterms:created>
  <dcterms:modified xsi:type="dcterms:W3CDTF">2014-01-27T11:51:41Z</dcterms:modified>
</cp:coreProperties>
</file>