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6" r:id="rId8"/>
    <p:sldId id="260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6" autoAdjust="0"/>
    <p:restoredTop sz="94660"/>
  </p:normalViewPr>
  <p:slideViewPr>
    <p:cSldViewPr>
      <p:cViewPr varScale="1">
        <p:scale>
          <a:sx n="91" d="100"/>
          <a:sy n="91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E236C-4051-467A-BB1D-0E4B772F8651}" type="doc">
      <dgm:prSet loTypeId="urn:microsoft.com/office/officeart/2005/8/layout/p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367A4FD-99A3-4A42-8F8F-B026284C1FE6}">
      <dgm:prSet phldrT="[Szöveg]"/>
      <dgm:spPr/>
      <dgm:t>
        <a:bodyPr/>
        <a:lstStyle/>
        <a:p>
          <a:pPr algn="ctr"/>
          <a:r>
            <a:rPr lang="hu-HU" dirty="0" smtClean="0"/>
            <a:t>LibreOffice </a:t>
          </a:r>
          <a:r>
            <a:rPr lang="hu-HU" dirty="0" err="1" smtClean="0"/>
            <a:t>Writer</a:t>
          </a:r>
          <a:r>
            <a:rPr lang="hu-HU" dirty="0" smtClean="0"/>
            <a:t> </a:t>
          </a:r>
          <a:endParaRPr lang="hu-HU" dirty="0"/>
        </a:p>
      </dgm:t>
    </dgm:pt>
    <dgm:pt modelId="{85BD3DA1-EA90-4267-BA27-88480FEF07BA}" type="parTrans" cxnId="{09FE691B-6ED6-4F19-9664-A66B508F1E18}">
      <dgm:prSet/>
      <dgm:spPr/>
      <dgm:t>
        <a:bodyPr/>
        <a:lstStyle/>
        <a:p>
          <a:pPr algn="ctr"/>
          <a:endParaRPr lang="hu-HU"/>
        </a:p>
      </dgm:t>
    </dgm:pt>
    <dgm:pt modelId="{13B70A7D-E1B8-424C-B857-F2EFF15CA05E}" type="sibTrans" cxnId="{09FE691B-6ED6-4F19-9664-A66B508F1E18}">
      <dgm:prSet/>
      <dgm:spPr/>
      <dgm:t>
        <a:bodyPr/>
        <a:lstStyle/>
        <a:p>
          <a:pPr algn="ctr"/>
          <a:endParaRPr lang="hu-HU"/>
        </a:p>
      </dgm:t>
    </dgm:pt>
    <dgm:pt modelId="{EEE09B5B-A661-4983-88D3-514293C5A1E0}">
      <dgm:prSet phldrT="[Szöveg]"/>
      <dgm:spPr/>
      <dgm:t>
        <a:bodyPr/>
        <a:lstStyle/>
        <a:p>
          <a:pPr algn="ctr"/>
          <a:r>
            <a:rPr lang="hu-HU" dirty="0" smtClean="0"/>
            <a:t>LibreOffice </a:t>
          </a:r>
          <a:r>
            <a:rPr lang="hu-HU" dirty="0" err="1" smtClean="0"/>
            <a:t>Calc</a:t>
          </a:r>
          <a:r>
            <a:rPr lang="hu-HU" dirty="0" smtClean="0"/>
            <a:t> </a:t>
          </a:r>
          <a:endParaRPr lang="hu-HU" dirty="0"/>
        </a:p>
      </dgm:t>
    </dgm:pt>
    <dgm:pt modelId="{3D1EB928-E0C6-4FD9-BC37-47EF296C5796}" type="parTrans" cxnId="{CF1ADD0D-4581-4C91-A230-14A86DCEAF66}">
      <dgm:prSet/>
      <dgm:spPr/>
      <dgm:t>
        <a:bodyPr/>
        <a:lstStyle/>
        <a:p>
          <a:pPr algn="ctr"/>
          <a:endParaRPr lang="hu-HU"/>
        </a:p>
      </dgm:t>
    </dgm:pt>
    <dgm:pt modelId="{360F128A-6615-4128-B24C-5A5799CA3F06}" type="sibTrans" cxnId="{CF1ADD0D-4581-4C91-A230-14A86DCEAF66}">
      <dgm:prSet/>
      <dgm:spPr/>
      <dgm:t>
        <a:bodyPr/>
        <a:lstStyle/>
        <a:p>
          <a:pPr algn="ctr"/>
          <a:endParaRPr lang="hu-HU"/>
        </a:p>
      </dgm:t>
    </dgm:pt>
    <dgm:pt modelId="{C20873A4-85D9-4F2B-9BE0-2DDBC4B57141}">
      <dgm:prSet phldrT="[Szöveg]"/>
      <dgm:spPr/>
      <dgm:t>
        <a:bodyPr/>
        <a:lstStyle/>
        <a:p>
          <a:pPr algn="ctr"/>
          <a:r>
            <a:rPr lang="hu-HU" dirty="0" smtClean="0"/>
            <a:t>(táblázatkezelés)</a:t>
          </a:r>
          <a:endParaRPr lang="hu-HU" dirty="0"/>
        </a:p>
      </dgm:t>
    </dgm:pt>
    <dgm:pt modelId="{B073D46E-7956-4772-897B-1475BDEEE75F}" type="parTrans" cxnId="{4373DA33-6C70-415A-A02B-4D9A2E53DC58}">
      <dgm:prSet/>
      <dgm:spPr/>
      <dgm:t>
        <a:bodyPr/>
        <a:lstStyle/>
        <a:p>
          <a:pPr algn="ctr"/>
          <a:endParaRPr lang="hu-HU"/>
        </a:p>
      </dgm:t>
    </dgm:pt>
    <dgm:pt modelId="{F885FFD5-3968-4A3D-8C66-F12AB756B4A6}" type="sibTrans" cxnId="{4373DA33-6C70-415A-A02B-4D9A2E53DC58}">
      <dgm:prSet/>
      <dgm:spPr/>
      <dgm:t>
        <a:bodyPr/>
        <a:lstStyle/>
        <a:p>
          <a:pPr algn="ctr"/>
          <a:endParaRPr lang="hu-HU"/>
        </a:p>
      </dgm:t>
    </dgm:pt>
    <dgm:pt modelId="{1D2CB40F-8745-4DB0-BF1A-0E722A2CF6CB}">
      <dgm:prSet phldrT="[Szöveg]"/>
      <dgm:spPr/>
      <dgm:t>
        <a:bodyPr/>
        <a:lstStyle/>
        <a:p>
          <a:pPr algn="ctr"/>
          <a:r>
            <a:rPr lang="hu-HU" dirty="0" smtClean="0"/>
            <a:t>LibreOffice </a:t>
          </a:r>
          <a:r>
            <a:rPr lang="hu-HU" dirty="0" err="1" smtClean="0"/>
            <a:t>Impress</a:t>
          </a:r>
          <a:r>
            <a:rPr lang="hu-HU" dirty="0" smtClean="0"/>
            <a:t> </a:t>
          </a:r>
          <a:endParaRPr lang="hu-HU" dirty="0"/>
        </a:p>
      </dgm:t>
    </dgm:pt>
    <dgm:pt modelId="{A3915BFB-D2D6-45D7-8A14-99FB8CC3DEED}" type="parTrans" cxnId="{C192B503-DCDE-468B-BF22-E77B04A353DD}">
      <dgm:prSet/>
      <dgm:spPr/>
      <dgm:t>
        <a:bodyPr/>
        <a:lstStyle/>
        <a:p>
          <a:pPr algn="ctr"/>
          <a:endParaRPr lang="hu-HU"/>
        </a:p>
      </dgm:t>
    </dgm:pt>
    <dgm:pt modelId="{A827C423-0EAC-4300-AAF1-DC0F582AB47A}" type="sibTrans" cxnId="{C192B503-DCDE-468B-BF22-E77B04A353DD}">
      <dgm:prSet/>
      <dgm:spPr/>
      <dgm:t>
        <a:bodyPr/>
        <a:lstStyle/>
        <a:p>
          <a:pPr algn="ctr"/>
          <a:endParaRPr lang="hu-HU"/>
        </a:p>
      </dgm:t>
    </dgm:pt>
    <dgm:pt modelId="{8B7B27F8-FD0F-4AAD-B591-886A71C22D7B}">
      <dgm:prSet phldrT="[Szöveg]"/>
      <dgm:spPr/>
      <dgm:t>
        <a:bodyPr/>
        <a:lstStyle/>
        <a:p>
          <a:pPr algn="ctr"/>
          <a:r>
            <a:rPr lang="hu-HU" dirty="0" smtClean="0"/>
            <a:t>(bemutató-készítés)</a:t>
          </a:r>
          <a:endParaRPr lang="hu-HU" dirty="0"/>
        </a:p>
      </dgm:t>
    </dgm:pt>
    <dgm:pt modelId="{C44F0185-B10E-4927-A4C3-F1BDF6EE90EE}" type="parTrans" cxnId="{52F24BF3-8202-40E1-99F9-3A3FD1DE2644}">
      <dgm:prSet/>
      <dgm:spPr/>
      <dgm:t>
        <a:bodyPr/>
        <a:lstStyle/>
        <a:p>
          <a:pPr algn="ctr"/>
          <a:endParaRPr lang="hu-HU"/>
        </a:p>
      </dgm:t>
    </dgm:pt>
    <dgm:pt modelId="{47AD4A34-5B3B-4F1C-8D00-BC9834A54615}" type="sibTrans" cxnId="{52F24BF3-8202-40E1-99F9-3A3FD1DE2644}">
      <dgm:prSet/>
      <dgm:spPr/>
      <dgm:t>
        <a:bodyPr/>
        <a:lstStyle/>
        <a:p>
          <a:pPr algn="ctr"/>
          <a:endParaRPr lang="hu-HU"/>
        </a:p>
      </dgm:t>
    </dgm:pt>
    <dgm:pt modelId="{C6810807-5904-4AAF-9A36-5832646E9DB2}">
      <dgm:prSet phldrT="[Szöveg]"/>
      <dgm:spPr/>
      <dgm:t>
        <a:bodyPr/>
        <a:lstStyle/>
        <a:p>
          <a:pPr algn="ctr"/>
          <a:r>
            <a:rPr lang="hu-HU" dirty="0" smtClean="0"/>
            <a:t>LibreOffice </a:t>
          </a:r>
          <a:r>
            <a:rPr lang="hu-HU" dirty="0" err="1" smtClean="0"/>
            <a:t>Draw</a:t>
          </a:r>
          <a:r>
            <a:rPr lang="hu-HU" dirty="0" smtClean="0"/>
            <a:t> </a:t>
          </a:r>
          <a:endParaRPr lang="hu-HU" dirty="0"/>
        </a:p>
      </dgm:t>
    </dgm:pt>
    <dgm:pt modelId="{86185D9B-FCC7-4C0A-9D95-2EC7C4A57997}" type="parTrans" cxnId="{EFA7A177-A952-4BDA-A1D8-D2CBAF8AA1CB}">
      <dgm:prSet/>
      <dgm:spPr/>
      <dgm:t>
        <a:bodyPr/>
        <a:lstStyle/>
        <a:p>
          <a:pPr algn="ctr"/>
          <a:endParaRPr lang="hu-HU"/>
        </a:p>
      </dgm:t>
    </dgm:pt>
    <dgm:pt modelId="{463F937E-6D35-4729-8A53-04557A41CC71}" type="sibTrans" cxnId="{EFA7A177-A952-4BDA-A1D8-D2CBAF8AA1CB}">
      <dgm:prSet/>
      <dgm:spPr/>
      <dgm:t>
        <a:bodyPr/>
        <a:lstStyle/>
        <a:p>
          <a:pPr algn="ctr"/>
          <a:endParaRPr lang="hu-HU"/>
        </a:p>
      </dgm:t>
    </dgm:pt>
    <dgm:pt modelId="{9588ABD7-D5D9-4D83-80A5-01FAB7BE40D5}">
      <dgm:prSet phldrT="[Szöveg]"/>
      <dgm:spPr/>
      <dgm:t>
        <a:bodyPr/>
        <a:lstStyle/>
        <a:p>
          <a:pPr algn="ctr"/>
          <a:r>
            <a:rPr lang="hu-HU" dirty="0" smtClean="0"/>
            <a:t>(rajzolás)</a:t>
          </a:r>
          <a:endParaRPr lang="hu-HU" dirty="0"/>
        </a:p>
      </dgm:t>
    </dgm:pt>
    <dgm:pt modelId="{8E128E2B-9A08-4626-A81A-81ECFC0C99D1}" type="parTrans" cxnId="{E361BE65-10C4-4915-9F4F-23743590A7F4}">
      <dgm:prSet/>
      <dgm:spPr/>
      <dgm:t>
        <a:bodyPr/>
        <a:lstStyle/>
        <a:p>
          <a:pPr algn="ctr"/>
          <a:endParaRPr lang="hu-HU"/>
        </a:p>
      </dgm:t>
    </dgm:pt>
    <dgm:pt modelId="{901EA32E-0F77-48F3-B5AE-7D78201E44E8}" type="sibTrans" cxnId="{E361BE65-10C4-4915-9F4F-23743590A7F4}">
      <dgm:prSet/>
      <dgm:spPr/>
      <dgm:t>
        <a:bodyPr/>
        <a:lstStyle/>
        <a:p>
          <a:pPr algn="ctr"/>
          <a:endParaRPr lang="hu-HU"/>
        </a:p>
      </dgm:t>
    </dgm:pt>
    <dgm:pt modelId="{CFE13673-A069-4F2F-9893-45D5C1DCDE5D}">
      <dgm:prSet phldrT="[Szöveg]"/>
      <dgm:spPr/>
      <dgm:t>
        <a:bodyPr/>
        <a:lstStyle/>
        <a:p>
          <a:pPr algn="ctr"/>
          <a:r>
            <a:rPr lang="hu-HU" dirty="0" smtClean="0"/>
            <a:t>LibreOffice </a:t>
          </a:r>
          <a:r>
            <a:rPr lang="hu-HU" dirty="0" err="1" smtClean="0"/>
            <a:t>Base</a:t>
          </a:r>
          <a:r>
            <a:rPr lang="hu-HU" dirty="0" smtClean="0"/>
            <a:t> </a:t>
          </a:r>
          <a:endParaRPr lang="hu-HU" dirty="0"/>
        </a:p>
      </dgm:t>
    </dgm:pt>
    <dgm:pt modelId="{EE533AA7-55A6-486F-BDF8-DB6B5127BC1C}" type="parTrans" cxnId="{F4BCC59B-64A0-4F40-9227-027EC5D8D32F}">
      <dgm:prSet/>
      <dgm:spPr/>
      <dgm:t>
        <a:bodyPr/>
        <a:lstStyle/>
        <a:p>
          <a:pPr algn="ctr"/>
          <a:endParaRPr lang="hu-HU"/>
        </a:p>
      </dgm:t>
    </dgm:pt>
    <dgm:pt modelId="{6CF12295-2F01-4887-9915-6B4B2AA68961}" type="sibTrans" cxnId="{F4BCC59B-64A0-4F40-9227-027EC5D8D32F}">
      <dgm:prSet/>
      <dgm:spPr/>
      <dgm:t>
        <a:bodyPr/>
        <a:lstStyle/>
        <a:p>
          <a:pPr algn="ctr"/>
          <a:endParaRPr lang="hu-HU"/>
        </a:p>
      </dgm:t>
    </dgm:pt>
    <dgm:pt modelId="{0CA88FC5-66AE-4E53-8E3C-B55FDB7E2C71}">
      <dgm:prSet phldrT="[Szöveg]"/>
      <dgm:spPr/>
      <dgm:t>
        <a:bodyPr/>
        <a:lstStyle/>
        <a:p>
          <a:pPr algn="ctr"/>
          <a:r>
            <a:rPr lang="hu-HU" dirty="0" smtClean="0"/>
            <a:t>(adatbázis-kezelés)</a:t>
          </a:r>
          <a:endParaRPr lang="hu-HU" dirty="0"/>
        </a:p>
      </dgm:t>
    </dgm:pt>
    <dgm:pt modelId="{1FCCEF06-4590-486B-8751-4E3C2A98F29C}" type="parTrans" cxnId="{BA32B935-C03B-4C33-8DF9-6BB4BF4A43A8}">
      <dgm:prSet/>
      <dgm:spPr/>
      <dgm:t>
        <a:bodyPr/>
        <a:lstStyle/>
        <a:p>
          <a:pPr algn="ctr"/>
          <a:endParaRPr lang="hu-HU"/>
        </a:p>
      </dgm:t>
    </dgm:pt>
    <dgm:pt modelId="{2241A6AD-846C-4EF5-A9BF-6ADC2E6C6F3D}" type="sibTrans" cxnId="{BA32B935-C03B-4C33-8DF9-6BB4BF4A43A8}">
      <dgm:prSet/>
      <dgm:spPr/>
      <dgm:t>
        <a:bodyPr/>
        <a:lstStyle/>
        <a:p>
          <a:pPr algn="ctr"/>
          <a:endParaRPr lang="hu-HU"/>
        </a:p>
      </dgm:t>
    </dgm:pt>
    <dgm:pt modelId="{C62CE9D2-80DF-4843-9E5A-20262338A3DB}">
      <dgm:prSet phldrT="[Szöveg]"/>
      <dgm:spPr/>
      <dgm:t>
        <a:bodyPr/>
        <a:lstStyle/>
        <a:p>
          <a:pPr algn="ctr"/>
          <a:r>
            <a:rPr lang="hu-HU" dirty="0" smtClean="0"/>
            <a:t>(szövegszerkesztés)</a:t>
          </a:r>
          <a:endParaRPr lang="hu-HU" dirty="0"/>
        </a:p>
      </dgm:t>
    </dgm:pt>
    <dgm:pt modelId="{D22B5E65-45BF-4F4C-ACC5-7C38AF32341F}" type="sibTrans" cxnId="{BAF90DDC-FAA3-463C-B7E0-AE7AC77136B6}">
      <dgm:prSet/>
      <dgm:spPr/>
      <dgm:t>
        <a:bodyPr/>
        <a:lstStyle/>
        <a:p>
          <a:pPr algn="ctr"/>
          <a:endParaRPr lang="hu-HU"/>
        </a:p>
      </dgm:t>
    </dgm:pt>
    <dgm:pt modelId="{2B962692-7007-4FB4-B9C1-CCAB0BB7BA43}" type="parTrans" cxnId="{BAF90DDC-FAA3-463C-B7E0-AE7AC77136B6}">
      <dgm:prSet/>
      <dgm:spPr/>
      <dgm:t>
        <a:bodyPr/>
        <a:lstStyle/>
        <a:p>
          <a:pPr algn="ctr"/>
          <a:endParaRPr lang="hu-HU"/>
        </a:p>
      </dgm:t>
    </dgm:pt>
    <dgm:pt modelId="{C3DFAE5E-113F-4B25-BFA4-302859D45FB7}" type="pres">
      <dgm:prSet presAssocID="{955E236C-4051-467A-BB1D-0E4B772F86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A51A2C8-662B-41BA-8FF8-7C0AC470C613}" type="pres">
      <dgm:prSet presAssocID="{955E236C-4051-467A-BB1D-0E4B772F8651}" presName="bkgdShp" presStyleLbl="alignAccFollowNode1" presStyleIdx="0" presStyleCnt="1" custLinFactNeighborX="-2198" custLinFactNeighborY="-11408"/>
      <dgm:spPr/>
      <dgm:t>
        <a:bodyPr/>
        <a:lstStyle/>
        <a:p>
          <a:endParaRPr lang="hu-HU"/>
        </a:p>
      </dgm:t>
    </dgm:pt>
    <dgm:pt modelId="{8AE2CC0D-6A8A-45BE-A544-8CB12C1F6CB6}" type="pres">
      <dgm:prSet presAssocID="{955E236C-4051-467A-BB1D-0E4B772F8651}" presName="linComp" presStyleCnt="0"/>
      <dgm:spPr/>
      <dgm:t>
        <a:bodyPr/>
        <a:lstStyle/>
        <a:p>
          <a:endParaRPr lang="hu-HU"/>
        </a:p>
      </dgm:t>
    </dgm:pt>
    <dgm:pt modelId="{11A59A49-F993-45E8-AB26-E38635365882}" type="pres">
      <dgm:prSet presAssocID="{D367A4FD-99A3-4A42-8F8F-B026284C1FE6}" presName="compNode" presStyleCnt="0"/>
      <dgm:spPr/>
      <dgm:t>
        <a:bodyPr/>
        <a:lstStyle/>
        <a:p>
          <a:endParaRPr lang="hu-HU"/>
        </a:p>
      </dgm:t>
    </dgm:pt>
    <dgm:pt modelId="{4FD43EBF-ED26-4021-A9DC-D9ADA4952831}" type="pres">
      <dgm:prSet presAssocID="{D367A4FD-99A3-4A42-8F8F-B026284C1F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5214F7-ECF0-496D-9318-DA506A94A4DE}" type="pres">
      <dgm:prSet presAssocID="{D367A4FD-99A3-4A42-8F8F-B026284C1FE6}" presName="invisiNode" presStyleLbl="node1" presStyleIdx="0" presStyleCnt="5"/>
      <dgm:spPr/>
      <dgm:t>
        <a:bodyPr/>
        <a:lstStyle/>
        <a:p>
          <a:endParaRPr lang="hu-HU"/>
        </a:p>
      </dgm:t>
    </dgm:pt>
    <dgm:pt modelId="{5498380A-EA78-422D-A3F3-D72346AA5B43}" type="pres">
      <dgm:prSet presAssocID="{D367A4FD-99A3-4A42-8F8F-B026284C1FE6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F4420CC0-001C-4FF7-B0AA-C4EBA5F1EEA5}" type="pres">
      <dgm:prSet presAssocID="{13B70A7D-E1B8-424C-B857-F2EFF15CA05E}" presName="sibTrans" presStyleLbl="sibTrans2D1" presStyleIdx="0" presStyleCnt="0"/>
      <dgm:spPr/>
      <dgm:t>
        <a:bodyPr/>
        <a:lstStyle/>
        <a:p>
          <a:endParaRPr lang="hu-HU"/>
        </a:p>
      </dgm:t>
    </dgm:pt>
    <dgm:pt modelId="{DA312405-4769-442E-B678-594F031D9140}" type="pres">
      <dgm:prSet presAssocID="{EEE09B5B-A661-4983-88D3-514293C5A1E0}" presName="compNode" presStyleCnt="0"/>
      <dgm:spPr/>
      <dgm:t>
        <a:bodyPr/>
        <a:lstStyle/>
        <a:p>
          <a:endParaRPr lang="hu-HU"/>
        </a:p>
      </dgm:t>
    </dgm:pt>
    <dgm:pt modelId="{69506CD2-197E-482A-9540-C53F97EA6656}" type="pres">
      <dgm:prSet presAssocID="{EEE09B5B-A661-4983-88D3-514293C5A1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067C01-C162-4B49-832C-2BD19AE0B30D}" type="pres">
      <dgm:prSet presAssocID="{EEE09B5B-A661-4983-88D3-514293C5A1E0}" presName="invisiNode" presStyleLbl="node1" presStyleIdx="1" presStyleCnt="5"/>
      <dgm:spPr/>
      <dgm:t>
        <a:bodyPr/>
        <a:lstStyle/>
        <a:p>
          <a:endParaRPr lang="hu-HU"/>
        </a:p>
      </dgm:t>
    </dgm:pt>
    <dgm:pt modelId="{987E313E-A754-455A-83BB-1F434951509D}" type="pres">
      <dgm:prSet presAssocID="{EEE09B5B-A661-4983-88D3-514293C5A1E0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33409F21-0CB6-4710-B61C-D2090F0FEB94}" type="pres">
      <dgm:prSet presAssocID="{360F128A-6615-4128-B24C-5A5799CA3F06}" presName="sibTrans" presStyleLbl="sibTrans2D1" presStyleIdx="0" presStyleCnt="0"/>
      <dgm:spPr/>
      <dgm:t>
        <a:bodyPr/>
        <a:lstStyle/>
        <a:p>
          <a:endParaRPr lang="hu-HU"/>
        </a:p>
      </dgm:t>
    </dgm:pt>
    <dgm:pt modelId="{1685CF3E-04C5-4D20-BE5C-4DFBD656917F}" type="pres">
      <dgm:prSet presAssocID="{1D2CB40F-8745-4DB0-BF1A-0E722A2CF6CB}" presName="compNode" presStyleCnt="0"/>
      <dgm:spPr/>
      <dgm:t>
        <a:bodyPr/>
        <a:lstStyle/>
        <a:p>
          <a:endParaRPr lang="hu-HU"/>
        </a:p>
      </dgm:t>
    </dgm:pt>
    <dgm:pt modelId="{E598E67C-F1F2-4F24-A8B6-15B1DABC646B}" type="pres">
      <dgm:prSet presAssocID="{1D2CB40F-8745-4DB0-BF1A-0E722A2CF6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D7F8C32-AA07-4B13-8347-D6314A7A7FF6}" type="pres">
      <dgm:prSet presAssocID="{1D2CB40F-8745-4DB0-BF1A-0E722A2CF6CB}" presName="invisiNode" presStyleLbl="node1" presStyleIdx="2" presStyleCnt="5"/>
      <dgm:spPr/>
      <dgm:t>
        <a:bodyPr/>
        <a:lstStyle/>
        <a:p>
          <a:endParaRPr lang="hu-HU"/>
        </a:p>
      </dgm:t>
    </dgm:pt>
    <dgm:pt modelId="{1BB23A5F-377F-49D4-8802-94B8017B6B77}" type="pres">
      <dgm:prSet presAssocID="{1D2CB40F-8745-4DB0-BF1A-0E722A2CF6CB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C6BB2DA4-8A1C-4C74-9CEF-069636EF2485}" type="pres">
      <dgm:prSet presAssocID="{A827C423-0EAC-4300-AAF1-DC0F582AB47A}" presName="sibTrans" presStyleLbl="sibTrans2D1" presStyleIdx="0" presStyleCnt="0"/>
      <dgm:spPr/>
      <dgm:t>
        <a:bodyPr/>
        <a:lstStyle/>
        <a:p>
          <a:endParaRPr lang="hu-HU"/>
        </a:p>
      </dgm:t>
    </dgm:pt>
    <dgm:pt modelId="{2FA072AA-1D0E-4F33-93E4-090BEBE5FA95}" type="pres">
      <dgm:prSet presAssocID="{CFE13673-A069-4F2F-9893-45D5C1DCDE5D}" presName="compNode" presStyleCnt="0"/>
      <dgm:spPr/>
      <dgm:t>
        <a:bodyPr/>
        <a:lstStyle/>
        <a:p>
          <a:endParaRPr lang="hu-HU"/>
        </a:p>
      </dgm:t>
    </dgm:pt>
    <dgm:pt modelId="{899E5113-BBDA-4933-852A-B83D24496B43}" type="pres">
      <dgm:prSet presAssocID="{CFE13673-A069-4F2F-9893-45D5C1DCDE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7530E6-C0F1-4B2B-B1B1-D6E452FC67AC}" type="pres">
      <dgm:prSet presAssocID="{CFE13673-A069-4F2F-9893-45D5C1DCDE5D}" presName="invisiNode" presStyleLbl="node1" presStyleIdx="3" presStyleCnt="5"/>
      <dgm:spPr/>
      <dgm:t>
        <a:bodyPr/>
        <a:lstStyle/>
        <a:p>
          <a:endParaRPr lang="hu-HU"/>
        </a:p>
      </dgm:t>
    </dgm:pt>
    <dgm:pt modelId="{33235060-EB03-4564-BB34-F18E63F30991}" type="pres">
      <dgm:prSet presAssocID="{CFE13673-A069-4F2F-9893-45D5C1DCDE5D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33B34CB9-253E-4FF2-8CBA-45F5EC3914DB}" type="pres">
      <dgm:prSet presAssocID="{6CF12295-2F01-4887-9915-6B4B2AA68961}" presName="sibTrans" presStyleLbl="sibTrans2D1" presStyleIdx="0" presStyleCnt="0"/>
      <dgm:spPr/>
      <dgm:t>
        <a:bodyPr/>
        <a:lstStyle/>
        <a:p>
          <a:endParaRPr lang="hu-HU"/>
        </a:p>
      </dgm:t>
    </dgm:pt>
    <dgm:pt modelId="{F5D6D08B-A0A1-4A5F-B09D-80ACA7A05998}" type="pres">
      <dgm:prSet presAssocID="{C6810807-5904-4AAF-9A36-5832646E9DB2}" presName="compNode" presStyleCnt="0"/>
      <dgm:spPr/>
      <dgm:t>
        <a:bodyPr/>
        <a:lstStyle/>
        <a:p>
          <a:endParaRPr lang="hu-HU"/>
        </a:p>
      </dgm:t>
    </dgm:pt>
    <dgm:pt modelId="{9E2FF334-6703-4436-91B1-D9F1C07A46EC}" type="pres">
      <dgm:prSet presAssocID="{C6810807-5904-4AAF-9A36-5832646E9D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F2CE3B-7CAF-49C3-A5CB-7BF9817140CE}" type="pres">
      <dgm:prSet presAssocID="{C6810807-5904-4AAF-9A36-5832646E9DB2}" presName="invisiNode" presStyleLbl="node1" presStyleIdx="4" presStyleCnt="5"/>
      <dgm:spPr/>
      <dgm:t>
        <a:bodyPr/>
        <a:lstStyle/>
        <a:p>
          <a:endParaRPr lang="hu-HU"/>
        </a:p>
      </dgm:t>
    </dgm:pt>
    <dgm:pt modelId="{3EFF492A-873B-4FB7-8966-11A4B1EF26EE}" type="pres">
      <dgm:prSet presAssocID="{C6810807-5904-4AAF-9A36-5832646E9DB2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u-HU"/>
        </a:p>
      </dgm:t>
    </dgm:pt>
  </dgm:ptLst>
  <dgm:cxnLst>
    <dgm:cxn modelId="{07D54AA1-8074-4A0B-9077-DC4982522126}" type="presOf" srcId="{8B7B27F8-FD0F-4AAD-B591-886A71C22D7B}" destId="{E598E67C-F1F2-4F24-A8B6-15B1DABC646B}" srcOrd="0" destOrd="1" presId="urn:microsoft.com/office/officeart/2005/8/layout/pList2"/>
    <dgm:cxn modelId="{11BE4F78-5073-4B40-9377-9D1643BC010E}" type="presOf" srcId="{A827C423-0EAC-4300-AAF1-DC0F582AB47A}" destId="{C6BB2DA4-8A1C-4C74-9CEF-069636EF2485}" srcOrd="0" destOrd="0" presId="urn:microsoft.com/office/officeart/2005/8/layout/pList2"/>
    <dgm:cxn modelId="{00F08F56-A13D-4266-8680-5A058D40E89A}" type="presOf" srcId="{1D2CB40F-8745-4DB0-BF1A-0E722A2CF6CB}" destId="{E598E67C-F1F2-4F24-A8B6-15B1DABC646B}" srcOrd="0" destOrd="0" presId="urn:microsoft.com/office/officeart/2005/8/layout/pList2"/>
    <dgm:cxn modelId="{6A816468-E7AD-4389-AF3F-0BF063242CD6}" type="presOf" srcId="{CFE13673-A069-4F2F-9893-45D5C1DCDE5D}" destId="{899E5113-BBDA-4933-852A-B83D24496B43}" srcOrd="0" destOrd="0" presId="urn:microsoft.com/office/officeart/2005/8/layout/pList2"/>
    <dgm:cxn modelId="{4373DA33-6C70-415A-A02B-4D9A2E53DC58}" srcId="{EEE09B5B-A661-4983-88D3-514293C5A1E0}" destId="{C20873A4-85D9-4F2B-9BE0-2DDBC4B57141}" srcOrd="0" destOrd="0" parTransId="{B073D46E-7956-4772-897B-1475BDEEE75F}" sibTransId="{F885FFD5-3968-4A3D-8C66-F12AB756B4A6}"/>
    <dgm:cxn modelId="{CF1ADD0D-4581-4C91-A230-14A86DCEAF66}" srcId="{955E236C-4051-467A-BB1D-0E4B772F8651}" destId="{EEE09B5B-A661-4983-88D3-514293C5A1E0}" srcOrd="1" destOrd="0" parTransId="{3D1EB928-E0C6-4FD9-BC37-47EF296C5796}" sibTransId="{360F128A-6615-4128-B24C-5A5799CA3F06}"/>
    <dgm:cxn modelId="{F839FB5F-FB7D-4A29-A2A9-CA130B4A63F3}" type="presOf" srcId="{D367A4FD-99A3-4A42-8F8F-B026284C1FE6}" destId="{4FD43EBF-ED26-4021-A9DC-D9ADA4952831}" srcOrd="0" destOrd="0" presId="urn:microsoft.com/office/officeart/2005/8/layout/pList2"/>
    <dgm:cxn modelId="{8EEAC91B-928B-445D-B9A0-FE7D45E63791}" type="presOf" srcId="{C62CE9D2-80DF-4843-9E5A-20262338A3DB}" destId="{4FD43EBF-ED26-4021-A9DC-D9ADA4952831}" srcOrd="0" destOrd="1" presId="urn:microsoft.com/office/officeart/2005/8/layout/pList2"/>
    <dgm:cxn modelId="{2C1E9DD5-40E6-4C0B-BF01-D17D17A51ADF}" type="presOf" srcId="{6CF12295-2F01-4887-9915-6B4B2AA68961}" destId="{33B34CB9-253E-4FF2-8CBA-45F5EC3914DB}" srcOrd="0" destOrd="0" presId="urn:microsoft.com/office/officeart/2005/8/layout/pList2"/>
    <dgm:cxn modelId="{E361BE65-10C4-4915-9F4F-23743590A7F4}" srcId="{C6810807-5904-4AAF-9A36-5832646E9DB2}" destId="{9588ABD7-D5D9-4D83-80A5-01FAB7BE40D5}" srcOrd="0" destOrd="0" parTransId="{8E128E2B-9A08-4626-A81A-81ECFC0C99D1}" sibTransId="{901EA32E-0F77-48F3-B5AE-7D78201E44E8}"/>
    <dgm:cxn modelId="{09FE691B-6ED6-4F19-9664-A66B508F1E18}" srcId="{955E236C-4051-467A-BB1D-0E4B772F8651}" destId="{D367A4FD-99A3-4A42-8F8F-B026284C1FE6}" srcOrd="0" destOrd="0" parTransId="{85BD3DA1-EA90-4267-BA27-88480FEF07BA}" sibTransId="{13B70A7D-E1B8-424C-B857-F2EFF15CA05E}"/>
    <dgm:cxn modelId="{852875DF-6512-4132-9849-3AC9CA8FAECC}" type="presOf" srcId="{0CA88FC5-66AE-4E53-8E3C-B55FDB7E2C71}" destId="{899E5113-BBDA-4933-852A-B83D24496B43}" srcOrd="0" destOrd="1" presId="urn:microsoft.com/office/officeart/2005/8/layout/pList2"/>
    <dgm:cxn modelId="{10EE2836-1AAA-48EC-A7D7-122A5207AAB6}" type="presOf" srcId="{13B70A7D-E1B8-424C-B857-F2EFF15CA05E}" destId="{F4420CC0-001C-4FF7-B0AA-C4EBA5F1EEA5}" srcOrd="0" destOrd="0" presId="urn:microsoft.com/office/officeart/2005/8/layout/pList2"/>
    <dgm:cxn modelId="{EA738FD5-0559-4241-8D8F-4422A14A152E}" type="presOf" srcId="{C6810807-5904-4AAF-9A36-5832646E9DB2}" destId="{9E2FF334-6703-4436-91B1-D9F1C07A46EC}" srcOrd="0" destOrd="0" presId="urn:microsoft.com/office/officeart/2005/8/layout/pList2"/>
    <dgm:cxn modelId="{EFA7A177-A952-4BDA-A1D8-D2CBAF8AA1CB}" srcId="{955E236C-4051-467A-BB1D-0E4B772F8651}" destId="{C6810807-5904-4AAF-9A36-5832646E9DB2}" srcOrd="4" destOrd="0" parTransId="{86185D9B-FCC7-4C0A-9D95-2EC7C4A57997}" sibTransId="{463F937E-6D35-4729-8A53-04557A41CC71}"/>
    <dgm:cxn modelId="{8304F703-2E33-418E-B338-7597FF5DE1D2}" type="presOf" srcId="{9588ABD7-D5D9-4D83-80A5-01FAB7BE40D5}" destId="{9E2FF334-6703-4436-91B1-D9F1C07A46EC}" srcOrd="0" destOrd="1" presId="urn:microsoft.com/office/officeart/2005/8/layout/pList2"/>
    <dgm:cxn modelId="{BAF90DDC-FAA3-463C-B7E0-AE7AC77136B6}" srcId="{D367A4FD-99A3-4A42-8F8F-B026284C1FE6}" destId="{C62CE9D2-80DF-4843-9E5A-20262338A3DB}" srcOrd="0" destOrd="0" parTransId="{2B962692-7007-4FB4-B9C1-CCAB0BB7BA43}" sibTransId="{D22B5E65-45BF-4F4C-ACC5-7C38AF32341F}"/>
    <dgm:cxn modelId="{576241D6-4545-4CBA-9BCE-CA0E1495FFA7}" type="presOf" srcId="{360F128A-6615-4128-B24C-5A5799CA3F06}" destId="{33409F21-0CB6-4710-B61C-D2090F0FEB94}" srcOrd="0" destOrd="0" presId="urn:microsoft.com/office/officeart/2005/8/layout/pList2"/>
    <dgm:cxn modelId="{A9D6F0FB-FF80-48C1-BF49-B8325466F6E0}" type="presOf" srcId="{EEE09B5B-A661-4983-88D3-514293C5A1E0}" destId="{69506CD2-197E-482A-9540-C53F97EA6656}" srcOrd="0" destOrd="0" presId="urn:microsoft.com/office/officeart/2005/8/layout/pList2"/>
    <dgm:cxn modelId="{F4BCC59B-64A0-4F40-9227-027EC5D8D32F}" srcId="{955E236C-4051-467A-BB1D-0E4B772F8651}" destId="{CFE13673-A069-4F2F-9893-45D5C1DCDE5D}" srcOrd="3" destOrd="0" parTransId="{EE533AA7-55A6-486F-BDF8-DB6B5127BC1C}" sibTransId="{6CF12295-2F01-4887-9915-6B4B2AA68961}"/>
    <dgm:cxn modelId="{C192B503-DCDE-468B-BF22-E77B04A353DD}" srcId="{955E236C-4051-467A-BB1D-0E4B772F8651}" destId="{1D2CB40F-8745-4DB0-BF1A-0E722A2CF6CB}" srcOrd="2" destOrd="0" parTransId="{A3915BFB-D2D6-45D7-8A14-99FB8CC3DEED}" sibTransId="{A827C423-0EAC-4300-AAF1-DC0F582AB47A}"/>
    <dgm:cxn modelId="{6377CCF7-E18C-4E33-B6BF-349B95508370}" type="presOf" srcId="{C20873A4-85D9-4F2B-9BE0-2DDBC4B57141}" destId="{69506CD2-197E-482A-9540-C53F97EA6656}" srcOrd="0" destOrd="1" presId="urn:microsoft.com/office/officeart/2005/8/layout/pList2"/>
    <dgm:cxn modelId="{52F24BF3-8202-40E1-99F9-3A3FD1DE2644}" srcId="{1D2CB40F-8745-4DB0-BF1A-0E722A2CF6CB}" destId="{8B7B27F8-FD0F-4AAD-B591-886A71C22D7B}" srcOrd="0" destOrd="0" parTransId="{C44F0185-B10E-4927-A4C3-F1BDF6EE90EE}" sibTransId="{47AD4A34-5B3B-4F1C-8D00-BC9834A54615}"/>
    <dgm:cxn modelId="{BA7805FE-8233-4834-9191-80872351F629}" type="presOf" srcId="{955E236C-4051-467A-BB1D-0E4B772F8651}" destId="{C3DFAE5E-113F-4B25-BFA4-302859D45FB7}" srcOrd="0" destOrd="0" presId="urn:microsoft.com/office/officeart/2005/8/layout/pList2"/>
    <dgm:cxn modelId="{BA32B935-C03B-4C33-8DF9-6BB4BF4A43A8}" srcId="{CFE13673-A069-4F2F-9893-45D5C1DCDE5D}" destId="{0CA88FC5-66AE-4E53-8E3C-B55FDB7E2C71}" srcOrd="0" destOrd="0" parTransId="{1FCCEF06-4590-486B-8751-4E3C2A98F29C}" sibTransId="{2241A6AD-846C-4EF5-A9BF-6ADC2E6C6F3D}"/>
    <dgm:cxn modelId="{A42CC208-45B2-403C-BB1B-9A47B604D92F}" type="presParOf" srcId="{C3DFAE5E-113F-4B25-BFA4-302859D45FB7}" destId="{9A51A2C8-662B-41BA-8FF8-7C0AC470C613}" srcOrd="0" destOrd="0" presId="urn:microsoft.com/office/officeart/2005/8/layout/pList2"/>
    <dgm:cxn modelId="{C63BF391-A160-40B3-BFE8-1FFD998054DA}" type="presParOf" srcId="{C3DFAE5E-113F-4B25-BFA4-302859D45FB7}" destId="{8AE2CC0D-6A8A-45BE-A544-8CB12C1F6CB6}" srcOrd="1" destOrd="0" presId="urn:microsoft.com/office/officeart/2005/8/layout/pList2"/>
    <dgm:cxn modelId="{22FC9114-A4AF-45C5-AF65-3D0E4E69AAB8}" type="presParOf" srcId="{8AE2CC0D-6A8A-45BE-A544-8CB12C1F6CB6}" destId="{11A59A49-F993-45E8-AB26-E38635365882}" srcOrd="0" destOrd="0" presId="urn:microsoft.com/office/officeart/2005/8/layout/pList2"/>
    <dgm:cxn modelId="{1FDBF0B7-D4A1-4A53-BDEC-4602007C8A06}" type="presParOf" srcId="{11A59A49-F993-45E8-AB26-E38635365882}" destId="{4FD43EBF-ED26-4021-A9DC-D9ADA4952831}" srcOrd="0" destOrd="0" presId="urn:microsoft.com/office/officeart/2005/8/layout/pList2"/>
    <dgm:cxn modelId="{9B453562-C79F-4EB0-8112-87E754AC98B8}" type="presParOf" srcId="{11A59A49-F993-45E8-AB26-E38635365882}" destId="{FD5214F7-ECF0-496D-9318-DA506A94A4DE}" srcOrd="1" destOrd="0" presId="urn:microsoft.com/office/officeart/2005/8/layout/pList2"/>
    <dgm:cxn modelId="{D2DF4270-1BDA-4978-A825-7471D606FAEE}" type="presParOf" srcId="{11A59A49-F993-45E8-AB26-E38635365882}" destId="{5498380A-EA78-422D-A3F3-D72346AA5B43}" srcOrd="2" destOrd="0" presId="urn:microsoft.com/office/officeart/2005/8/layout/pList2"/>
    <dgm:cxn modelId="{450126A1-E9C0-4A0B-A993-4658FA7B2CE1}" type="presParOf" srcId="{8AE2CC0D-6A8A-45BE-A544-8CB12C1F6CB6}" destId="{F4420CC0-001C-4FF7-B0AA-C4EBA5F1EEA5}" srcOrd="1" destOrd="0" presId="urn:microsoft.com/office/officeart/2005/8/layout/pList2"/>
    <dgm:cxn modelId="{99083275-228D-4E4E-B234-1AF32FFEAE58}" type="presParOf" srcId="{8AE2CC0D-6A8A-45BE-A544-8CB12C1F6CB6}" destId="{DA312405-4769-442E-B678-594F031D9140}" srcOrd="2" destOrd="0" presId="urn:microsoft.com/office/officeart/2005/8/layout/pList2"/>
    <dgm:cxn modelId="{0A377610-A9F1-4E8E-BC78-F3015B90131F}" type="presParOf" srcId="{DA312405-4769-442E-B678-594F031D9140}" destId="{69506CD2-197E-482A-9540-C53F97EA6656}" srcOrd="0" destOrd="0" presId="urn:microsoft.com/office/officeart/2005/8/layout/pList2"/>
    <dgm:cxn modelId="{D4B582AE-CAA2-4CDC-8677-180233B5B491}" type="presParOf" srcId="{DA312405-4769-442E-B678-594F031D9140}" destId="{23067C01-C162-4B49-832C-2BD19AE0B30D}" srcOrd="1" destOrd="0" presId="urn:microsoft.com/office/officeart/2005/8/layout/pList2"/>
    <dgm:cxn modelId="{F9F1955C-3AEC-479D-910A-6C640299FFD8}" type="presParOf" srcId="{DA312405-4769-442E-B678-594F031D9140}" destId="{987E313E-A754-455A-83BB-1F434951509D}" srcOrd="2" destOrd="0" presId="urn:microsoft.com/office/officeart/2005/8/layout/pList2"/>
    <dgm:cxn modelId="{255D58D2-19A3-4F80-A11A-5277E8991B84}" type="presParOf" srcId="{8AE2CC0D-6A8A-45BE-A544-8CB12C1F6CB6}" destId="{33409F21-0CB6-4710-B61C-D2090F0FEB94}" srcOrd="3" destOrd="0" presId="urn:microsoft.com/office/officeart/2005/8/layout/pList2"/>
    <dgm:cxn modelId="{730B3EDD-7874-462A-8F6B-9F0C8E193F1A}" type="presParOf" srcId="{8AE2CC0D-6A8A-45BE-A544-8CB12C1F6CB6}" destId="{1685CF3E-04C5-4D20-BE5C-4DFBD656917F}" srcOrd="4" destOrd="0" presId="urn:microsoft.com/office/officeart/2005/8/layout/pList2"/>
    <dgm:cxn modelId="{42D2E0B0-0B83-40B8-B26A-92F4300AF495}" type="presParOf" srcId="{1685CF3E-04C5-4D20-BE5C-4DFBD656917F}" destId="{E598E67C-F1F2-4F24-A8B6-15B1DABC646B}" srcOrd="0" destOrd="0" presId="urn:microsoft.com/office/officeart/2005/8/layout/pList2"/>
    <dgm:cxn modelId="{A6243DD8-05C1-4C0B-99E9-1838E93104F6}" type="presParOf" srcId="{1685CF3E-04C5-4D20-BE5C-4DFBD656917F}" destId="{CD7F8C32-AA07-4B13-8347-D6314A7A7FF6}" srcOrd="1" destOrd="0" presId="urn:microsoft.com/office/officeart/2005/8/layout/pList2"/>
    <dgm:cxn modelId="{4138FE8F-C1D5-465F-A509-F3372FD2056C}" type="presParOf" srcId="{1685CF3E-04C5-4D20-BE5C-4DFBD656917F}" destId="{1BB23A5F-377F-49D4-8802-94B8017B6B77}" srcOrd="2" destOrd="0" presId="urn:microsoft.com/office/officeart/2005/8/layout/pList2"/>
    <dgm:cxn modelId="{1B6574D5-885A-40A1-B2FF-75438630DFCE}" type="presParOf" srcId="{8AE2CC0D-6A8A-45BE-A544-8CB12C1F6CB6}" destId="{C6BB2DA4-8A1C-4C74-9CEF-069636EF2485}" srcOrd="5" destOrd="0" presId="urn:microsoft.com/office/officeart/2005/8/layout/pList2"/>
    <dgm:cxn modelId="{D7D362BF-5651-4354-B316-CCD2499531E4}" type="presParOf" srcId="{8AE2CC0D-6A8A-45BE-A544-8CB12C1F6CB6}" destId="{2FA072AA-1D0E-4F33-93E4-090BEBE5FA95}" srcOrd="6" destOrd="0" presId="urn:microsoft.com/office/officeart/2005/8/layout/pList2"/>
    <dgm:cxn modelId="{3C812113-40C3-4FD7-A2DD-9EF47761CEEB}" type="presParOf" srcId="{2FA072AA-1D0E-4F33-93E4-090BEBE5FA95}" destId="{899E5113-BBDA-4933-852A-B83D24496B43}" srcOrd="0" destOrd="0" presId="urn:microsoft.com/office/officeart/2005/8/layout/pList2"/>
    <dgm:cxn modelId="{E016D9D6-4D17-4025-803E-90229ED2CA3D}" type="presParOf" srcId="{2FA072AA-1D0E-4F33-93E4-090BEBE5FA95}" destId="{757530E6-C0F1-4B2B-B1B1-D6E452FC67AC}" srcOrd="1" destOrd="0" presId="urn:microsoft.com/office/officeart/2005/8/layout/pList2"/>
    <dgm:cxn modelId="{ADFC025F-F105-481A-9450-E7B213A8C32D}" type="presParOf" srcId="{2FA072AA-1D0E-4F33-93E4-090BEBE5FA95}" destId="{33235060-EB03-4564-BB34-F18E63F30991}" srcOrd="2" destOrd="0" presId="urn:microsoft.com/office/officeart/2005/8/layout/pList2"/>
    <dgm:cxn modelId="{91B711CA-09D7-4281-97FB-E250455039EB}" type="presParOf" srcId="{8AE2CC0D-6A8A-45BE-A544-8CB12C1F6CB6}" destId="{33B34CB9-253E-4FF2-8CBA-45F5EC3914DB}" srcOrd="7" destOrd="0" presId="urn:microsoft.com/office/officeart/2005/8/layout/pList2"/>
    <dgm:cxn modelId="{F961AB0D-5100-48B5-AA44-B798BD507F7B}" type="presParOf" srcId="{8AE2CC0D-6A8A-45BE-A544-8CB12C1F6CB6}" destId="{F5D6D08B-A0A1-4A5F-B09D-80ACA7A05998}" srcOrd="8" destOrd="0" presId="urn:microsoft.com/office/officeart/2005/8/layout/pList2"/>
    <dgm:cxn modelId="{4A624998-2810-4E2F-BBCC-B859443419A3}" type="presParOf" srcId="{F5D6D08B-A0A1-4A5F-B09D-80ACA7A05998}" destId="{9E2FF334-6703-4436-91B1-D9F1C07A46EC}" srcOrd="0" destOrd="0" presId="urn:microsoft.com/office/officeart/2005/8/layout/pList2"/>
    <dgm:cxn modelId="{C4A3D422-0E2B-4A1F-9E3F-063BF108F508}" type="presParOf" srcId="{F5D6D08B-A0A1-4A5F-B09D-80ACA7A05998}" destId="{E4F2CE3B-7CAF-49C3-A5CB-7BF9817140CE}" srcOrd="1" destOrd="0" presId="urn:microsoft.com/office/officeart/2005/8/layout/pList2"/>
    <dgm:cxn modelId="{7DF34214-40FE-4F66-9F26-B3FC12060B4C}" type="presParOf" srcId="{F5D6D08B-A0A1-4A5F-B09D-80ACA7A05998}" destId="{3EFF492A-873B-4FB7-8966-11A4B1EF26E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51A2C8-662B-41BA-8FF8-7C0AC470C613}">
      <dsp:nvSpPr>
        <dsp:cNvPr id="0" name=""/>
        <dsp:cNvSpPr/>
      </dsp:nvSpPr>
      <dsp:spPr>
        <a:xfrm>
          <a:off x="0" y="0"/>
          <a:ext cx="7344816" cy="2055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98380A-EA78-422D-A3F3-D72346AA5B43}">
      <dsp:nvSpPr>
        <dsp:cNvPr id="0" name=""/>
        <dsp:cNvSpPr/>
      </dsp:nvSpPr>
      <dsp:spPr>
        <a:xfrm>
          <a:off x="222704" y="274083"/>
          <a:ext cx="1277668" cy="15074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D43EBF-ED26-4021-A9DC-D9ADA4952831}">
      <dsp:nvSpPr>
        <dsp:cNvPr id="0" name=""/>
        <dsp:cNvSpPr/>
      </dsp:nvSpPr>
      <dsp:spPr>
        <a:xfrm rot="10800000">
          <a:off x="222704" y="2055625"/>
          <a:ext cx="1277668" cy="25124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LibreOffice </a:t>
          </a:r>
          <a:r>
            <a:rPr lang="hu-HU" sz="1200" kern="1200" dirty="0" err="1" smtClean="0"/>
            <a:t>Writer</a:t>
          </a:r>
          <a:r>
            <a:rPr lang="hu-HU" sz="1200" kern="1200" dirty="0" smtClean="0"/>
            <a:t> </a:t>
          </a:r>
          <a:endParaRPr lang="hu-HU" sz="12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900" kern="1200" dirty="0" smtClean="0"/>
            <a:t>(szövegszerkesztés)</a:t>
          </a:r>
          <a:endParaRPr lang="hu-HU" sz="900" kern="1200" dirty="0"/>
        </a:p>
      </dsp:txBody>
      <dsp:txXfrm rot="10800000">
        <a:off x="222704" y="2055625"/>
        <a:ext cx="1277668" cy="2512430"/>
      </dsp:txXfrm>
    </dsp:sp>
    <dsp:sp modelId="{987E313E-A754-455A-83BB-1F434951509D}">
      <dsp:nvSpPr>
        <dsp:cNvPr id="0" name=""/>
        <dsp:cNvSpPr/>
      </dsp:nvSpPr>
      <dsp:spPr>
        <a:xfrm>
          <a:off x="1628139" y="274083"/>
          <a:ext cx="1277668" cy="15074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9506CD2-197E-482A-9540-C53F97EA6656}">
      <dsp:nvSpPr>
        <dsp:cNvPr id="0" name=""/>
        <dsp:cNvSpPr/>
      </dsp:nvSpPr>
      <dsp:spPr>
        <a:xfrm rot="10800000">
          <a:off x="1628139" y="2055625"/>
          <a:ext cx="1277668" cy="25124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LibreOffice </a:t>
          </a:r>
          <a:r>
            <a:rPr lang="hu-HU" sz="1200" kern="1200" dirty="0" err="1" smtClean="0"/>
            <a:t>Calc</a:t>
          </a:r>
          <a:r>
            <a:rPr lang="hu-HU" sz="1200" kern="1200" dirty="0" smtClean="0"/>
            <a:t> </a:t>
          </a:r>
          <a:endParaRPr lang="hu-HU" sz="12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900" kern="1200" dirty="0" smtClean="0"/>
            <a:t>(táblázatkezelés)</a:t>
          </a:r>
          <a:endParaRPr lang="hu-HU" sz="900" kern="1200" dirty="0"/>
        </a:p>
      </dsp:txBody>
      <dsp:txXfrm rot="10800000">
        <a:off x="1628139" y="2055625"/>
        <a:ext cx="1277668" cy="2512430"/>
      </dsp:txXfrm>
    </dsp:sp>
    <dsp:sp modelId="{1BB23A5F-377F-49D4-8802-94B8017B6B77}">
      <dsp:nvSpPr>
        <dsp:cNvPr id="0" name=""/>
        <dsp:cNvSpPr/>
      </dsp:nvSpPr>
      <dsp:spPr>
        <a:xfrm>
          <a:off x="3033573" y="274083"/>
          <a:ext cx="1277668" cy="15074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98E67C-F1F2-4F24-A8B6-15B1DABC646B}">
      <dsp:nvSpPr>
        <dsp:cNvPr id="0" name=""/>
        <dsp:cNvSpPr/>
      </dsp:nvSpPr>
      <dsp:spPr>
        <a:xfrm rot="10800000">
          <a:off x="3033573" y="2055625"/>
          <a:ext cx="1277668" cy="25124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LibreOffice </a:t>
          </a:r>
          <a:r>
            <a:rPr lang="hu-HU" sz="1200" kern="1200" dirty="0" err="1" smtClean="0"/>
            <a:t>Impress</a:t>
          </a:r>
          <a:r>
            <a:rPr lang="hu-HU" sz="1200" kern="1200" dirty="0" smtClean="0"/>
            <a:t> </a:t>
          </a:r>
          <a:endParaRPr lang="hu-HU" sz="12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900" kern="1200" dirty="0" smtClean="0"/>
            <a:t>(bemutató-készítés)</a:t>
          </a:r>
          <a:endParaRPr lang="hu-HU" sz="900" kern="1200" dirty="0"/>
        </a:p>
      </dsp:txBody>
      <dsp:txXfrm rot="10800000">
        <a:off x="3033573" y="2055625"/>
        <a:ext cx="1277668" cy="2512430"/>
      </dsp:txXfrm>
    </dsp:sp>
    <dsp:sp modelId="{33235060-EB03-4564-BB34-F18E63F30991}">
      <dsp:nvSpPr>
        <dsp:cNvPr id="0" name=""/>
        <dsp:cNvSpPr/>
      </dsp:nvSpPr>
      <dsp:spPr>
        <a:xfrm>
          <a:off x="4439008" y="274083"/>
          <a:ext cx="1277668" cy="15074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9E5113-BBDA-4933-852A-B83D24496B43}">
      <dsp:nvSpPr>
        <dsp:cNvPr id="0" name=""/>
        <dsp:cNvSpPr/>
      </dsp:nvSpPr>
      <dsp:spPr>
        <a:xfrm rot="10800000">
          <a:off x="4439008" y="2055625"/>
          <a:ext cx="1277668" cy="25124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LibreOffice </a:t>
          </a:r>
          <a:r>
            <a:rPr lang="hu-HU" sz="1200" kern="1200" dirty="0" err="1" smtClean="0"/>
            <a:t>Base</a:t>
          </a:r>
          <a:r>
            <a:rPr lang="hu-HU" sz="1200" kern="1200" dirty="0" smtClean="0"/>
            <a:t> </a:t>
          </a:r>
          <a:endParaRPr lang="hu-HU" sz="12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900" kern="1200" dirty="0" smtClean="0"/>
            <a:t>(adatbázis-kezelés)</a:t>
          </a:r>
          <a:endParaRPr lang="hu-HU" sz="900" kern="1200" dirty="0"/>
        </a:p>
      </dsp:txBody>
      <dsp:txXfrm rot="10800000">
        <a:off x="4439008" y="2055625"/>
        <a:ext cx="1277668" cy="2512430"/>
      </dsp:txXfrm>
    </dsp:sp>
    <dsp:sp modelId="{3EFF492A-873B-4FB7-8966-11A4B1EF26EE}">
      <dsp:nvSpPr>
        <dsp:cNvPr id="0" name=""/>
        <dsp:cNvSpPr/>
      </dsp:nvSpPr>
      <dsp:spPr>
        <a:xfrm>
          <a:off x="5844443" y="274083"/>
          <a:ext cx="1277668" cy="15074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2FF334-6703-4436-91B1-D9F1C07A46EC}">
      <dsp:nvSpPr>
        <dsp:cNvPr id="0" name=""/>
        <dsp:cNvSpPr/>
      </dsp:nvSpPr>
      <dsp:spPr>
        <a:xfrm rot="10800000">
          <a:off x="5844443" y="2055625"/>
          <a:ext cx="1277668" cy="25124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LibreOffice </a:t>
          </a:r>
          <a:r>
            <a:rPr lang="hu-HU" sz="1200" kern="1200" dirty="0" err="1" smtClean="0"/>
            <a:t>Draw</a:t>
          </a:r>
          <a:r>
            <a:rPr lang="hu-HU" sz="1200" kern="1200" dirty="0" smtClean="0"/>
            <a:t> </a:t>
          </a:r>
          <a:endParaRPr lang="hu-HU" sz="12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900" kern="1200" dirty="0" smtClean="0"/>
            <a:t>(rajzolás)</a:t>
          </a:r>
          <a:endParaRPr lang="hu-HU" sz="900" kern="1200" dirty="0"/>
        </a:p>
      </dsp:txBody>
      <dsp:txXfrm rot="10800000">
        <a:off x="5844443" y="2055625"/>
        <a:ext cx="1277668" cy="251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D9CE-197E-4DC0-80D2-73FCD30DA71D}" type="datetimeFigureOut">
              <a:rPr lang="hu-HU" smtClean="0"/>
              <a:pPr/>
              <a:t>2013.12.13.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6EF4-E454-40E1-A540-A9F39BCA0D7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du.ubuntu.hu/" TargetMode="External"/><Relationship Id="rId2" Type="http://schemas.openxmlformats.org/officeDocument/2006/relationships/hyperlink" Target="http://fc07.deviantart.net/fs71/f/2012/235/0/0/libreoffice_by_deiby_ybied-d5c4qy7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prstTxWarp prst="textWave4">
              <a:avLst/>
            </a:prstTxWarp>
            <a:normAutofit fontScale="90000"/>
          </a:bodyPr>
          <a:lstStyle/>
          <a:p>
            <a:r>
              <a:rPr lang="hu-H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3D4A8">
                        <a:alpha val="99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08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LibreOffice </a:t>
            </a:r>
            <a:r>
              <a:rPr lang="hu-H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Writer</a:t>
            </a:r>
            <a:r>
              <a:rPr lang="hu-H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3D4A8">
                        <a:alpha val="99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08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bemutatása</a:t>
            </a:r>
            <a:br>
              <a:rPr lang="hu-H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3D4A8">
                        <a:alpha val="99000"/>
                      </a:srgbClr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08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Nagy Ferenc 8.b</a:t>
            </a:r>
            <a:r>
              <a:rPr lang="hu-H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Felkészítő tanár: Salamon Róza</a:t>
            </a:r>
            <a:endParaRPr lang="hu-HU" dirty="0"/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17526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Dr. Török Béla Általános Iskola</a:t>
            </a:r>
          </a:p>
          <a:p>
            <a:r>
              <a:rPr lang="hu-H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1142 Bp. </a:t>
            </a:r>
            <a:r>
              <a:rPr lang="hu-H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Rákospatak</a:t>
            </a:r>
            <a:r>
              <a:rPr lang="hu-H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 utca 101.</a:t>
            </a:r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48680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7452320" y="5373216"/>
            <a:ext cx="1440160" cy="360040"/>
          </a:xfrm>
          <a:prstGeom prst="wedgeRoundRectCallout">
            <a:avLst>
              <a:gd name="adj1" fmla="val 31812"/>
              <a:gd name="adj2" fmla="val 1992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Válaszok</a:t>
            </a:r>
            <a:endParaRPr lang="hu-H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Igen</a:t>
            </a:r>
          </a:p>
          <a:p>
            <a:pPr marL="514350" lvl="0" indent="-514350">
              <a:buFont typeface="+mj-lt"/>
              <a:buAutoNum type="alphaLcParenR"/>
            </a:pP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LibreOffice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Writer-t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helyesírás-ellenőrző segíti a helyesírási hibáktól mentes szövegek előállítását. </a:t>
            </a:r>
          </a:p>
          <a:p>
            <a:pPr marL="514350" indent="-514350">
              <a:buFont typeface="+mj-lt"/>
              <a:buAutoNum type="alphaLcParenR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szókincstár segítségével megtalálhatja egy kiválasztott szó megfelelő szinonimáját.</a:t>
            </a:r>
          </a:p>
          <a:p>
            <a:pPr marL="514350" indent="-514350">
              <a:buFont typeface="+mj-lt"/>
              <a:buAutoNum type="alphaLcParenR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automatikus javítás funkció lehetővé teszi a helyesírási és gépelési hibák automatikus javítását.</a:t>
            </a:r>
          </a:p>
          <a:p>
            <a:pPr marL="514350" indent="-514350">
              <a:buFont typeface="+mj-lt"/>
              <a:buAutoNum type="alphaLcParenR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Stílusok és formázás ablak a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LibreOffice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alkalmazások egyik legnépszerűbb funkciója.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7524328" y="6093296"/>
            <a:ext cx="576064" cy="548680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48680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7452320" y="5373216"/>
            <a:ext cx="1440160" cy="360040"/>
          </a:xfrm>
          <a:prstGeom prst="wedgeRoundRectCallout">
            <a:avLst>
              <a:gd name="adj1" fmla="val 31812"/>
              <a:gd name="adj2" fmla="val 1992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Források</a:t>
            </a:r>
            <a:endParaRPr lang="hu-H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http://fc07.deviantart.net/fs71/f/2012/235/0/</a:t>
            </a:r>
            <a:r>
              <a:rPr lang="hu-HU" dirty="0" err="1" smtClean="0">
                <a:hlinkClick r:id="rId2"/>
              </a:rPr>
              <a:t>0</a:t>
            </a:r>
            <a:r>
              <a:rPr lang="hu-HU" dirty="0" smtClean="0">
                <a:hlinkClick r:id="rId2"/>
              </a:rPr>
              <a:t>/</a:t>
            </a:r>
            <a:r>
              <a:rPr lang="hu-HU" dirty="0" err="1" smtClean="0">
                <a:hlinkClick r:id="rId2"/>
              </a:rPr>
              <a:t>libreoffice</a:t>
            </a:r>
            <a:r>
              <a:rPr lang="hu-HU" dirty="0" smtClean="0">
                <a:hlinkClick r:id="rId2"/>
              </a:rPr>
              <a:t>_</a:t>
            </a:r>
            <a:r>
              <a:rPr lang="hu-HU" dirty="0" err="1" smtClean="0">
                <a:hlinkClick r:id="rId2"/>
              </a:rPr>
              <a:t>by</a:t>
            </a:r>
            <a:r>
              <a:rPr lang="hu-HU" dirty="0" smtClean="0">
                <a:hlinkClick r:id="rId2"/>
              </a:rPr>
              <a:t>_</a:t>
            </a:r>
            <a:r>
              <a:rPr lang="hu-HU" dirty="0" err="1" smtClean="0">
                <a:hlinkClick r:id="rId2"/>
              </a:rPr>
              <a:t>deiby</a:t>
            </a:r>
            <a:r>
              <a:rPr lang="hu-HU" dirty="0" smtClean="0">
                <a:hlinkClick r:id="rId2"/>
              </a:rPr>
              <a:t>_ybied-d5c4qy7.gif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http://edu.ubuntu.hu</a:t>
            </a:r>
            <a:endParaRPr lang="hu-HU" dirty="0"/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7524328" y="6093296"/>
            <a:ext cx="576064" cy="548680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Egyéni 6">
            <a:hlinkClick r:id="" action="ppaction://hlinkshowjump?jump=endshow" highlightClick="1"/>
          </p:cNvPr>
          <p:cNvSpPr/>
          <p:nvPr/>
        </p:nvSpPr>
        <p:spPr>
          <a:xfrm>
            <a:off x="3635896" y="6093296"/>
            <a:ext cx="2088232" cy="504056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Kilépés</a:t>
            </a:r>
            <a:endParaRPr lang="hu-HU" dirty="0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5580112" y="5589240"/>
            <a:ext cx="1440160" cy="360040"/>
          </a:xfrm>
          <a:prstGeom prst="wedgeRoundRectCallout">
            <a:avLst>
              <a:gd name="adj1" fmla="val -54148"/>
              <a:gd name="adj2" fmla="val 125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19872" y="0"/>
            <a:ext cx="3754760" cy="980728"/>
          </a:xfrm>
        </p:spPr>
        <p:txBody>
          <a:bodyPr>
            <a:normAutofit/>
          </a:bodyPr>
          <a:lstStyle/>
          <a:p>
            <a:r>
              <a:rPr lang="hu-HU" b="1" dirty="0" smtClean="0">
                <a:gradFill>
                  <a:gsLst>
                    <a:gs pos="0">
                      <a:srgbClr val="92D050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bemutatása</a:t>
            </a:r>
            <a:endParaRPr lang="hu-HU" dirty="0"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ubuntu.hu/sites/default/files/ubuntu-1204lts-desk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72818" cy="5229200"/>
          </a:xfrm>
          <a:prstGeom prst="rect">
            <a:avLst/>
          </a:prstGeom>
          <a:noFill/>
        </p:spPr>
      </p:pic>
      <p:pic>
        <p:nvPicPr>
          <p:cNvPr id="8194" name="Picture 2" descr="http://edu.ubuntu.hu/data/ilias01/lm_data/lm_5640/22/objects/il_0_mob_5366/libreoffice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34638" cy="1224136"/>
          </a:xfrm>
          <a:prstGeom prst="rect">
            <a:avLst/>
          </a:prstGeom>
          <a:noFill/>
        </p:spPr>
      </p:pic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7524328" y="6093296"/>
            <a:ext cx="576064" cy="548680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48680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 nyíl 7"/>
          <p:cNvSpPr/>
          <p:nvPr/>
        </p:nvSpPr>
        <p:spPr>
          <a:xfrm>
            <a:off x="467544" y="3212976"/>
            <a:ext cx="648072" cy="36004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alra nyíl 8"/>
          <p:cNvSpPr/>
          <p:nvPr/>
        </p:nvSpPr>
        <p:spPr>
          <a:xfrm>
            <a:off x="467544" y="3645024"/>
            <a:ext cx="648072" cy="36004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Balra nyíl 9"/>
          <p:cNvSpPr/>
          <p:nvPr/>
        </p:nvSpPr>
        <p:spPr>
          <a:xfrm>
            <a:off x="467544" y="4077072"/>
            <a:ext cx="648072" cy="36004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7452320" y="5373216"/>
            <a:ext cx="1440160" cy="360040"/>
          </a:xfrm>
          <a:prstGeom prst="wedgeRoundRectCallout">
            <a:avLst>
              <a:gd name="adj1" fmla="val 31812"/>
              <a:gd name="adj2" fmla="val 19925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1187624" y="3212976"/>
            <a:ext cx="766834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Ubuntu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alapértelmezett irodai alkalmazáscsomagja a LibreOffice, egy ingyenes, nyílt forrású irodai csomag, amely tartalmazza az irodai csomagoktól általánosan elvárt összes szolgáltatást. 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kciógomb: Vissza vagy Előző 6">
            <a:hlinkClick r:id="" action="ppaction://hlinkshowjump?jump=previousslide" highlightClick="1"/>
          </p:cNvPr>
          <p:cNvSpPr/>
          <p:nvPr/>
        </p:nvSpPr>
        <p:spPr>
          <a:xfrm>
            <a:off x="7524328" y="6093296"/>
            <a:ext cx="576064" cy="548680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Tovább vagy Következő 7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48680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7452320" y="5373216"/>
            <a:ext cx="1440160" cy="360040"/>
          </a:xfrm>
          <a:prstGeom prst="wedgeRoundRectCallout">
            <a:avLst>
              <a:gd name="adj1" fmla="val 31812"/>
              <a:gd name="adj2" fmla="val 1992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pic>
        <p:nvPicPr>
          <p:cNvPr id="10" name="Picture 4" descr="http://fc07.deviantart.net/fs71/f/2012/235/0/0/libreoffice_by_deiby_ybied-d5c4qy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églalap 10"/>
          <p:cNvSpPr/>
          <p:nvPr/>
        </p:nvSpPr>
        <p:spPr>
          <a:xfrm>
            <a:off x="395536" y="1484784"/>
            <a:ext cx="424847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Nem csak csupán különálló szoftverek gyűjteménye, hanem az egyes alkalmazások egy teljes irodai csomag részét képezik, így hasonló a megjelenésük; sőt, a bennük található eszközök is részben megegyeznek.</a:t>
            </a:r>
            <a:endParaRPr lang="hu-HU" sz="2400" dirty="0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3419872" y="0"/>
            <a:ext cx="375476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92D050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bemutatása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2D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2" descr="http://edu.ubuntu.hu/data/ilias01/lm_data/lm_5640/22/objects/il_0_mob_5366/libreoffice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34638" cy="12241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899592" y="1412776"/>
          <a:ext cx="734481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68752" cy="576064"/>
          </a:xfrm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r>
              <a:rPr lang="hu-H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LibreOffice alkalmazások</a:t>
            </a:r>
            <a:endParaRPr lang="hu-H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2" name="Akciógomb: Vissza vagy Előző 11">
            <a:hlinkClick r:id="" action="ppaction://hlinkshowjump?jump=previousslide" highlightClick="1"/>
          </p:cNvPr>
          <p:cNvSpPr/>
          <p:nvPr/>
        </p:nvSpPr>
        <p:spPr>
          <a:xfrm>
            <a:off x="7524328" y="6093296"/>
            <a:ext cx="576064" cy="548680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kciógomb: Tovább vagy Következő 12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48680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7452320" y="5373216"/>
            <a:ext cx="1440160" cy="360040"/>
          </a:xfrm>
          <a:prstGeom prst="wedgeRoundRectCallout">
            <a:avLst>
              <a:gd name="adj1" fmla="val 31812"/>
              <a:gd name="adj2" fmla="val 1992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489019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79096" cy="504056"/>
          </a:xfrm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r>
              <a:rPr lang="hu-H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LibreOffice funkciói</a:t>
            </a:r>
            <a:endParaRPr lang="hu-H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7524328" y="6093296"/>
            <a:ext cx="576064" cy="548680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48680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95536" y="1700808"/>
            <a:ext cx="83529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LibreOffice szövegszerkesztő számos olyan hasznos szolgáltatást nyújt, amelyek lehetővé teszik egyszerű szöveges dokumentumok előállítása mellett hosszú és összetett, több részből álló, bibliográfiát, irodalomjegyzéket és tárgymutatót tartalmazó dokumentumok megalkotását is.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95536" y="3068960"/>
            <a:ext cx="4572000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Helyesírás-ellenőrző: A helyesírás-ellenőrző segíti a helyesírási hibáktól mentes szövegek előállítását, mivel lehetővé teszi a teljes dokumentum tartalmának ellenőrzését. Ráadásul képes a dokumentum kijelölt részében megkeresni az előforduló gépelési hibákat, javaslati listát kínál az elgépelt szó kijavítására, illetve lehetővé teszi új szavak hozzáadását a felhasználói szótárhoz.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95536" y="3068960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Szókincstár: A szókincstár segítségével megtalálhatja egy kiválasztott szó megfelelő szinonimáját, így javíthatja írása minőségét és hatásosabbá teheti azt.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95536" y="3068960"/>
            <a:ext cx="4572000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Automatikus javítás: Az automatikus javítás funkció lehetővé teszi a helyesírási és gépelési hibák automatikus javítását, ezzel megkönnyítve a gépelést. Ez a funkció lehetővé teszi a szöveg automatikus formázását, illetve különleges karakterek beszúrását adott billentyűkombinációk használatával.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95536" y="3068960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Elválasztás: Az elválasztás funkcióval elválasztójeleket szúrhat be azokba a szavakba, amelyek túl hosszúak ahhoz, hogy elférjenek az adott sorban. A program az egész dokumentumban megkeresi azokat a helyeket, ahol szükség lehet elválasztójelre, Ön pedig eldöntheti, hogy elfogadja-e az elválasztójel beszúrását.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395536" y="3068960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Körlevéltündér: A körlevéltündérrel személyre szabott körleveleket, címkéket, borítékokat, fax- és e-mail üzeneteket készíthet körlevélsablon és címlista segítségével.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95536" y="1196752"/>
            <a:ext cx="58862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Írás.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kciógomb: Végére 13">
            <a:hlinkClick r:id="" action="ppaction://noaction" highlightClick="1"/>
          </p:cNvPr>
          <p:cNvSpPr/>
          <p:nvPr/>
        </p:nvSpPr>
        <p:spPr>
          <a:xfrm>
            <a:off x="251520" y="6093296"/>
            <a:ext cx="7056784" cy="504056"/>
          </a:xfrm>
          <a:prstGeom prst="actionButtonEn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12776"/>
            <a:ext cx="590632" cy="276264"/>
          </a:xfrm>
          <a:prstGeom prst="rect">
            <a:avLst/>
          </a:prstGeom>
        </p:spPr>
      </p:pic>
      <p:sp>
        <p:nvSpPr>
          <p:cNvPr id="17" name="Balra nyíl 16"/>
          <p:cNvSpPr/>
          <p:nvPr/>
        </p:nvSpPr>
        <p:spPr>
          <a:xfrm>
            <a:off x="2339752" y="1412776"/>
            <a:ext cx="576064" cy="2160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Kép 17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140968"/>
            <a:ext cx="1000265" cy="266737"/>
          </a:xfrm>
          <a:prstGeom prst="rect">
            <a:avLst/>
          </a:prstGeom>
        </p:spPr>
      </p:pic>
      <p:pic>
        <p:nvPicPr>
          <p:cNvPr id="19" name="Kép 18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429000"/>
            <a:ext cx="1066949" cy="209579"/>
          </a:xfrm>
          <a:prstGeom prst="rect">
            <a:avLst/>
          </a:prstGeom>
        </p:spPr>
      </p:pic>
      <p:sp>
        <p:nvSpPr>
          <p:cNvPr id="20" name="Lekerekített téglalap feliratnak 19"/>
          <p:cNvSpPr/>
          <p:nvPr/>
        </p:nvSpPr>
        <p:spPr>
          <a:xfrm>
            <a:off x="3851920" y="5733256"/>
            <a:ext cx="1440160" cy="360040"/>
          </a:xfrm>
          <a:prstGeom prst="wedgeRoundRectCallout">
            <a:avLst>
              <a:gd name="adj1" fmla="val -54148"/>
              <a:gd name="adj2" fmla="val 125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21" name="Lekerekített téglalap feliratnak 20"/>
          <p:cNvSpPr/>
          <p:nvPr/>
        </p:nvSpPr>
        <p:spPr>
          <a:xfrm>
            <a:off x="7452320" y="5373216"/>
            <a:ext cx="1440160" cy="360040"/>
          </a:xfrm>
          <a:prstGeom prst="wedgeRoundRectCallout">
            <a:avLst>
              <a:gd name="adj1" fmla="val 31812"/>
              <a:gd name="adj2" fmla="val 1992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22" name="Lekerekített téglalap feliratnak 21"/>
          <p:cNvSpPr/>
          <p:nvPr/>
        </p:nvSpPr>
        <p:spPr>
          <a:xfrm>
            <a:off x="3851920" y="5733256"/>
            <a:ext cx="1440160" cy="360040"/>
          </a:xfrm>
          <a:prstGeom prst="wedgeRoundRectCallout">
            <a:avLst>
              <a:gd name="adj1" fmla="val -54148"/>
              <a:gd name="adj2" fmla="val 125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23" name="Lekerekített téglalap feliratnak 22"/>
          <p:cNvSpPr/>
          <p:nvPr/>
        </p:nvSpPr>
        <p:spPr>
          <a:xfrm>
            <a:off x="3851920" y="5733256"/>
            <a:ext cx="1440160" cy="360040"/>
          </a:xfrm>
          <a:prstGeom prst="wedgeRoundRectCallout">
            <a:avLst>
              <a:gd name="adj1" fmla="val -54148"/>
              <a:gd name="adj2" fmla="val 125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24" name="Lekerekített téglalap feliratnak 23"/>
          <p:cNvSpPr/>
          <p:nvPr/>
        </p:nvSpPr>
        <p:spPr>
          <a:xfrm>
            <a:off x="3851920" y="5733256"/>
            <a:ext cx="1440160" cy="360040"/>
          </a:xfrm>
          <a:prstGeom prst="wedgeRoundRectCallout">
            <a:avLst>
              <a:gd name="adj1" fmla="val -54148"/>
              <a:gd name="adj2" fmla="val 125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25" name="Lekerekített téglalap feliratnak 24"/>
          <p:cNvSpPr/>
          <p:nvPr/>
        </p:nvSpPr>
        <p:spPr>
          <a:xfrm>
            <a:off x="3851920" y="5733256"/>
            <a:ext cx="1440160" cy="360040"/>
          </a:xfrm>
          <a:prstGeom prst="wedgeRoundRectCallout">
            <a:avLst>
              <a:gd name="adj1" fmla="val -54148"/>
              <a:gd name="adj2" fmla="val 125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libre-omg\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890197"/>
          </a:xfrm>
          <a:prstGeom prst="rect">
            <a:avLst/>
          </a:prstGeom>
          <a:noFill/>
        </p:spPr>
      </p:pic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7524328" y="6093296"/>
            <a:ext cx="576064" cy="548680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48680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95536" y="1700808"/>
            <a:ext cx="82089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dirty="0" smtClean="0"/>
              <a:t>A LibreOffice a következő funkciók segítségével teszi lehetővé szöveges dokumentumainak tervezését és kívánt szerkezetének kialakítását.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95536" y="1196752"/>
            <a:ext cx="230056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dirty="0" smtClean="0"/>
              <a:t>Tervezés és elrendezés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79096" cy="504056"/>
          </a:xfrm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r>
              <a:rPr lang="hu-H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LibreOffice funkciói</a:t>
            </a:r>
            <a:endParaRPr lang="hu-H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95536" y="2564904"/>
            <a:ext cx="4572000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b="1" dirty="0" smtClean="0"/>
              <a:t>Stílusok és formázás ablak</a:t>
            </a:r>
            <a:r>
              <a:rPr lang="hu-HU" dirty="0" smtClean="0"/>
              <a:t>: A Stílusok és formázás ablak a LibreOffice alkalmazások egyik legnépszerűbb funkciója; használata a szoftvercsomag minden alkalmazásában következetes. Az ablak használható bekezdések, felsorolások, karakterek, keretek és oldalak stílusának létrehozására és módosítására, stílusok hozzárendelésére.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395536" y="2564904"/>
            <a:ext cx="4572000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b="1" dirty="0" smtClean="0"/>
              <a:t>Navigátor</a:t>
            </a:r>
            <a:r>
              <a:rPr lang="hu-HU" dirty="0" smtClean="0"/>
              <a:t>: A Navigátor lehetővé teszi a dokumentum vázlatának megtekintését és a gyors navigálást a dokumentumon belül. A Navigátor használható már beszúrt objektumok és elemek megkeresésére, és új elemek beszúrására is.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95536" y="2564904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b="1" dirty="0" smtClean="0"/>
              <a:t>Jegyzékek</a:t>
            </a:r>
            <a:r>
              <a:rPr lang="hu-HU" dirty="0" smtClean="0"/>
              <a:t>: A Jegyzékek funkcióval egyszerűen szúrhat be tárgymutatót, tartalomjegyzéket vagy bibliográfiát a dokumentumba. A beszúrt jegyzékeket a szerkezetük és a megjelenésük beállításával tetszőlegesen formázhatja.</a:t>
            </a:r>
            <a:endParaRPr lang="hu-HU" dirty="0"/>
          </a:p>
        </p:txBody>
      </p:sp>
      <p:sp>
        <p:nvSpPr>
          <p:cNvPr id="12" name="Akciógomb: Végére 11">
            <a:hlinkClick r:id="" action="ppaction://noaction" highlightClick="1"/>
          </p:cNvPr>
          <p:cNvSpPr/>
          <p:nvPr/>
        </p:nvSpPr>
        <p:spPr>
          <a:xfrm>
            <a:off x="251520" y="6093296"/>
            <a:ext cx="7056784" cy="504056"/>
          </a:xfrm>
          <a:prstGeom prst="actionButtonEn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3851920" y="5733256"/>
            <a:ext cx="1440160" cy="360040"/>
          </a:xfrm>
          <a:prstGeom prst="wedgeRoundRectCallout">
            <a:avLst>
              <a:gd name="adj1" fmla="val -54148"/>
              <a:gd name="adj2" fmla="val 125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pic>
        <p:nvPicPr>
          <p:cNvPr id="18" name="Kép 17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20888"/>
            <a:ext cx="2068427" cy="3523406"/>
          </a:xfrm>
          <a:prstGeom prst="rect">
            <a:avLst/>
          </a:prstGeom>
        </p:spPr>
      </p:pic>
      <p:pic>
        <p:nvPicPr>
          <p:cNvPr id="19" name="Kép 18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4471" y="4797152"/>
            <a:ext cx="1819529" cy="1171739"/>
          </a:xfrm>
          <a:prstGeom prst="rect">
            <a:avLst/>
          </a:prstGeom>
        </p:spPr>
      </p:pic>
      <p:sp>
        <p:nvSpPr>
          <p:cNvPr id="20" name="Jobbra nyíl 19"/>
          <p:cNvSpPr/>
          <p:nvPr/>
        </p:nvSpPr>
        <p:spPr>
          <a:xfrm>
            <a:off x="7884368" y="5013176"/>
            <a:ext cx="792088" cy="504056"/>
          </a:xfrm>
          <a:prstGeom prst="rightArrow">
            <a:avLst>
              <a:gd name="adj1" fmla="val 3656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140968"/>
            <a:ext cx="2870290" cy="1602384"/>
          </a:xfrm>
          <a:prstGeom prst="rect">
            <a:avLst/>
          </a:prstGeom>
        </p:spPr>
      </p:pic>
      <p:sp>
        <p:nvSpPr>
          <p:cNvPr id="22" name="Lekerekített téglalap feliratnak 21"/>
          <p:cNvSpPr/>
          <p:nvPr/>
        </p:nvSpPr>
        <p:spPr>
          <a:xfrm>
            <a:off x="3851920" y="5733256"/>
            <a:ext cx="1440160" cy="360040"/>
          </a:xfrm>
          <a:prstGeom prst="wedgeRoundRectCallout">
            <a:avLst>
              <a:gd name="adj1" fmla="val -54148"/>
              <a:gd name="adj2" fmla="val 125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7452320" y="5373216"/>
            <a:ext cx="1440160" cy="360040"/>
          </a:xfrm>
          <a:prstGeom prst="wedgeRoundRectCallout">
            <a:avLst>
              <a:gd name="adj1" fmla="val 31812"/>
              <a:gd name="adj2" fmla="val 1992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3" grpId="0" animBg="1"/>
      <p:bldP spid="13" grpId="1" animBg="1"/>
      <p:bldP spid="20" grpId="0" animBg="1"/>
      <p:bldP spid="20" grpId="1" animBg="1"/>
      <p:bldP spid="22" grpId="0" animBg="1"/>
      <p:bldP spid="2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4883499"/>
          </a:xfrm>
          <a:prstGeom prst="rect">
            <a:avLst/>
          </a:prstGeom>
        </p:spPr>
      </p:pic>
      <p:pic>
        <p:nvPicPr>
          <p:cNvPr id="18" name="Kép 1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487680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79096" cy="504056"/>
          </a:xfrm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r>
              <a:rPr lang="hu-H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LibreOffice funkciói</a:t>
            </a:r>
            <a:endParaRPr lang="hu-H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536" y="1700808"/>
            <a:ext cx="82089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dirty="0" smtClean="0"/>
              <a:t>A következő funkciók segítségével profin szerkesztett dokumentumokat (kiadványokat, meghívókat, hírleveleket) hozhat létre.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95536" y="1196752"/>
            <a:ext cx="206159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dirty="0" smtClean="0"/>
              <a:t>Kiadványszerkesztés</a:t>
            </a:r>
            <a:endParaRPr lang="hu-HU" dirty="0"/>
          </a:p>
        </p:txBody>
      </p:sp>
      <p:sp>
        <p:nvSpPr>
          <p:cNvPr id="7" name="Akciógomb: Vissza vagy Előző 6">
            <a:hlinkClick r:id="" action="ppaction://hlinkshowjump?jump=previousslide" highlightClick="1"/>
          </p:cNvPr>
          <p:cNvSpPr/>
          <p:nvPr/>
        </p:nvSpPr>
        <p:spPr>
          <a:xfrm>
            <a:off x="7524328" y="6093296"/>
            <a:ext cx="576064" cy="548680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Tovább vagy Következő 7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48680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kciógomb: Végére 8">
            <a:hlinkClick r:id="" action="ppaction://noaction" highlightClick="1"/>
          </p:cNvPr>
          <p:cNvSpPr/>
          <p:nvPr/>
        </p:nvSpPr>
        <p:spPr>
          <a:xfrm>
            <a:off x="251520" y="6093296"/>
            <a:ext cx="7056784" cy="504056"/>
          </a:xfrm>
          <a:prstGeom prst="actionButtonEn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95536" y="2564904"/>
            <a:ext cx="457200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b="1" dirty="0" smtClean="0"/>
              <a:t>Szövegkeretek</a:t>
            </a:r>
            <a:r>
              <a:rPr lang="hu-HU" dirty="0" smtClean="0"/>
              <a:t>: A szövegkeret, mely a dokumentumban bárhol elhelyezhető, szöveg és ábra tárolására szolgál. A keretekkel lehetőség van többoszlopos elrendezés kialakítására, profi megjelenés és stílus megalkotására.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95536" y="2564904"/>
            <a:ext cx="457200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b="1" dirty="0" smtClean="0"/>
              <a:t>Grafika</a:t>
            </a:r>
            <a:r>
              <a:rPr lang="hu-HU" dirty="0" smtClean="0"/>
              <a:t>: A szöveges dokumentumba grafikus objektumokat szúrhat be a képtárból, egy fájlból vagy egy másik LibreOffice alkalmazásból.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395536" y="2564904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b="1" dirty="0" smtClean="0"/>
              <a:t>Táblázatok</a:t>
            </a:r>
            <a:r>
              <a:rPr lang="hu-HU" dirty="0" smtClean="0"/>
              <a:t>: A LibreOffice szövegszerkesztővel táblázatokat hozhat létre, vagy szúrhat be a szövegbe.</a:t>
            </a:r>
            <a:endParaRPr lang="hu-HU" dirty="0"/>
          </a:p>
        </p:txBody>
      </p:sp>
      <p:pic>
        <p:nvPicPr>
          <p:cNvPr id="15" name="Kép 1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636912"/>
            <a:ext cx="3687747" cy="2999110"/>
          </a:xfrm>
          <a:prstGeom prst="rect">
            <a:avLst/>
          </a:prstGeom>
        </p:spPr>
      </p:pic>
      <p:pic>
        <p:nvPicPr>
          <p:cNvPr id="17" name="Kép 16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17232"/>
            <a:ext cx="5210903" cy="333422"/>
          </a:xfrm>
          <a:prstGeom prst="rect">
            <a:avLst/>
          </a:prstGeom>
        </p:spPr>
      </p:pic>
      <p:sp>
        <p:nvSpPr>
          <p:cNvPr id="14" name="Lekerekített téglalap feliratnak 13"/>
          <p:cNvSpPr/>
          <p:nvPr/>
        </p:nvSpPr>
        <p:spPr>
          <a:xfrm>
            <a:off x="3851920" y="5733256"/>
            <a:ext cx="1440160" cy="360040"/>
          </a:xfrm>
          <a:prstGeom prst="wedgeRoundRectCallout">
            <a:avLst>
              <a:gd name="adj1" fmla="val -54148"/>
              <a:gd name="adj2" fmla="val 125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19" name="Lekerekített téglalap feliratnak 18"/>
          <p:cNvSpPr/>
          <p:nvPr/>
        </p:nvSpPr>
        <p:spPr>
          <a:xfrm>
            <a:off x="3851920" y="5733256"/>
            <a:ext cx="1440160" cy="360040"/>
          </a:xfrm>
          <a:prstGeom prst="wedgeRoundRectCallout">
            <a:avLst>
              <a:gd name="adj1" fmla="val -54148"/>
              <a:gd name="adj2" fmla="val 125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20" name="Lekerekített téglalap feliratnak 19"/>
          <p:cNvSpPr/>
          <p:nvPr/>
        </p:nvSpPr>
        <p:spPr>
          <a:xfrm>
            <a:off x="3851920" y="5733256"/>
            <a:ext cx="1440160" cy="360040"/>
          </a:xfrm>
          <a:prstGeom prst="wedgeRoundRectCallout">
            <a:avLst>
              <a:gd name="adj1" fmla="val -54148"/>
              <a:gd name="adj2" fmla="val 125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7452320" y="5373216"/>
            <a:ext cx="1440160" cy="360040"/>
          </a:xfrm>
          <a:prstGeom prst="wedgeRoundRectCallout">
            <a:avLst>
              <a:gd name="adj1" fmla="val 31812"/>
              <a:gd name="adj2" fmla="val 1992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kerekített téglalap feliratnak 15"/>
          <p:cNvSpPr/>
          <p:nvPr/>
        </p:nvSpPr>
        <p:spPr>
          <a:xfrm>
            <a:off x="7524328" y="5373216"/>
            <a:ext cx="1440160" cy="360040"/>
          </a:xfrm>
          <a:prstGeom prst="wedgeRoundRectCallout">
            <a:avLst>
              <a:gd name="adj1" fmla="val 28583"/>
              <a:gd name="adj2" fmla="val 19269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pic>
        <p:nvPicPr>
          <p:cNvPr id="17" name="Kép 16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6804248" cy="3432809"/>
          </a:xfrm>
          <a:prstGeom prst="rect">
            <a:avLst/>
          </a:prstGeom>
        </p:spPr>
      </p:pic>
      <p:sp>
        <p:nvSpPr>
          <p:cNvPr id="5" name="Akciógomb: Vissza vagy Előző 4">
            <a:hlinkClick r:id="" action="ppaction://hlinkshowjump?jump=previousslide" highlightClick="1"/>
          </p:cNvPr>
          <p:cNvSpPr/>
          <p:nvPr/>
        </p:nvSpPr>
        <p:spPr>
          <a:xfrm>
            <a:off x="7524328" y="6093296"/>
            <a:ext cx="576064" cy="548680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48680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Végére 6">
            <a:hlinkClick r:id="" action="ppaction://noaction" highlightClick="1"/>
          </p:cNvPr>
          <p:cNvSpPr/>
          <p:nvPr/>
        </p:nvSpPr>
        <p:spPr>
          <a:xfrm>
            <a:off x="251520" y="6093296"/>
            <a:ext cx="7056784" cy="504056"/>
          </a:xfrm>
          <a:prstGeom prst="actionButtonEn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79096" cy="504056"/>
          </a:xfrm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r>
              <a:rPr lang="hu-H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LibreOffice funkciói</a:t>
            </a:r>
            <a:endParaRPr lang="hu-H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11560" y="908720"/>
            <a:ext cx="93621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dirty="0" smtClean="0"/>
              <a:t>Rajzolás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11560" y="1412776"/>
            <a:ext cx="76328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dirty="0" smtClean="0"/>
              <a:t>A rajzolás funkció segítségével a szöveges dokumentumban közvetlenül és egyszerűen hozhat létre rajzokat és ábrákat. A Rajz eszköztárral különböző alakzatokat, vonalakat, szövegeket és feliratokat illeszthet be az aktuális dokumentumba.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11560" y="908720"/>
            <a:ext cx="1349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dirty="0" smtClean="0"/>
              <a:t>Fogd és vidd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611560" y="1412776"/>
            <a:ext cx="763284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dirty="0" smtClean="0"/>
              <a:t>Ez az egyedi funkció lehetővé teszi, hogy az objektumokat áthúzza a dokumentum egyik részéből egy másikba, egyik LibreOffice dokumentumból egy másikba, vagy a képtárból egy LibreOffice dokumentumba.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611560" y="908720"/>
            <a:ext cx="64152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u-HU" dirty="0" smtClean="0"/>
              <a:t>Súgó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611560" y="1412776"/>
            <a:ext cx="77048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dirty="0" smtClean="0"/>
              <a:t>A Súgó a szövegszerkesztő használatát ismertető teljes körű kézikönyv.</a:t>
            </a:r>
            <a:endParaRPr lang="hu-HU" dirty="0"/>
          </a:p>
        </p:txBody>
      </p:sp>
      <p:pic>
        <p:nvPicPr>
          <p:cNvPr id="18" name="Kép 17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452" y="2636912"/>
            <a:ext cx="6873852" cy="3407935"/>
          </a:xfrm>
          <a:prstGeom prst="rect">
            <a:avLst/>
          </a:prstGeom>
        </p:spPr>
      </p:pic>
      <p:pic>
        <p:nvPicPr>
          <p:cNvPr id="19" name="Kép 18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924944"/>
            <a:ext cx="1578314" cy="108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Kép 19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2936712"/>
            <a:ext cx="314369" cy="276264"/>
          </a:xfrm>
          <a:prstGeom prst="rect">
            <a:avLst/>
          </a:prstGeom>
        </p:spPr>
      </p:pic>
      <p:sp>
        <p:nvSpPr>
          <p:cNvPr id="21" name="Balra nyíl 20"/>
          <p:cNvSpPr/>
          <p:nvPr/>
        </p:nvSpPr>
        <p:spPr>
          <a:xfrm>
            <a:off x="5508104" y="2996952"/>
            <a:ext cx="360040" cy="1440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kerekített téglalap feliratnak 21"/>
          <p:cNvSpPr/>
          <p:nvPr/>
        </p:nvSpPr>
        <p:spPr>
          <a:xfrm>
            <a:off x="7524328" y="5373216"/>
            <a:ext cx="1440160" cy="360040"/>
          </a:xfrm>
          <a:prstGeom prst="wedgeRoundRectCallout">
            <a:avLst>
              <a:gd name="adj1" fmla="val -78698"/>
              <a:gd name="adj2" fmla="val 1985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23" name="Lekerekített téglalap feliratnak 22"/>
          <p:cNvSpPr/>
          <p:nvPr/>
        </p:nvSpPr>
        <p:spPr>
          <a:xfrm>
            <a:off x="7524328" y="5373216"/>
            <a:ext cx="1440160" cy="360040"/>
          </a:xfrm>
          <a:prstGeom prst="wedgeRoundRectCallout">
            <a:avLst>
              <a:gd name="adj1" fmla="val -78698"/>
              <a:gd name="adj2" fmla="val 1985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  <p:sp>
        <p:nvSpPr>
          <p:cNvPr id="24" name="Lekerekített téglalap feliratnak 23"/>
          <p:cNvSpPr/>
          <p:nvPr/>
        </p:nvSpPr>
        <p:spPr>
          <a:xfrm>
            <a:off x="7524328" y="5373216"/>
            <a:ext cx="1440160" cy="360040"/>
          </a:xfrm>
          <a:prstGeom prst="wedgeRoundRectCallout">
            <a:avLst>
              <a:gd name="adj1" fmla="val -78698"/>
              <a:gd name="adj2" fmla="val 1985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Kérdések</a:t>
            </a:r>
            <a:endParaRPr lang="hu-H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Megnyithatóak-e a Microsoft Office-ban készült dokumentumok a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LibreOffice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alkalmazással?</a:t>
            </a:r>
          </a:p>
          <a:p>
            <a:pPr marL="514350" indent="-514350">
              <a:buFont typeface="+mj-lt"/>
              <a:buAutoNum type="alphaLcParenR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LibreOffice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melyik alkalmazását kell elindítania, ha szöveget szeretne szerkeszteni?</a:t>
            </a:r>
          </a:p>
          <a:p>
            <a:pPr marL="514350" indent="-514350">
              <a:buFont typeface="+mj-lt"/>
              <a:buAutoNum type="alphaLcParenR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Mit segít az helyesírás ellenőrző?</a:t>
            </a:r>
          </a:p>
          <a:p>
            <a:pPr marL="514350" indent="-514350">
              <a:buFont typeface="+mj-lt"/>
              <a:buAutoNum type="alphaLcParenR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Miben segít a  szókincstár?</a:t>
            </a:r>
          </a:p>
          <a:p>
            <a:pPr marL="514350" indent="-514350">
              <a:buFont typeface="+mj-lt"/>
              <a:buAutoNum type="alphaLcParenR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automatikus javítás funkció mit tesz lehetővé?</a:t>
            </a:r>
          </a:p>
          <a:p>
            <a:pPr marL="514350" indent="-514350">
              <a:buFont typeface="+mj-lt"/>
              <a:buAutoNum type="alphaLcParenR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Mely ablak a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LibreOffice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alkalmazások egyik legnépszerűbb funkciója?</a:t>
            </a:r>
          </a:p>
          <a:p>
            <a:endParaRPr lang="hu-HU" dirty="0" smtClean="0"/>
          </a:p>
        </p:txBody>
      </p:sp>
      <p:sp>
        <p:nvSpPr>
          <p:cNvPr id="4" name="Akciógomb: Vissza vagy Előző 3">
            <a:hlinkClick r:id="" action="ppaction://hlinkshowjump?jump=previousslide" highlightClick="1"/>
          </p:cNvPr>
          <p:cNvSpPr/>
          <p:nvPr/>
        </p:nvSpPr>
        <p:spPr>
          <a:xfrm>
            <a:off x="7524328" y="6093296"/>
            <a:ext cx="576064" cy="548680"/>
          </a:xfrm>
          <a:prstGeom prst="actionButtonBackPreviou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76064" cy="548680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7452320" y="5373216"/>
            <a:ext cx="1440160" cy="360040"/>
          </a:xfrm>
          <a:prstGeom prst="wedgeRoundRectCallout">
            <a:avLst>
              <a:gd name="adj1" fmla="val 31812"/>
              <a:gd name="adj2" fmla="val 1992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ide!</a:t>
            </a:r>
            <a:endParaRPr lang="hu-H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795</Words>
  <Application>Microsoft Office PowerPoint</Application>
  <PresentationFormat>Diavetítés a képernyőre (4:3 oldalarány)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LibreOffice Writer bemutatása Nagy Ferenc 8.b Felkészítő tanár: Salamon Róza</vt:lpstr>
      <vt:lpstr>bemutatása</vt:lpstr>
      <vt:lpstr>3. dia</vt:lpstr>
      <vt:lpstr>A LibreOffice alkalmazások</vt:lpstr>
      <vt:lpstr>A LibreOffice funkciói</vt:lpstr>
      <vt:lpstr>A LibreOffice funkciói</vt:lpstr>
      <vt:lpstr>A LibreOffice funkciói</vt:lpstr>
      <vt:lpstr>A LibreOffice funkciói</vt:lpstr>
      <vt:lpstr>Kérdések</vt:lpstr>
      <vt:lpstr>Válaszok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7.b Nagy Ferenc</dc:creator>
  <cp:lastModifiedBy>7.b Nagy Ferenc</cp:lastModifiedBy>
  <cp:revision>72</cp:revision>
  <dcterms:created xsi:type="dcterms:W3CDTF">2013-11-07T14:17:48Z</dcterms:created>
  <dcterms:modified xsi:type="dcterms:W3CDTF">2013-12-13T12:16:48Z</dcterms:modified>
</cp:coreProperties>
</file>