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 userDrawn="1"/>
        </p:nvSpPr>
        <p:spPr>
          <a:xfrm>
            <a:off x="142844" y="142852"/>
            <a:ext cx="8858312" cy="50006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5856-AED4-49F9-820C-417AD7ADDD67}" type="datetimeFigureOut">
              <a:rPr lang="hu-HU" smtClean="0"/>
              <a:pPr/>
              <a:t>2014.01.10.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F9D06-2B52-4840-B9D0-9853608F98D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Keret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84"/>
            </a:avLst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 userDrawn="1"/>
        </p:nvSpPr>
        <p:spPr>
          <a:xfrm>
            <a:off x="928662" y="142852"/>
            <a:ext cx="500066" cy="428628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issza vagy Előző 8">
            <a:hlinkClick r:id="" action="ppaction://hlinkshowjump?jump=previousslide" highlightClick="1"/>
          </p:cNvPr>
          <p:cNvSpPr/>
          <p:nvPr userDrawn="1"/>
        </p:nvSpPr>
        <p:spPr>
          <a:xfrm>
            <a:off x="142844" y="142852"/>
            <a:ext cx="500066" cy="428628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1785918" y="142852"/>
            <a:ext cx="500066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A GIMP alapjai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Akciógomb: Kezdő dia 10">
            <a:hlinkClick r:id="rId13" action="ppaction://hlinksldjump" highlightClick="1"/>
          </p:cNvPr>
          <p:cNvSpPr/>
          <p:nvPr userDrawn="1"/>
        </p:nvSpPr>
        <p:spPr>
          <a:xfrm>
            <a:off x="7000892" y="142852"/>
            <a:ext cx="642942" cy="428628"/>
          </a:xfrm>
          <a:prstGeom prst="actionButtonHom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Súgó 11">
            <a:hlinkClick r:id="rId14" action="ppaction://hlinksldjump" highlightClick="1"/>
          </p:cNvPr>
          <p:cNvSpPr/>
          <p:nvPr userDrawn="1"/>
        </p:nvSpPr>
        <p:spPr>
          <a:xfrm>
            <a:off x="8358214" y="142852"/>
            <a:ext cx="642942" cy="42862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pinfo.org/gallery/" TargetMode="External"/><Relationship Id="rId2" Type="http://schemas.openxmlformats.org/officeDocument/2006/relationships/hyperlink" Target="http://pcworld.hu/szoftver/gimp-trukkok-vii-etudok-egy-kek-macskahoz-2009012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51520" y="1124744"/>
            <a:ext cx="8644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Arial Rounded MT Bold" pitchFamily="34" charset="0"/>
              </a:rPr>
              <a:t>GIMP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Név: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Molnár Krisztián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Felkészítő tanár: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Tóth Ibolya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Iskola: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Horváth István Általános Iskola</a:t>
            </a:r>
          </a:p>
          <a:p>
            <a:pPr algn="ctr"/>
            <a:r>
              <a:rPr lang="hu-HU" sz="4000" dirty="0" smtClean="0">
                <a:latin typeface="Arial Rounded MT Bold" pitchFamily="34" charset="0"/>
              </a:rPr>
              <a:t>8105 Pétfürdő, Berhidai út 54.</a:t>
            </a:r>
            <a:endParaRPr lang="hu-HU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auhaus 93" pitchFamily="82" charset="0"/>
              </a:rPr>
              <a:t>Új kép létrehozása</a:t>
            </a:r>
            <a:endParaRPr lang="hu-HU" sz="4000" dirty="0">
              <a:latin typeface="Bauhaus 93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7158" y="1928802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GIMP-ben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még az új fájlok létrehozásánál is rengeteg lehetőség áll rendelkezésünkre.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7158" y="564357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Nézzük csak meg ezeket a beállításokat!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544916" cy="33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357158" y="378619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Új képet a Fájl Új… menüpontjában tudunk létrehozni.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568646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Egyenes összekötő nyíllal 7"/>
          <p:cNvCxnSpPr/>
          <p:nvPr/>
        </p:nvCxnSpPr>
        <p:spPr>
          <a:xfrm rot="10800000">
            <a:off x="2714612" y="2428868"/>
            <a:ext cx="335758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286512" y="2714620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megadhatjuk a kép méretét pixelben,hüvelykben,</a:t>
            </a:r>
            <a:r>
              <a:rPr lang="hu-HU" dirty="0" err="1" smtClean="0"/>
              <a:t>pont-ban</a:t>
            </a:r>
            <a:r>
              <a:rPr lang="hu-HU" dirty="0" smtClean="0"/>
              <a:t>…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10800000">
            <a:off x="5572132" y="1500174"/>
            <a:ext cx="50006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072198" y="128586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kiválaszthatunk előre megadott sablont is.</a:t>
            </a:r>
            <a:endParaRPr lang="hu-HU" dirty="0"/>
          </a:p>
        </p:txBody>
      </p:sp>
      <p:cxnSp>
        <p:nvCxnSpPr>
          <p:cNvPr id="27" name="Egyenes összekötő nyíllal 26"/>
          <p:cNvCxnSpPr/>
          <p:nvPr/>
        </p:nvCxnSpPr>
        <p:spPr>
          <a:xfrm rot="10800000">
            <a:off x="2571736" y="3714752"/>
            <a:ext cx="3500462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6215074" y="471488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speciális lehetőségeken belül pedig megadhatjuk a felbontást,színsémát…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4282" y="857232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Bauhaus 93" pitchFamily="82" charset="0"/>
              </a:rPr>
              <a:t>                     Rétegek kezelése</a:t>
            </a:r>
            <a:endParaRPr lang="hu-HU" sz="4000" dirty="0">
              <a:latin typeface="Bauhaus 93" pitchFamily="8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34265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2643174" y="2143116"/>
            <a:ext cx="628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rétegek kezelésénél is rengeteg lehetőségünk van: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Rétegcsoportokat hozhatunk létre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Méretezhetjük a rétegeket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Rétegmaszkot is használhatunk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Alfa-csatornát állíthatunk be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Összefésülhetjük,lapíthatjuk a rétegeket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err="1" smtClean="0">
                <a:latin typeface="Bauhaus 93" pitchFamily="82" charset="0"/>
              </a:rPr>
              <a:t>Kijelölöeszközök</a:t>
            </a:r>
            <a:endParaRPr lang="hu-HU" sz="4000" dirty="0"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39363" cy="31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429156" cy="33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595452" cy="268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071934" y="3643314"/>
            <a:ext cx="4000528" cy="299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auhaus 93" pitchFamily="82" charset="0"/>
              </a:rPr>
              <a:t>Eszközbeállítások</a:t>
            </a:r>
            <a:endParaRPr lang="hu-HU" sz="4000" dirty="0">
              <a:latin typeface="Bauhaus 93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1365538" cy="564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928794" y="2071678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Az eszközeinket is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testre szabhatjuk: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Állíthatjuk: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módját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átlátszatlanságot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Festőeszközöknél: 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ecset fajtáját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méretét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ecsetdinamikát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 méretarányt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dőlésszöget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auhaus 93" pitchFamily="82" charset="0"/>
              </a:rPr>
              <a:t>Kérdések</a:t>
            </a:r>
            <a:endParaRPr lang="hu-HU" sz="4000" dirty="0">
              <a:latin typeface="Bauhaus 93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Milyen program a GIMP?    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1520" y="27809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Hány ablakból áll a GIMP?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364502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Milyen eszközök vannak a </a:t>
            </a:r>
            <a:r>
              <a:rPr lang="hu-HU" dirty="0" err="1" smtClean="0"/>
              <a:t>GIMP-ben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45811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Milyen eszközbeállításokat hajthatunk végre?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3528" y="55172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Hogyan hozhatunk létre új képet?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auhaus 93" pitchFamily="82" charset="0"/>
              </a:rPr>
              <a:t>Források</a:t>
            </a:r>
            <a:endParaRPr lang="hu-HU" sz="4000" dirty="0">
              <a:latin typeface="Bauhaus 93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20608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2"/>
              </a:rPr>
              <a:t>http://pcworld.hu/szoftver/gimp-trukkok-vii-etudok-egy-kek-macskahoz-20090123.html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http://www.gimpinfo.org/gallery/</a:t>
            </a:r>
            <a:endParaRPr lang="hu-HU" dirty="0" smtClean="0"/>
          </a:p>
          <a:p>
            <a:r>
              <a:rPr lang="hu-HU" dirty="0" smtClean="0"/>
              <a:t>http://www.techdrivein.com/2010/08/top-15-gimp-tutorials-from-around-web.html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14282" y="521495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Bauhaus 93" pitchFamily="82" charset="0"/>
              </a:rPr>
              <a:t>A prezentáció használata</a:t>
            </a:r>
            <a:endParaRPr lang="hu-HU" sz="4000" dirty="0">
              <a:latin typeface="Bauhaus 93" pitchFamily="82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16200000" flipV="1">
            <a:off x="71406" y="1142984"/>
            <a:ext cx="142876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14282" y="228599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Vissza gomb: Visszavisz az előző diára</a:t>
            </a:r>
            <a:endParaRPr lang="hu-HU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rot="16200000" flipV="1">
            <a:off x="1178695" y="964389"/>
            <a:ext cx="114300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857356" y="200024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Előre gomb: A következő diára visz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rot="5400000" flipH="1" flipV="1">
            <a:off x="6000760" y="1000108"/>
            <a:ext cx="1428760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4857752" y="228599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Haza gomb: Visszavisz a dia elejére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 rot="5400000" flipH="1" flipV="1">
            <a:off x="7679553" y="1321579"/>
            <a:ext cx="142876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143768" y="242886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Súgó gomb: Visszahoz erre az oldalra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57158" y="85723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Bauhaus 93" pitchFamily="82" charset="0"/>
              </a:rPr>
              <a:t>Bevezető </a:t>
            </a:r>
            <a:r>
              <a:rPr lang="hu-HU" sz="4000" dirty="0" smtClean="0">
                <a:latin typeface="Bauhaus 93" pitchFamily="82" charset="0"/>
              </a:rPr>
              <a:t>kérdések</a:t>
            </a:r>
            <a:endParaRPr lang="hu-HU" sz="4000" dirty="0">
              <a:latin typeface="Bauhaus 93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7158" y="200024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Ismersz ingyenes képszerkesztő programokat?</a:t>
            </a:r>
          </a:p>
          <a:p>
            <a:endParaRPr lang="hu-HU" sz="2400" dirty="0" smtClean="0"/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Próbáltad már használni őket?</a:t>
            </a:r>
          </a:p>
          <a:p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Nem sikerült?</a:t>
            </a:r>
          </a:p>
          <a:p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Ne aggódj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! Ebben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prezentációban bemutatok egy nagyszerű,ingyenes képszerkesztő programot.</a:t>
            </a:r>
          </a:p>
        </p:txBody>
      </p:sp>
      <p:pic>
        <p:nvPicPr>
          <p:cNvPr id="1026" name="Picture 2" descr="C:\Users\Krisztian\Desktop\GIMP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357454" cy="2364365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3714744" y="5214950"/>
            <a:ext cx="3143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GIMP</a:t>
            </a:r>
            <a:endParaRPr lang="hu-H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5720" y="85723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Bauhaus 93" pitchFamily="82" charset="0"/>
              </a:rPr>
              <a:t>Mi is az a GIMP?</a:t>
            </a:r>
            <a:endParaRPr lang="hu-HU" sz="4000" dirty="0">
              <a:latin typeface="Bauhaus 93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8596" y="2928934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GIMP egy ingyenes képszerkesztő program melyben a fotók retusálásától a PDF-ek kicsinosításáig minden elkészíthető.</a:t>
            </a:r>
          </a:p>
          <a:p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Íme néhány példa: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Krisztian\Desktop\gimpfulemulekepek\tigerfinal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523544" cy="4267210"/>
          </a:xfrm>
          <a:prstGeom prst="rect">
            <a:avLst/>
          </a:prstGeom>
          <a:noFill/>
        </p:spPr>
      </p:pic>
      <p:pic>
        <p:nvPicPr>
          <p:cNvPr id="1027" name="Picture 3" descr="C:\Users\Krisztian\Desktop\gimpfulemulekepek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85794"/>
            <a:ext cx="5069056" cy="3348290"/>
          </a:xfrm>
          <a:prstGeom prst="rect">
            <a:avLst/>
          </a:prstGeom>
          <a:noFill/>
        </p:spPr>
      </p:pic>
      <p:pic>
        <p:nvPicPr>
          <p:cNvPr id="1028" name="Picture 4" descr="C:\Users\Krisztian\Desktop\gimpfulemulekepek\GIMP-WB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3071834" cy="38037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auhaus 93" pitchFamily="82" charset="0"/>
              </a:rPr>
              <a:t>A GIMP felépítése</a:t>
            </a:r>
            <a:endParaRPr lang="hu-HU" sz="4000" dirty="0">
              <a:latin typeface="Bauhaus 93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57256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139066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928794" y="107154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Az eszköztár a főablaktól balra helyezkedik el.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14480" y="2214554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Nézzük milyen eszközöket használhatunk a képszerkesztéshez: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Kijelölési eszközök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 Méretező eszközök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Rétegmódosító eszközök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Kitöltő eszközök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Javító eszközök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- Festőeszközök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177341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214546" y="107154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Rétegek-Ecsetek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ablak a főablaktól jobbra található.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57422" y="3000372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Itt tudjuk módosítani a rétegeket amelyeket eddig létrehoztunk,illetve a festőeszközökhöz tudjuk kiválasztani,hogy milyen ecsettel szeretnénk festeni.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5902238" cy="44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357950" y="857232"/>
            <a:ext cx="250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Ez a főablak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Itt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tudjuk kezelni a képeket,illetve még néhány plusz dolgot találunk az eszközökhöz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340</Words>
  <Application>Microsoft Office PowerPoint</Application>
  <PresentationFormat>Diavetítés a képernyőre (4:3 oldalarány)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1. dia</vt:lpstr>
      <vt:lpstr>2. dia</vt:lpstr>
      <vt:lpstr>3. dia</vt:lpstr>
      <vt:lpstr>4. dia</vt:lpstr>
      <vt:lpstr>5. dia</vt:lpstr>
      <vt:lpstr>A GIMP felépítése</vt:lpstr>
      <vt:lpstr>7. dia</vt:lpstr>
      <vt:lpstr>8. dia</vt:lpstr>
      <vt:lpstr>9. dia</vt:lpstr>
      <vt:lpstr>Új kép létrehozása</vt:lpstr>
      <vt:lpstr>11. dia</vt:lpstr>
      <vt:lpstr>12. dia</vt:lpstr>
      <vt:lpstr>Kijelölöeszközök</vt:lpstr>
      <vt:lpstr>Eszközbeállítások</vt:lpstr>
      <vt:lpstr>Kérdések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Krisztian</dc:creator>
  <cp:lastModifiedBy>Iskola2</cp:lastModifiedBy>
  <cp:revision>29</cp:revision>
  <dcterms:created xsi:type="dcterms:W3CDTF">2013-12-17T16:34:22Z</dcterms:created>
  <dcterms:modified xsi:type="dcterms:W3CDTF">2014-01-10T06:29:43Z</dcterms:modified>
</cp:coreProperties>
</file>