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2" r:id="rId5"/>
    <p:sldId id="268" r:id="rId6"/>
    <p:sldId id="265" r:id="rId7"/>
    <p:sldId id="260" r:id="rId8"/>
    <p:sldId id="273" r:id="rId9"/>
    <p:sldId id="262" r:id="rId10"/>
    <p:sldId id="266" r:id="rId11"/>
    <p:sldId id="263" r:id="rId12"/>
    <p:sldId id="264" r:id="rId13"/>
    <p:sldId id="274" r:id="rId14"/>
    <p:sldId id="267" r:id="rId15"/>
    <p:sldId id="269" r:id="rId16"/>
    <p:sldId id="270" r:id="rId17"/>
    <p:sldId id="271" r:id="rId18"/>
    <p:sldId id="275" r:id="rId19"/>
    <p:sldId id="276" r:id="rId20"/>
    <p:sldId id="257" r:id="rId2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 tematic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il tematic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Fără stil, grilă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il medi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il luminos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 luminos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aie_de_lucr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jelenési év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Foaie1!$A$2:$A$5</c:f>
              <c:strCache>
                <c:ptCount val="4"/>
                <c:pt idx="0">
                  <c:v>uhu linux</c:v>
                </c:pt>
                <c:pt idx="1">
                  <c:v>ubuntu</c:v>
                </c:pt>
                <c:pt idx="2">
                  <c:v>arch linux</c:v>
                </c:pt>
                <c:pt idx="3">
                  <c:v>rad hat linux</c:v>
                </c:pt>
              </c:strCache>
            </c:strRef>
          </c:cat>
          <c:val>
            <c:numRef>
              <c:f>Foaie1!$B$2:$B$5</c:f>
              <c:numCache>
                <c:formatCode>General</c:formatCode>
                <c:ptCount val="4"/>
                <c:pt idx="0">
                  <c:v>2008</c:v>
                </c:pt>
                <c:pt idx="1">
                  <c:v>2004</c:v>
                </c:pt>
                <c:pt idx="2">
                  <c:v>2002</c:v>
                </c:pt>
                <c:pt idx="3">
                  <c:v>1994</c:v>
                </c:pt>
              </c:numCache>
            </c:numRef>
          </c:val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Coloană2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Foaie1!$A$2:$A$5</c:f>
              <c:strCache>
                <c:ptCount val="4"/>
                <c:pt idx="0">
                  <c:v>uhu linux</c:v>
                </c:pt>
                <c:pt idx="1">
                  <c:v>ubuntu</c:v>
                </c:pt>
                <c:pt idx="2">
                  <c:v>arch linux</c:v>
                </c:pt>
                <c:pt idx="3">
                  <c:v>rad hat linux</c:v>
                </c:pt>
              </c:strCache>
            </c:strRef>
          </c:cat>
          <c:val>
            <c:numRef>
              <c:f>Foaie1!$C$2:$C$5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Coloană3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Foaie1!$A$2:$A$5</c:f>
              <c:strCache>
                <c:ptCount val="4"/>
                <c:pt idx="0">
                  <c:v>uhu linux</c:v>
                </c:pt>
                <c:pt idx="1">
                  <c:v>ubuntu</c:v>
                </c:pt>
                <c:pt idx="2">
                  <c:v>arch linux</c:v>
                </c:pt>
                <c:pt idx="3">
                  <c:v>rad hat linux</c:v>
                </c:pt>
              </c:strCache>
            </c:strRef>
          </c:cat>
          <c:val>
            <c:numRef>
              <c:f>Foaie1!$D$2:$D$5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201392"/>
        <c:axId val="255203744"/>
      </c:barChart>
      <c:catAx>
        <c:axId val="25520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255203744"/>
        <c:crosses val="autoZero"/>
        <c:auto val="1"/>
        <c:lblAlgn val="ctr"/>
        <c:lblOffset val="100"/>
        <c:noMultiLvlLbl val="0"/>
      </c:catAx>
      <c:valAx>
        <c:axId val="25520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25520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2741608443310786"/>
          <c:y val="0.86077350345263903"/>
          <c:w val="0.13225703301171859"/>
          <c:h val="0.12344740580566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hu.wikipedia.org/wiki/M%C3%A1jus_12.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hu.wikipedia.org/wiki/M%C3%A1jus_12.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E97FF-1223-42DF-B035-BE9CF30A203C}" type="doc">
      <dgm:prSet loTypeId="urn:microsoft.com/office/officeart/2005/8/layout/cycle2" loCatId="cycle" qsTypeId="urn:microsoft.com/office/officeart/2005/8/quickstyle/3d4" qsCatId="3D" csTypeId="urn:microsoft.com/office/officeart/2005/8/colors/accent6_4" csCatId="accent6" phldr="1"/>
      <dgm:spPr/>
      <dgm:t>
        <a:bodyPr/>
        <a:lstStyle/>
        <a:p>
          <a:endParaRPr lang="ro-RO"/>
        </a:p>
      </dgm:t>
    </dgm:pt>
    <dgm:pt modelId="{E24972A3-2754-4A46-8106-1E88FF48DA93}">
      <dgm:prSet phldrT="[Text]" custT="1"/>
      <dgm:spPr/>
      <dgm:t>
        <a:bodyPr/>
        <a:lstStyle/>
        <a:p>
          <a:r>
            <a:rPr lang="hu-HU" sz="1200" dirty="0" smtClean="0"/>
            <a:t>Ingyenes</a:t>
          </a:r>
          <a:endParaRPr lang="ro-RO" sz="1200" dirty="0"/>
        </a:p>
      </dgm:t>
    </dgm:pt>
    <dgm:pt modelId="{277138DF-8588-4C61-B0A2-E16F3CFAA9E5}" type="parTrans" cxnId="{F06986E3-76C5-43F3-9C66-49F4C5D8CA1F}">
      <dgm:prSet/>
      <dgm:spPr/>
      <dgm:t>
        <a:bodyPr/>
        <a:lstStyle/>
        <a:p>
          <a:endParaRPr lang="ro-RO"/>
        </a:p>
      </dgm:t>
    </dgm:pt>
    <dgm:pt modelId="{3EEF1CF9-5166-48BF-AC95-490F017D80B7}" type="sibTrans" cxnId="{F06986E3-76C5-43F3-9C66-49F4C5D8CA1F}">
      <dgm:prSet/>
      <dgm:spPr/>
      <dgm:t>
        <a:bodyPr/>
        <a:lstStyle/>
        <a:p>
          <a:endParaRPr lang="ro-RO"/>
        </a:p>
      </dgm:t>
    </dgm:pt>
    <dgm:pt modelId="{82DC433B-4073-4074-A893-574AAD10D37D}">
      <dgm:prSet phldrT="[Text]" custT="1"/>
      <dgm:spPr/>
      <dgm:t>
        <a:bodyPr/>
        <a:lstStyle/>
        <a:p>
          <a:r>
            <a:rPr lang="hu-HU" sz="1200" dirty="0" smtClean="0"/>
            <a:t>Alacsony hardver igény</a:t>
          </a:r>
          <a:endParaRPr lang="ro-RO" sz="1200" dirty="0"/>
        </a:p>
      </dgm:t>
    </dgm:pt>
    <dgm:pt modelId="{B91F562F-C2D5-44D8-A715-E039DFDB84CE}" type="parTrans" cxnId="{450DE1A6-79E3-47A0-8F9E-E20AC79EB257}">
      <dgm:prSet/>
      <dgm:spPr/>
      <dgm:t>
        <a:bodyPr/>
        <a:lstStyle/>
        <a:p>
          <a:endParaRPr lang="ro-RO"/>
        </a:p>
      </dgm:t>
    </dgm:pt>
    <dgm:pt modelId="{F5654BE0-7074-489D-88BB-9664B7682359}" type="sibTrans" cxnId="{450DE1A6-79E3-47A0-8F9E-E20AC79EB257}">
      <dgm:prSet/>
      <dgm:spPr/>
      <dgm:t>
        <a:bodyPr/>
        <a:lstStyle/>
        <a:p>
          <a:endParaRPr lang="ro-RO"/>
        </a:p>
      </dgm:t>
    </dgm:pt>
    <dgm:pt modelId="{7EF57303-B34B-495B-8A15-A1638984A13C}">
      <dgm:prSet phldrT="[Text]" custT="1"/>
      <dgm:spPr/>
      <dgm:t>
        <a:bodyPr/>
        <a:lstStyle/>
        <a:p>
          <a:r>
            <a:rPr lang="hu-HU" sz="1200" dirty="0" smtClean="0"/>
            <a:t>Könnyen fejleszthető</a:t>
          </a:r>
          <a:endParaRPr lang="ro-RO" sz="1200" dirty="0"/>
        </a:p>
      </dgm:t>
    </dgm:pt>
    <dgm:pt modelId="{B82D26CC-DC78-4607-B5AB-0DFE47CFF53C}" type="parTrans" cxnId="{85040707-C525-45B6-A192-DCAE102CA4FF}">
      <dgm:prSet/>
      <dgm:spPr/>
      <dgm:t>
        <a:bodyPr/>
        <a:lstStyle/>
        <a:p>
          <a:endParaRPr lang="ro-RO"/>
        </a:p>
      </dgm:t>
    </dgm:pt>
    <dgm:pt modelId="{E9775200-92E4-4A7C-B19F-000AB9A0E3B6}" type="sibTrans" cxnId="{85040707-C525-45B6-A192-DCAE102CA4FF}">
      <dgm:prSet/>
      <dgm:spPr/>
      <dgm:t>
        <a:bodyPr/>
        <a:lstStyle/>
        <a:p>
          <a:endParaRPr lang="ro-RO"/>
        </a:p>
      </dgm:t>
    </dgm:pt>
    <dgm:pt modelId="{244E35CC-12B6-46EB-803C-5F7C3CF1EF71}">
      <dgm:prSet phldrT="[Text]" custT="1"/>
      <dgm:spPr/>
      <dgm:t>
        <a:bodyPr/>
        <a:lstStyle/>
        <a:p>
          <a:r>
            <a:rPr lang="hu-HU" sz="1200" dirty="0" smtClean="0"/>
            <a:t>Naplozó fájl rendszer</a:t>
          </a:r>
          <a:endParaRPr lang="ro-RO" sz="1200" dirty="0"/>
        </a:p>
      </dgm:t>
    </dgm:pt>
    <dgm:pt modelId="{F145FD1E-5919-405D-9D75-0D4865AF55D2}" type="parTrans" cxnId="{94C5DCE8-B7C9-41F6-8F4C-CDE43875AF8B}">
      <dgm:prSet/>
      <dgm:spPr/>
      <dgm:t>
        <a:bodyPr/>
        <a:lstStyle/>
        <a:p>
          <a:endParaRPr lang="ro-RO"/>
        </a:p>
      </dgm:t>
    </dgm:pt>
    <dgm:pt modelId="{40FCAB1D-716A-4F18-901E-4B1DEBBA1830}" type="sibTrans" cxnId="{94C5DCE8-B7C9-41F6-8F4C-CDE43875AF8B}">
      <dgm:prSet/>
      <dgm:spPr/>
      <dgm:t>
        <a:bodyPr/>
        <a:lstStyle/>
        <a:p>
          <a:endParaRPr lang="ro-RO"/>
        </a:p>
      </dgm:t>
    </dgm:pt>
    <dgm:pt modelId="{779C9508-03D9-4CD4-A680-07FD525C9CDB}">
      <dgm:prSet phldrT="[Text]" custT="1"/>
      <dgm:spPr/>
      <dgm:t>
        <a:bodyPr/>
        <a:lstStyle/>
        <a:p>
          <a:r>
            <a:rPr lang="hu-HU" sz="1200" dirty="0" smtClean="0"/>
            <a:t>Könnyen kezelhető</a:t>
          </a:r>
          <a:endParaRPr lang="ro-RO" sz="1200" dirty="0"/>
        </a:p>
      </dgm:t>
    </dgm:pt>
    <dgm:pt modelId="{9C847AA2-5CFA-4851-95D8-B8E34B007966}" type="parTrans" cxnId="{C27F6888-97B4-4495-B78A-BE0AA03F6CB9}">
      <dgm:prSet/>
      <dgm:spPr/>
      <dgm:t>
        <a:bodyPr/>
        <a:lstStyle/>
        <a:p>
          <a:endParaRPr lang="ro-RO"/>
        </a:p>
      </dgm:t>
    </dgm:pt>
    <dgm:pt modelId="{9DBBC63D-453C-4BBD-BDF8-E10A784389D1}" type="sibTrans" cxnId="{C27F6888-97B4-4495-B78A-BE0AA03F6CB9}">
      <dgm:prSet/>
      <dgm:spPr/>
      <dgm:t>
        <a:bodyPr/>
        <a:lstStyle/>
        <a:p>
          <a:endParaRPr lang="ro-RO"/>
        </a:p>
      </dgm:t>
    </dgm:pt>
    <dgm:pt modelId="{59C5805B-9A66-4A61-833D-C965E71F6CD8}">
      <dgm:prSet custT="1"/>
      <dgm:spPr/>
      <dgm:t>
        <a:bodyPr/>
        <a:lstStyle/>
        <a:p>
          <a:r>
            <a:rPr lang="hu-HU" sz="1200" dirty="0" smtClean="0"/>
            <a:t>Jól dokumentált</a:t>
          </a:r>
          <a:endParaRPr lang="ro-RO" sz="1200" dirty="0"/>
        </a:p>
      </dgm:t>
    </dgm:pt>
    <dgm:pt modelId="{76784AD5-20FA-47BF-BAB6-CA5F5B2F5937}" type="parTrans" cxnId="{ABFE519D-E97E-4627-BD48-EC0197DB8F5A}">
      <dgm:prSet/>
      <dgm:spPr/>
      <dgm:t>
        <a:bodyPr/>
        <a:lstStyle/>
        <a:p>
          <a:endParaRPr lang="ro-RO"/>
        </a:p>
      </dgm:t>
    </dgm:pt>
    <dgm:pt modelId="{3AD8D135-38F9-4759-8554-64D7ED1DAF3F}" type="sibTrans" cxnId="{ABFE519D-E97E-4627-BD48-EC0197DB8F5A}">
      <dgm:prSet/>
      <dgm:spPr/>
      <dgm:t>
        <a:bodyPr/>
        <a:lstStyle/>
        <a:p>
          <a:endParaRPr lang="ro-RO"/>
        </a:p>
      </dgm:t>
    </dgm:pt>
    <dgm:pt modelId="{B9526D6F-7776-4A2D-A4D0-58343B5B2BE8}" type="pres">
      <dgm:prSet presAssocID="{BEDE97FF-1223-42DF-B035-BE9CF30A20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116D775F-0287-495F-95CF-7303E67DEA9C}" type="pres">
      <dgm:prSet presAssocID="{E24972A3-2754-4A46-8106-1E88FF48DA93}" presName="node" presStyleLbl="node1" presStyleIdx="0" presStyleCnt="6" custRadScaleRad="103005" custRadScaleInc="115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5D18038-576A-4243-8D5F-55E707CDE2AA}" type="pres">
      <dgm:prSet presAssocID="{3EEF1CF9-5166-48BF-AC95-490F017D80B7}" presName="sibTrans" presStyleLbl="sibTrans2D1" presStyleIdx="0" presStyleCnt="6"/>
      <dgm:spPr/>
      <dgm:t>
        <a:bodyPr/>
        <a:lstStyle/>
        <a:p>
          <a:endParaRPr lang="ro-RO"/>
        </a:p>
      </dgm:t>
    </dgm:pt>
    <dgm:pt modelId="{67703C63-8369-4517-8383-B3082C57673C}" type="pres">
      <dgm:prSet presAssocID="{3EEF1CF9-5166-48BF-AC95-490F017D80B7}" presName="connectorText" presStyleLbl="sibTrans2D1" presStyleIdx="0" presStyleCnt="6"/>
      <dgm:spPr/>
      <dgm:t>
        <a:bodyPr/>
        <a:lstStyle/>
        <a:p>
          <a:endParaRPr lang="ro-RO"/>
        </a:p>
      </dgm:t>
    </dgm:pt>
    <dgm:pt modelId="{EB2E4625-A5DD-488F-97DA-CF1780CCBF53}" type="pres">
      <dgm:prSet presAssocID="{82DC433B-4073-4074-A893-574AAD10D37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9FB88CA-4317-4575-B7D2-9FE7DC0FA87A}" type="pres">
      <dgm:prSet presAssocID="{F5654BE0-7074-489D-88BB-9664B7682359}" presName="sibTrans" presStyleLbl="sibTrans2D1" presStyleIdx="1" presStyleCnt="6"/>
      <dgm:spPr/>
      <dgm:t>
        <a:bodyPr/>
        <a:lstStyle/>
        <a:p>
          <a:endParaRPr lang="ro-RO"/>
        </a:p>
      </dgm:t>
    </dgm:pt>
    <dgm:pt modelId="{7C8C1CAB-698B-43B4-B42D-8C65268EB498}" type="pres">
      <dgm:prSet presAssocID="{F5654BE0-7074-489D-88BB-9664B7682359}" presName="connectorText" presStyleLbl="sibTrans2D1" presStyleIdx="1" presStyleCnt="6"/>
      <dgm:spPr/>
      <dgm:t>
        <a:bodyPr/>
        <a:lstStyle/>
        <a:p>
          <a:endParaRPr lang="ro-RO"/>
        </a:p>
      </dgm:t>
    </dgm:pt>
    <dgm:pt modelId="{77EB0D10-27A0-4F0F-9AB6-85439969EE21}" type="pres">
      <dgm:prSet presAssocID="{7EF57303-B34B-495B-8A15-A1638984A13C}" presName="node" presStyleLbl="node1" presStyleIdx="2" presStyleCnt="6" custRadScaleRad="97954" custRadScaleInc="515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990E570-969E-411C-8634-0E9495868276}" type="pres">
      <dgm:prSet presAssocID="{E9775200-92E4-4A7C-B19F-000AB9A0E3B6}" presName="sibTrans" presStyleLbl="sibTrans2D1" presStyleIdx="2" presStyleCnt="6"/>
      <dgm:spPr/>
      <dgm:t>
        <a:bodyPr/>
        <a:lstStyle/>
        <a:p>
          <a:endParaRPr lang="ro-RO"/>
        </a:p>
      </dgm:t>
    </dgm:pt>
    <dgm:pt modelId="{ABE15353-165A-4D6F-B785-623A88032F24}" type="pres">
      <dgm:prSet presAssocID="{E9775200-92E4-4A7C-B19F-000AB9A0E3B6}" presName="connectorText" presStyleLbl="sibTrans2D1" presStyleIdx="2" presStyleCnt="6"/>
      <dgm:spPr/>
      <dgm:t>
        <a:bodyPr/>
        <a:lstStyle/>
        <a:p>
          <a:endParaRPr lang="ro-RO"/>
        </a:p>
      </dgm:t>
    </dgm:pt>
    <dgm:pt modelId="{B3988015-3CFC-4C74-802D-276A54E31901}" type="pres">
      <dgm:prSet presAssocID="{244E35CC-12B6-46EB-803C-5F7C3CF1EF7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274DCAC-0BD0-4945-B2F8-E89688AA8F4C}" type="pres">
      <dgm:prSet presAssocID="{40FCAB1D-716A-4F18-901E-4B1DEBBA1830}" presName="sibTrans" presStyleLbl="sibTrans2D1" presStyleIdx="3" presStyleCnt="6"/>
      <dgm:spPr/>
      <dgm:t>
        <a:bodyPr/>
        <a:lstStyle/>
        <a:p>
          <a:endParaRPr lang="ro-RO"/>
        </a:p>
      </dgm:t>
    </dgm:pt>
    <dgm:pt modelId="{DDF38B1F-C380-4093-A39D-8A3E7D1B5DDC}" type="pres">
      <dgm:prSet presAssocID="{40FCAB1D-716A-4F18-901E-4B1DEBBA1830}" presName="connectorText" presStyleLbl="sibTrans2D1" presStyleIdx="3" presStyleCnt="6"/>
      <dgm:spPr/>
      <dgm:t>
        <a:bodyPr/>
        <a:lstStyle/>
        <a:p>
          <a:endParaRPr lang="ro-RO"/>
        </a:p>
      </dgm:t>
    </dgm:pt>
    <dgm:pt modelId="{37461303-AAE2-49BB-9FF9-B32416E0BB16}" type="pres">
      <dgm:prSet presAssocID="{779C9508-03D9-4CD4-A680-07FD525C9CD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3768142-970C-4B46-A3C3-3EF338802EC5}" type="pres">
      <dgm:prSet presAssocID="{9DBBC63D-453C-4BBD-BDF8-E10A784389D1}" presName="sibTrans" presStyleLbl="sibTrans2D1" presStyleIdx="4" presStyleCnt="6"/>
      <dgm:spPr/>
      <dgm:t>
        <a:bodyPr/>
        <a:lstStyle/>
        <a:p>
          <a:endParaRPr lang="ro-RO"/>
        </a:p>
      </dgm:t>
    </dgm:pt>
    <dgm:pt modelId="{B6841557-0224-4329-8CB0-171B88EC02A3}" type="pres">
      <dgm:prSet presAssocID="{9DBBC63D-453C-4BBD-BDF8-E10A784389D1}" presName="connectorText" presStyleLbl="sibTrans2D1" presStyleIdx="4" presStyleCnt="6"/>
      <dgm:spPr/>
      <dgm:t>
        <a:bodyPr/>
        <a:lstStyle/>
        <a:p>
          <a:endParaRPr lang="ro-RO"/>
        </a:p>
      </dgm:t>
    </dgm:pt>
    <dgm:pt modelId="{C70F31DD-49DA-4EE9-BAC3-5ADC1137BEA0}" type="pres">
      <dgm:prSet presAssocID="{59C5805B-9A66-4A61-833D-C965E71F6CD8}" presName="node" presStyleLbl="node1" presStyleIdx="5" presStyleCnt="6" custScaleX="106165" custScaleY="9795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D77CFD4-C343-495E-B2E7-E0C91AB73BB7}" type="pres">
      <dgm:prSet presAssocID="{3AD8D135-38F9-4759-8554-64D7ED1DAF3F}" presName="sibTrans" presStyleLbl="sibTrans2D1" presStyleIdx="5" presStyleCnt="6"/>
      <dgm:spPr/>
      <dgm:t>
        <a:bodyPr/>
        <a:lstStyle/>
        <a:p>
          <a:endParaRPr lang="ro-RO"/>
        </a:p>
      </dgm:t>
    </dgm:pt>
    <dgm:pt modelId="{CBEF68DA-AD1A-479B-B4ED-1D34836EB056}" type="pres">
      <dgm:prSet presAssocID="{3AD8D135-38F9-4759-8554-64D7ED1DAF3F}" presName="connectorText" presStyleLbl="sibTrans2D1" presStyleIdx="5" presStyleCnt="6"/>
      <dgm:spPr/>
      <dgm:t>
        <a:bodyPr/>
        <a:lstStyle/>
        <a:p>
          <a:endParaRPr lang="ro-RO"/>
        </a:p>
      </dgm:t>
    </dgm:pt>
  </dgm:ptLst>
  <dgm:cxnLst>
    <dgm:cxn modelId="{E300C7ED-F27E-4892-A453-46DD70F25093}" type="presOf" srcId="{244E35CC-12B6-46EB-803C-5F7C3CF1EF71}" destId="{B3988015-3CFC-4C74-802D-276A54E31901}" srcOrd="0" destOrd="0" presId="urn:microsoft.com/office/officeart/2005/8/layout/cycle2"/>
    <dgm:cxn modelId="{C27F6888-97B4-4495-B78A-BE0AA03F6CB9}" srcId="{BEDE97FF-1223-42DF-B035-BE9CF30A203C}" destId="{779C9508-03D9-4CD4-A680-07FD525C9CDB}" srcOrd="4" destOrd="0" parTransId="{9C847AA2-5CFA-4851-95D8-B8E34B007966}" sibTransId="{9DBBC63D-453C-4BBD-BDF8-E10A784389D1}"/>
    <dgm:cxn modelId="{6C863406-84C3-4C66-9F3B-FA3BA8B18091}" type="presOf" srcId="{40FCAB1D-716A-4F18-901E-4B1DEBBA1830}" destId="{0274DCAC-0BD0-4945-B2F8-E89688AA8F4C}" srcOrd="0" destOrd="0" presId="urn:microsoft.com/office/officeart/2005/8/layout/cycle2"/>
    <dgm:cxn modelId="{01AD2C37-95AD-4F2A-96EC-AEB537ACAAEE}" type="presOf" srcId="{3EEF1CF9-5166-48BF-AC95-490F017D80B7}" destId="{67703C63-8369-4517-8383-B3082C57673C}" srcOrd="1" destOrd="0" presId="urn:microsoft.com/office/officeart/2005/8/layout/cycle2"/>
    <dgm:cxn modelId="{151F257D-1953-4A6D-8133-F7FDF995A284}" type="presOf" srcId="{E9775200-92E4-4A7C-B19F-000AB9A0E3B6}" destId="{B990E570-969E-411C-8634-0E9495868276}" srcOrd="0" destOrd="0" presId="urn:microsoft.com/office/officeart/2005/8/layout/cycle2"/>
    <dgm:cxn modelId="{F06986E3-76C5-43F3-9C66-49F4C5D8CA1F}" srcId="{BEDE97FF-1223-42DF-B035-BE9CF30A203C}" destId="{E24972A3-2754-4A46-8106-1E88FF48DA93}" srcOrd="0" destOrd="0" parTransId="{277138DF-8588-4C61-B0A2-E16F3CFAA9E5}" sibTransId="{3EEF1CF9-5166-48BF-AC95-490F017D80B7}"/>
    <dgm:cxn modelId="{FE0330EC-E8E4-46F0-9CBF-87CAA1EFD58F}" type="presOf" srcId="{F5654BE0-7074-489D-88BB-9664B7682359}" destId="{7C8C1CAB-698B-43B4-B42D-8C65268EB498}" srcOrd="1" destOrd="0" presId="urn:microsoft.com/office/officeart/2005/8/layout/cycle2"/>
    <dgm:cxn modelId="{C4E8601C-6A09-4E92-9040-6FBCD1A7211D}" type="presOf" srcId="{3AD8D135-38F9-4759-8554-64D7ED1DAF3F}" destId="{CD77CFD4-C343-495E-B2E7-E0C91AB73BB7}" srcOrd="0" destOrd="0" presId="urn:microsoft.com/office/officeart/2005/8/layout/cycle2"/>
    <dgm:cxn modelId="{BB03B3B5-3BF4-46B5-9BB8-21E007AFFF90}" type="presOf" srcId="{BEDE97FF-1223-42DF-B035-BE9CF30A203C}" destId="{B9526D6F-7776-4A2D-A4D0-58343B5B2BE8}" srcOrd="0" destOrd="0" presId="urn:microsoft.com/office/officeart/2005/8/layout/cycle2"/>
    <dgm:cxn modelId="{C680C10E-D4D3-4B7A-AB04-0378426E5425}" type="presOf" srcId="{82DC433B-4073-4074-A893-574AAD10D37D}" destId="{EB2E4625-A5DD-488F-97DA-CF1780CCBF53}" srcOrd="0" destOrd="0" presId="urn:microsoft.com/office/officeart/2005/8/layout/cycle2"/>
    <dgm:cxn modelId="{85040707-C525-45B6-A192-DCAE102CA4FF}" srcId="{BEDE97FF-1223-42DF-B035-BE9CF30A203C}" destId="{7EF57303-B34B-495B-8A15-A1638984A13C}" srcOrd="2" destOrd="0" parTransId="{B82D26CC-DC78-4607-B5AB-0DFE47CFF53C}" sibTransId="{E9775200-92E4-4A7C-B19F-000AB9A0E3B6}"/>
    <dgm:cxn modelId="{380E2208-FABD-4D60-B00B-D09536688EB9}" type="presOf" srcId="{3AD8D135-38F9-4759-8554-64D7ED1DAF3F}" destId="{CBEF68DA-AD1A-479B-B4ED-1D34836EB056}" srcOrd="1" destOrd="0" presId="urn:microsoft.com/office/officeart/2005/8/layout/cycle2"/>
    <dgm:cxn modelId="{D6616077-AE13-42F6-9F7B-B85DC371776B}" type="presOf" srcId="{E9775200-92E4-4A7C-B19F-000AB9A0E3B6}" destId="{ABE15353-165A-4D6F-B785-623A88032F24}" srcOrd="1" destOrd="0" presId="urn:microsoft.com/office/officeart/2005/8/layout/cycle2"/>
    <dgm:cxn modelId="{C05F9B1B-B7CE-429B-8EFC-4147AC475DF3}" type="presOf" srcId="{59C5805B-9A66-4A61-833D-C965E71F6CD8}" destId="{C70F31DD-49DA-4EE9-BAC3-5ADC1137BEA0}" srcOrd="0" destOrd="0" presId="urn:microsoft.com/office/officeart/2005/8/layout/cycle2"/>
    <dgm:cxn modelId="{2BB6ABF1-E732-4CBE-9A31-60BD4BE8C042}" type="presOf" srcId="{40FCAB1D-716A-4F18-901E-4B1DEBBA1830}" destId="{DDF38B1F-C380-4093-A39D-8A3E7D1B5DDC}" srcOrd="1" destOrd="0" presId="urn:microsoft.com/office/officeart/2005/8/layout/cycle2"/>
    <dgm:cxn modelId="{474AC0A9-C01B-49E0-A0A6-FA13C3364AD0}" type="presOf" srcId="{3EEF1CF9-5166-48BF-AC95-490F017D80B7}" destId="{25D18038-576A-4243-8D5F-55E707CDE2AA}" srcOrd="0" destOrd="0" presId="urn:microsoft.com/office/officeart/2005/8/layout/cycle2"/>
    <dgm:cxn modelId="{0C3A35AB-94A6-454F-B491-627ECD0D3287}" type="presOf" srcId="{9DBBC63D-453C-4BBD-BDF8-E10A784389D1}" destId="{33768142-970C-4B46-A3C3-3EF338802EC5}" srcOrd="0" destOrd="0" presId="urn:microsoft.com/office/officeart/2005/8/layout/cycle2"/>
    <dgm:cxn modelId="{ABFE519D-E97E-4627-BD48-EC0197DB8F5A}" srcId="{BEDE97FF-1223-42DF-B035-BE9CF30A203C}" destId="{59C5805B-9A66-4A61-833D-C965E71F6CD8}" srcOrd="5" destOrd="0" parTransId="{76784AD5-20FA-47BF-BAB6-CA5F5B2F5937}" sibTransId="{3AD8D135-38F9-4759-8554-64D7ED1DAF3F}"/>
    <dgm:cxn modelId="{913658CF-9D43-41B8-B681-5F808865E5B1}" type="presOf" srcId="{7EF57303-B34B-495B-8A15-A1638984A13C}" destId="{77EB0D10-27A0-4F0F-9AB6-85439969EE21}" srcOrd="0" destOrd="0" presId="urn:microsoft.com/office/officeart/2005/8/layout/cycle2"/>
    <dgm:cxn modelId="{450DE1A6-79E3-47A0-8F9E-E20AC79EB257}" srcId="{BEDE97FF-1223-42DF-B035-BE9CF30A203C}" destId="{82DC433B-4073-4074-A893-574AAD10D37D}" srcOrd="1" destOrd="0" parTransId="{B91F562F-C2D5-44D8-A715-E039DFDB84CE}" sibTransId="{F5654BE0-7074-489D-88BB-9664B7682359}"/>
    <dgm:cxn modelId="{5F291C7F-2FBA-48CE-9E48-CE0FFB1970A5}" type="presOf" srcId="{779C9508-03D9-4CD4-A680-07FD525C9CDB}" destId="{37461303-AAE2-49BB-9FF9-B32416E0BB16}" srcOrd="0" destOrd="0" presId="urn:microsoft.com/office/officeart/2005/8/layout/cycle2"/>
    <dgm:cxn modelId="{94C5DCE8-B7C9-41F6-8F4C-CDE43875AF8B}" srcId="{BEDE97FF-1223-42DF-B035-BE9CF30A203C}" destId="{244E35CC-12B6-46EB-803C-5F7C3CF1EF71}" srcOrd="3" destOrd="0" parTransId="{F145FD1E-5919-405D-9D75-0D4865AF55D2}" sibTransId="{40FCAB1D-716A-4F18-901E-4B1DEBBA1830}"/>
    <dgm:cxn modelId="{4B746D33-52D3-4C21-B9F2-C0A1E298124E}" type="presOf" srcId="{9DBBC63D-453C-4BBD-BDF8-E10A784389D1}" destId="{B6841557-0224-4329-8CB0-171B88EC02A3}" srcOrd="1" destOrd="0" presId="urn:microsoft.com/office/officeart/2005/8/layout/cycle2"/>
    <dgm:cxn modelId="{0E6485C0-D077-47EB-8607-1BAD28DF29F0}" type="presOf" srcId="{F5654BE0-7074-489D-88BB-9664B7682359}" destId="{49FB88CA-4317-4575-B7D2-9FE7DC0FA87A}" srcOrd="0" destOrd="0" presId="urn:microsoft.com/office/officeart/2005/8/layout/cycle2"/>
    <dgm:cxn modelId="{0AB2125B-6188-4C7B-8A50-0DDC77EF8800}" type="presOf" srcId="{E24972A3-2754-4A46-8106-1E88FF48DA93}" destId="{116D775F-0287-495F-95CF-7303E67DEA9C}" srcOrd="0" destOrd="0" presId="urn:microsoft.com/office/officeart/2005/8/layout/cycle2"/>
    <dgm:cxn modelId="{D16E1C45-6FF1-4F7E-A6BA-BA979BF7F70F}" type="presParOf" srcId="{B9526D6F-7776-4A2D-A4D0-58343B5B2BE8}" destId="{116D775F-0287-495F-95CF-7303E67DEA9C}" srcOrd="0" destOrd="0" presId="urn:microsoft.com/office/officeart/2005/8/layout/cycle2"/>
    <dgm:cxn modelId="{87B440AC-AE86-4ED2-A36D-19F85BA794CC}" type="presParOf" srcId="{B9526D6F-7776-4A2D-A4D0-58343B5B2BE8}" destId="{25D18038-576A-4243-8D5F-55E707CDE2AA}" srcOrd="1" destOrd="0" presId="urn:microsoft.com/office/officeart/2005/8/layout/cycle2"/>
    <dgm:cxn modelId="{8143CE51-2C8D-4503-B2D6-CEB046792F19}" type="presParOf" srcId="{25D18038-576A-4243-8D5F-55E707CDE2AA}" destId="{67703C63-8369-4517-8383-B3082C57673C}" srcOrd="0" destOrd="0" presId="urn:microsoft.com/office/officeart/2005/8/layout/cycle2"/>
    <dgm:cxn modelId="{0934D981-26D4-46DD-8CB9-40C6F114DDAD}" type="presParOf" srcId="{B9526D6F-7776-4A2D-A4D0-58343B5B2BE8}" destId="{EB2E4625-A5DD-488F-97DA-CF1780CCBF53}" srcOrd="2" destOrd="0" presId="urn:microsoft.com/office/officeart/2005/8/layout/cycle2"/>
    <dgm:cxn modelId="{120818CA-B397-4C32-8762-F79F94B71027}" type="presParOf" srcId="{B9526D6F-7776-4A2D-A4D0-58343B5B2BE8}" destId="{49FB88CA-4317-4575-B7D2-9FE7DC0FA87A}" srcOrd="3" destOrd="0" presId="urn:microsoft.com/office/officeart/2005/8/layout/cycle2"/>
    <dgm:cxn modelId="{3AA0F955-CF2D-427E-89FC-0AAAFDEA2E25}" type="presParOf" srcId="{49FB88CA-4317-4575-B7D2-9FE7DC0FA87A}" destId="{7C8C1CAB-698B-43B4-B42D-8C65268EB498}" srcOrd="0" destOrd="0" presId="urn:microsoft.com/office/officeart/2005/8/layout/cycle2"/>
    <dgm:cxn modelId="{C2A1C50C-1479-44EC-AB4C-B012EB7AE295}" type="presParOf" srcId="{B9526D6F-7776-4A2D-A4D0-58343B5B2BE8}" destId="{77EB0D10-27A0-4F0F-9AB6-85439969EE21}" srcOrd="4" destOrd="0" presId="urn:microsoft.com/office/officeart/2005/8/layout/cycle2"/>
    <dgm:cxn modelId="{C13C7EC7-00B3-42FB-BF13-E5F49F702228}" type="presParOf" srcId="{B9526D6F-7776-4A2D-A4D0-58343B5B2BE8}" destId="{B990E570-969E-411C-8634-0E9495868276}" srcOrd="5" destOrd="0" presId="urn:microsoft.com/office/officeart/2005/8/layout/cycle2"/>
    <dgm:cxn modelId="{976C3555-78A2-4118-B22A-1A538FA1761C}" type="presParOf" srcId="{B990E570-969E-411C-8634-0E9495868276}" destId="{ABE15353-165A-4D6F-B785-623A88032F24}" srcOrd="0" destOrd="0" presId="urn:microsoft.com/office/officeart/2005/8/layout/cycle2"/>
    <dgm:cxn modelId="{63AD003D-3D1C-4FAA-95E5-99BCAE1DA86D}" type="presParOf" srcId="{B9526D6F-7776-4A2D-A4D0-58343B5B2BE8}" destId="{B3988015-3CFC-4C74-802D-276A54E31901}" srcOrd="6" destOrd="0" presId="urn:microsoft.com/office/officeart/2005/8/layout/cycle2"/>
    <dgm:cxn modelId="{4419BD3C-9F72-4EB7-BC72-72243946BE8E}" type="presParOf" srcId="{B9526D6F-7776-4A2D-A4D0-58343B5B2BE8}" destId="{0274DCAC-0BD0-4945-B2F8-E89688AA8F4C}" srcOrd="7" destOrd="0" presId="urn:microsoft.com/office/officeart/2005/8/layout/cycle2"/>
    <dgm:cxn modelId="{7EE6CFE3-512A-4D87-9349-298C66EDF193}" type="presParOf" srcId="{0274DCAC-0BD0-4945-B2F8-E89688AA8F4C}" destId="{DDF38B1F-C380-4093-A39D-8A3E7D1B5DDC}" srcOrd="0" destOrd="0" presId="urn:microsoft.com/office/officeart/2005/8/layout/cycle2"/>
    <dgm:cxn modelId="{66E22274-643C-4DC7-877E-4BDCE5F86A16}" type="presParOf" srcId="{B9526D6F-7776-4A2D-A4D0-58343B5B2BE8}" destId="{37461303-AAE2-49BB-9FF9-B32416E0BB16}" srcOrd="8" destOrd="0" presId="urn:microsoft.com/office/officeart/2005/8/layout/cycle2"/>
    <dgm:cxn modelId="{4015A835-4AED-46C7-A375-A80E5739F4C6}" type="presParOf" srcId="{B9526D6F-7776-4A2D-A4D0-58343B5B2BE8}" destId="{33768142-970C-4B46-A3C3-3EF338802EC5}" srcOrd="9" destOrd="0" presId="urn:microsoft.com/office/officeart/2005/8/layout/cycle2"/>
    <dgm:cxn modelId="{9117C8BA-B9D6-4E12-8BB0-B25B46E8D014}" type="presParOf" srcId="{33768142-970C-4B46-A3C3-3EF338802EC5}" destId="{B6841557-0224-4329-8CB0-171B88EC02A3}" srcOrd="0" destOrd="0" presId="urn:microsoft.com/office/officeart/2005/8/layout/cycle2"/>
    <dgm:cxn modelId="{4C5D0C45-7A61-423C-B0BC-8F828D11D6A7}" type="presParOf" srcId="{B9526D6F-7776-4A2D-A4D0-58343B5B2BE8}" destId="{C70F31DD-49DA-4EE9-BAC3-5ADC1137BEA0}" srcOrd="10" destOrd="0" presId="urn:microsoft.com/office/officeart/2005/8/layout/cycle2"/>
    <dgm:cxn modelId="{ECC7663B-47BB-4AF2-BED1-3CC8375BE89D}" type="presParOf" srcId="{B9526D6F-7776-4A2D-A4D0-58343B5B2BE8}" destId="{CD77CFD4-C343-495E-B2E7-E0C91AB73BB7}" srcOrd="11" destOrd="0" presId="urn:microsoft.com/office/officeart/2005/8/layout/cycle2"/>
    <dgm:cxn modelId="{A62085BD-CCC5-41EE-B46B-37DF99A75D69}" type="presParOf" srcId="{CD77CFD4-C343-495E-B2E7-E0C91AB73BB7}" destId="{CBEF68DA-AD1A-479B-B4ED-1D34836EB0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54671-8BAC-4E64-8E7F-C2F8F8940A75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AB31E483-E867-40DB-9532-0640BC2F4CD7}">
      <dgm:prSet phldrT="[Text]" custT="1"/>
      <dgm:spPr/>
      <dgm:t>
        <a:bodyPr/>
        <a:lstStyle/>
        <a:p>
          <a:r>
            <a:rPr lang="hu-HU" sz="1600" dirty="0" smtClean="0"/>
            <a:t>nem minden hardverre alkalmas</a:t>
          </a:r>
          <a:endParaRPr lang="ro-RO" sz="1600" dirty="0"/>
        </a:p>
      </dgm:t>
    </dgm:pt>
    <dgm:pt modelId="{8CD3DF0A-75F3-4CBC-8CDB-EA4C1B554F07}" type="parTrans" cxnId="{39763DF6-FCDB-454B-B03D-9A4B63EDC263}">
      <dgm:prSet/>
      <dgm:spPr/>
      <dgm:t>
        <a:bodyPr/>
        <a:lstStyle/>
        <a:p>
          <a:endParaRPr lang="ro-RO"/>
        </a:p>
      </dgm:t>
    </dgm:pt>
    <dgm:pt modelId="{593B63AE-FCA7-443F-B7A8-46F897170F1F}" type="sibTrans" cxnId="{39763DF6-FCDB-454B-B03D-9A4B63EDC263}">
      <dgm:prSet/>
      <dgm:spPr/>
      <dgm:t>
        <a:bodyPr/>
        <a:lstStyle/>
        <a:p>
          <a:endParaRPr lang="ro-RO" dirty="0"/>
        </a:p>
      </dgm:t>
    </dgm:pt>
    <dgm:pt modelId="{2ED0E862-1A3B-41E3-96C3-AAAC8A398A60}">
      <dgm:prSet custT="1"/>
      <dgm:spPr/>
      <dgm:t>
        <a:bodyPr/>
        <a:lstStyle/>
        <a:p>
          <a:r>
            <a:rPr lang="ro-RO" sz="1600" dirty="0" err="1" smtClean="0"/>
            <a:t>kevés</a:t>
          </a:r>
          <a:r>
            <a:rPr lang="ro-RO" sz="1600" dirty="0" smtClean="0"/>
            <a:t> </a:t>
          </a:r>
          <a:r>
            <a:rPr lang="ro-RO" sz="1600" dirty="0" err="1" smtClean="0"/>
            <a:t>disztribúciónak</a:t>
          </a:r>
          <a:r>
            <a:rPr lang="ro-RO" sz="1600" dirty="0" smtClean="0"/>
            <a:t> van </a:t>
          </a:r>
          <a:r>
            <a:rPr lang="ro-RO" sz="1600" dirty="0" err="1" smtClean="0"/>
            <a:t>jó</a:t>
          </a:r>
          <a:r>
            <a:rPr lang="ro-RO" sz="1600" dirty="0" smtClean="0"/>
            <a:t> </a:t>
          </a:r>
          <a:r>
            <a:rPr lang="ro-RO" sz="1600" dirty="0" err="1" smtClean="0"/>
            <a:t>támogatása</a:t>
          </a:r>
          <a:endParaRPr lang="ro-RO" sz="1100" dirty="0"/>
        </a:p>
      </dgm:t>
    </dgm:pt>
    <dgm:pt modelId="{59C3D896-BAE0-4C65-956A-0DB065D80E2B}" type="parTrans" cxnId="{FAB30F88-C317-483A-90C7-5E1AF56C2184}">
      <dgm:prSet/>
      <dgm:spPr/>
      <dgm:t>
        <a:bodyPr/>
        <a:lstStyle/>
        <a:p>
          <a:endParaRPr lang="ro-RO"/>
        </a:p>
      </dgm:t>
    </dgm:pt>
    <dgm:pt modelId="{E999244E-B56E-4AD6-A960-06D06583FEEF}" type="sibTrans" cxnId="{FAB30F88-C317-483A-90C7-5E1AF56C2184}">
      <dgm:prSet/>
      <dgm:spPr/>
      <dgm:t>
        <a:bodyPr/>
        <a:lstStyle/>
        <a:p>
          <a:endParaRPr lang="ro-RO"/>
        </a:p>
      </dgm:t>
    </dgm:pt>
    <dgm:pt modelId="{914A6BBD-416A-4234-BE4B-9301F36382E2}">
      <dgm:prSet custT="1"/>
      <dgm:spPr/>
      <dgm:t>
        <a:bodyPr/>
        <a:lstStyle/>
        <a:p>
          <a:r>
            <a:rPr lang="hu-HU" sz="1600" dirty="0" smtClean="0"/>
            <a:t>jogvédelmi eszközök nincsenek szabványosítva</a:t>
          </a:r>
          <a:endParaRPr lang="ro-RO" sz="1600" dirty="0"/>
        </a:p>
      </dgm:t>
    </dgm:pt>
    <dgm:pt modelId="{16B5035A-EDBB-4617-B30D-683A4EE20AB2}" type="sibTrans" cxnId="{977F34E8-EBF3-45F2-9A2A-92B979223D45}">
      <dgm:prSet/>
      <dgm:spPr/>
      <dgm:t>
        <a:bodyPr/>
        <a:lstStyle/>
        <a:p>
          <a:endParaRPr lang="ro-RO"/>
        </a:p>
      </dgm:t>
    </dgm:pt>
    <dgm:pt modelId="{7ECAE187-BD6A-48C5-98F2-CFD37DBD5209}" type="parTrans" cxnId="{977F34E8-EBF3-45F2-9A2A-92B979223D45}">
      <dgm:prSet/>
      <dgm:spPr/>
      <dgm:t>
        <a:bodyPr/>
        <a:lstStyle/>
        <a:p>
          <a:endParaRPr lang="ro-RO"/>
        </a:p>
      </dgm:t>
    </dgm:pt>
    <dgm:pt modelId="{BC4FF833-05AC-4E30-BB03-D0D29DF6E160}">
      <dgm:prSet custT="1"/>
      <dgm:spPr/>
      <dgm:t>
        <a:bodyPr/>
        <a:lstStyle/>
        <a:p>
          <a:r>
            <a:rPr lang="ro-RO" sz="1600" dirty="0" err="1" smtClean="0"/>
            <a:t>nincs</a:t>
          </a:r>
          <a:r>
            <a:rPr lang="ro-RO" sz="1600" dirty="0" smtClean="0"/>
            <a:t> </a:t>
          </a:r>
          <a:r>
            <a:rPr lang="ro-RO" sz="1600" dirty="0" err="1" smtClean="0"/>
            <a:t>még</a:t>
          </a:r>
          <a:r>
            <a:rPr lang="ro-RO" sz="1600" dirty="0" smtClean="0"/>
            <a:t> </a:t>
          </a:r>
          <a:r>
            <a:rPr lang="ro-RO" sz="1600" dirty="0" err="1" smtClean="0"/>
            <a:t>meg</a:t>
          </a:r>
          <a:r>
            <a:rPr lang="ro-RO" sz="1600" dirty="0" smtClean="0"/>
            <a:t> a </a:t>
          </a:r>
          <a:r>
            <a:rPr lang="ro-RO" sz="1600" dirty="0" err="1" smtClean="0"/>
            <a:t>kiforrott</a:t>
          </a:r>
          <a:r>
            <a:rPr lang="ro-RO" sz="1600" dirty="0" smtClean="0"/>
            <a:t> </a:t>
          </a:r>
          <a:r>
            <a:rPr lang="ro-RO" sz="1600" dirty="0" err="1" smtClean="0"/>
            <a:t>verzió</a:t>
          </a:r>
          <a:endParaRPr lang="ro-RO" sz="1600" dirty="0"/>
        </a:p>
      </dgm:t>
    </dgm:pt>
    <dgm:pt modelId="{00C8DB1B-3371-4646-8E6C-ED670742E136}" type="parTrans" cxnId="{A164F14C-7A51-497A-B07E-F1CFBBB98365}">
      <dgm:prSet/>
      <dgm:spPr/>
      <dgm:t>
        <a:bodyPr/>
        <a:lstStyle/>
        <a:p>
          <a:endParaRPr lang="ro-RO"/>
        </a:p>
      </dgm:t>
    </dgm:pt>
    <dgm:pt modelId="{31C070A7-FA9A-49D2-B37C-D50FBA5903E2}" type="sibTrans" cxnId="{A164F14C-7A51-497A-B07E-F1CFBBB98365}">
      <dgm:prSet/>
      <dgm:spPr/>
      <dgm:t>
        <a:bodyPr/>
        <a:lstStyle/>
        <a:p>
          <a:endParaRPr lang="ro-RO"/>
        </a:p>
      </dgm:t>
    </dgm:pt>
    <dgm:pt modelId="{431996A8-BA62-42EA-A36B-9B597977F248}">
      <dgm:prSet custT="1"/>
      <dgm:spPr/>
      <dgm:t>
        <a:bodyPr/>
        <a:lstStyle/>
        <a:p>
          <a:r>
            <a:rPr lang="ro-RO" sz="1600" dirty="0" err="1" smtClean="0"/>
            <a:t>kütyükre</a:t>
          </a:r>
          <a:r>
            <a:rPr lang="ro-RO" sz="1600" dirty="0" smtClean="0"/>
            <a:t> </a:t>
          </a:r>
          <a:r>
            <a:rPr lang="ro-RO" sz="1600" dirty="0" err="1" smtClean="0"/>
            <a:t>és</a:t>
          </a:r>
          <a:r>
            <a:rPr lang="ro-RO" sz="1600" dirty="0" smtClean="0"/>
            <a:t> </a:t>
          </a:r>
          <a:r>
            <a:rPr lang="ro-RO" sz="1600" dirty="0" err="1" smtClean="0"/>
            <a:t>egyéb</a:t>
          </a:r>
          <a:r>
            <a:rPr lang="ro-RO" sz="1600" dirty="0" smtClean="0"/>
            <a:t> </a:t>
          </a:r>
          <a:r>
            <a:rPr lang="ro-RO" sz="1600" dirty="0" err="1" smtClean="0"/>
            <a:t>kedvenc</a:t>
          </a:r>
          <a:r>
            <a:rPr lang="ro-RO" sz="1600" dirty="0" smtClean="0"/>
            <a:t> </a:t>
          </a:r>
          <a:r>
            <a:rPr lang="ro-RO" sz="1600" dirty="0" err="1" smtClean="0"/>
            <a:t>kiegészítők</a:t>
          </a:r>
          <a:r>
            <a:rPr lang="ro-RO" sz="1600" dirty="0" smtClean="0"/>
            <a:t> </a:t>
          </a:r>
          <a:r>
            <a:rPr lang="ro-RO" sz="1600" dirty="0" err="1" smtClean="0"/>
            <a:t>összekapcsolására</a:t>
          </a:r>
          <a:r>
            <a:rPr lang="ro-RO" sz="1600" dirty="0" smtClean="0"/>
            <a:t> </a:t>
          </a:r>
          <a:r>
            <a:rPr lang="ro-RO" sz="1600" dirty="0" err="1" smtClean="0"/>
            <a:t>alkalmatlan</a:t>
          </a:r>
          <a:endParaRPr lang="ro-RO" sz="1600" dirty="0"/>
        </a:p>
      </dgm:t>
    </dgm:pt>
    <dgm:pt modelId="{34E9304B-62B7-4865-B912-180F6B70D10D}" type="parTrans" cxnId="{F93F49B7-BA3A-477B-B08A-39A4DDD89605}">
      <dgm:prSet/>
      <dgm:spPr/>
      <dgm:t>
        <a:bodyPr/>
        <a:lstStyle/>
        <a:p>
          <a:endParaRPr lang="ro-RO"/>
        </a:p>
      </dgm:t>
    </dgm:pt>
    <dgm:pt modelId="{4E0905AD-0C72-4481-A02E-56B046D3C06E}" type="sibTrans" cxnId="{F93F49B7-BA3A-477B-B08A-39A4DDD89605}">
      <dgm:prSet/>
      <dgm:spPr/>
      <dgm:t>
        <a:bodyPr/>
        <a:lstStyle/>
        <a:p>
          <a:endParaRPr lang="ro-RO"/>
        </a:p>
      </dgm:t>
    </dgm:pt>
    <dgm:pt modelId="{D0B4E1E5-2837-44CE-BF6E-EA9654B56041}" type="pres">
      <dgm:prSet presAssocID="{A1854671-8BAC-4E64-8E7F-C2F8F8940A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o-RO"/>
        </a:p>
      </dgm:t>
    </dgm:pt>
    <dgm:pt modelId="{9E7BE8E3-A4AC-454B-8BFD-3A95493A1C45}" type="pres">
      <dgm:prSet presAssocID="{A1854671-8BAC-4E64-8E7F-C2F8F8940A75}" presName="Name1" presStyleCnt="0"/>
      <dgm:spPr/>
      <dgm:t>
        <a:bodyPr/>
        <a:lstStyle/>
        <a:p>
          <a:endParaRPr lang="ro-RO"/>
        </a:p>
      </dgm:t>
    </dgm:pt>
    <dgm:pt modelId="{50DE6137-04F6-46E2-BBA8-67B4E2447DDE}" type="pres">
      <dgm:prSet presAssocID="{A1854671-8BAC-4E64-8E7F-C2F8F8940A75}" presName="cycle" presStyleCnt="0"/>
      <dgm:spPr/>
      <dgm:t>
        <a:bodyPr/>
        <a:lstStyle/>
        <a:p>
          <a:endParaRPr lang="ro-RO"/>
        </a:p>
      </dgm:t>
    </dgm:pt>
    <dgm:pt modelId="{04ADAB60-59C9-412F-9EAD-D2533628251B}" type="pres">
      <dgm:prSet presAssocID="{A1854671-8BAC-4E64-8E7F-C2F8F8940A75}" presName="srcNode" presStyleLbl="node1" presStyleIdx="0" presStyleCnt="5"/>
      <dgm:spPr/>
      <dgm:t>
        <a:bodyPr/>
        <a:lstStyle/>
        <a:p>
          <a:endParaRPr lang="ro-RO"/>
        </a:p>
      </dgm:t>
    </dgm:pt>
    <dgm:pt modelId="{037ECDD4-C070-4919-B0C4-1B75894E2251}" type="pres">
      <dgm:prSet presAssocID="{A1854671-8BAC-4E64-8E7F-C2F8F8940A75}" presName="conn" presStyleLbl="parChTrans1D2" presStyleIdx="0" presStyleCnt="1"/>
      <dgm:spPr/>
      <dgm:t>
        <a:bodyPr/>
        <a:lstStyle/>
        <a:p>
          <a:endParaRPr lang="ro-RO"/>
        </a:p>
      </dgm:t>
    </dgm:pt>
    <dgm:pt modelId="{7BB5E1F3-1DF2-470E-AF29-277FB388B43E}" type="pres">
      <dgm:prSet presAssocID="{A1854671-8BAC-4E64-8E7F-C2F8F8940A75}" presName="extraNode" presStyleLbl="node1" presStyleIdx="0" presStyleCnt="5"/>
      <dgm:spPr/>
      <dgm:t>
        <a:bodyPr/>
        <a:lstStyle/>
        <a:p>
          <a:endParaRPr lang="ro-RO"/>
        </a:p>
      </dgm:t>
    </dgm:pt>
    <dgm:pt modelId="{6ED64DB4-9F1E-4518-B6D2-398E6BDB55A9}" type="pres">
      <dgm:prSet presAssocID="{A1854671-8BAC-4E64-8E7F-C2F8F8940A75}" presName="dstNode" presStyleLbl="node1" presStyleIdx="0" presStyleCnt="5"/>
      <dgm:spPr/>
      <dgm:t>
        <a:bodyPr/>
        <a:lstStyle/>
        <a:p>
          <a:endParaRPr lang="ro-RO"/>
        </a:p>
      </dgm:t>
    </dgm:pt>
    <dgm:pt modelId="{45F0C14C-B34D-4E6B-9071-CAA3522E99AC}" type="pres">
      <dgm:prSet presAssocID="{AB31E483-E867-40DB-9532-0640BC2F4CD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B5F9DBF-DD2D-4ADC-B5A8-7635F1111342}" type="pres">
      <dgm:prSet presAssocID="{AB31E483-E867-40DB-9532-0640BC2F4CD7}" presName="accent_1" presStyleCnt="0"/>
      <dgm:spPr/>
      <dgm:t>
        <a:bodyPr/>
        <a:lstStyle/>
        <a:p>
          <a:endParaRPr lang="ro-RO"/>
        </a:p>
      </dgm:t>
    </dgm:pt>
    <dgm:pt modelId="{915DA538-F5B7-4D62-ABD3-C10C9873EE92}" type="pres">
      <dgm:prSet presAssocID="{AB31E483-E867-40DB-9532-0640BC2F4CD7}" presName="accentRepeatNode" presStyleLbl="solidFgAcc1" presStyleIdx="0" presStyleCnt="5"/>
      <dgm:spPr/>
      <dgm:t>
        <a:bodyPr/>
        <a:lstStyle/>
        <a:p>
          <a:endParaRPr lang="ro-RO"/>
        </a:p>
      </dgm:t>
    </dgm:pt>
    <dgm:pt modelId="{25362F92-E97C-41A4-899A-0B08A2C2550F}" type="pres">
      <dgm:prSet presAssocID="{2ED0E862-1A3B-41E3-96C3-AAAC8A398A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F277AB7-BCA4-4E43-A6A3-3DD7D5F42006}" type="pres">
      <dgm:prSet presAssocID="{2ED0E862-1A3B-41E3-96C3-AAAC8A398A60}" presName="accent_2" presStyleCnt="0"/>
      <dgm:spPr/>
      <dgm:t>
        <a:bodyPr/>
        <a:lstStyle/>
        <a:p>
          <a:endParaRPr lang="ro-RO"/>
        </a:p>
      </dgm:t>
    </dgm:pt>
    <dgm:pt modelId="{3BF3CE86-953E-49EB-8AB3-083D791C1D79}" type="pres">
      <dgm:prSet presAssocID="{2ED0E862-1A3B-41E3-96C3-AAAC8A398A60}" presName="accentRepeatNode" presStyleLbl="solidFgAcc1" presStyleIdx="1" presStyleCnt="5"/>
      <dgm:spPr/>
      <dgm:t>
        <a:bodyPr/>
        <a:lstStyle/>
        <a:p>
          <a:endParaRPr lang="ro-RO"/>
        </a:p>
      </dgm:t>
    </dgm:pt>
    <dgm:pt modelId="{31E18F14-5F21-48E5-B3D6-E59B32710AD8}" type="pres">
      <dgm:prSet presAssocID="{431996A8-BA62-42EA-A36B-9B597977F24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7767A27-1322-47AE-8582-C1CCC9A96967}" type="pres">
      <dgm:prSet presAssocID="{431996A8-BA62-42EA-A36B-9B597977F248}" presName="accent_3" presStyleCnt="0"/>
      <dgm:spPr/>
      <dgm:t>
        <a:bodyPr/>
        <a:lstStyle/>
        <a:p>
          <a:endParaRPr lang="ro-RO"/>
        </a:p>
      </dgm:t>
    </dgm:pt>
    <dgm:pt modelId="{9F5328A3-319C-4F9E-86E3-10106ABEC9B8}" type="pres">
      <dgm:prSet presAssocID="{431996A8-BA62-42EA-A36B-9B597977F248}" presName="accentRepeatNode" presStyleLbl="solidFgAcc1" presStyleIdx="2" presStyleCnt="5"/>
      <dgm:spPr/>
      <dgm:t>
        <a:bodyPr/>
        <a:lstStyle/>
        <a:p>
          <a:endParaRPr lang="ro-RO"/>
        </a:p>
      </dgm:t>
    </dgm:pt>
    <dgm:pt modelId="{1A7B5528-EA01-4A0B-91E8-D936F23E44B1}" type="pres">
      <dgm:prSet presAssocID="{914A6BBD-416A-4234-BE4B-9301F36382E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B83FBE3-0A7C-4BDE-8156-9A9664A46461}" type="pres">
      <dgm:prSet presAssocID="{914A6BBD-416A-4234-BE4B-9301F36382E2}" presName="accent_4" presStyleCnt="0"/>
      <dgm:spPr/>
      <dgm:t>
        <a:bodyPr/>
        <a:lstStyle/>
        <a:p>
          <a:endParaRPr lang="ro-RO"/>
        </a:p>
      </dgm:t>
    </dgm:pt>
    <dgm:pt modelId="{5F599DFC-C0DC-47D5-9DF2-891918002046}" type="pres">
      <dgm:prSet presAssocID="{914A6BBD-416A-4234-BE4B-9301F36382E2}" presName="accentRepeatNode" presStyleLbl="solidFgAcc1" presStyleIdx="3" presStyleCnt="5"/>
      <dgm:spPr/>
      <dgm:t>
        <a:bodyPr/>
        <a:lstStyle/>
        <a:p>
          <a:endParaRPr lang="ro-RO"/>
        </a:p>
      </dgm:t>
    </dgm:pt>
    <dgm:pt modelId="{8CFBDD9F-D279-4C08-98AB-448E2FC8580D}" type="pres">
      <dgm:prSet presAssocID="{BC4FF833-05AC-4E30-BB03-D0D29DF6E16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72F4E59-4801-4F90-9CFD-7B009A763C07}" type="pres">
      <dgm:prSet presAssocID="{BC4FF833-05AC-4E30-BB03-D0D29DF6E160}" presName="accent_5" presStyleCnt="0"/>
      <dgm:spPr/>
      <dgm:t>
        <a:bodyPr/>
        <a:lstStyle/>
        <a:p>
          <a:endParaRPr lang="ro-RO"/>
        </a:p>
      </dgm:t>
    </dgm:pt>
    <dgm:pt modelId="{BF0B36E6-BA3D-4347-BA75-259A2B49DC20}" type="pres">
      <dgm:prSet presAssocID="{BC4FF833-05AC-4E30-BB03-D0D29DF6E160}" presName="accentRepeatNode" presStyleLbl="solidFgAcc1" presStyleIdx="4" presStyleCnt="5"/>
      <dgm:spPr/>
      <dgm:t>
        <a:bodyPr/>
        <a:lstStyle/>
        <a:p>
          <a:endParaRPr lang="ro-RO"/>
        </a:p>
      </dgm:t>
    </dgm:pt>
  </dgm:ptLst>
  <dgm:cxnLst>
    <dgm:cxn modelId="{3B22514D-2E13-4D13-BFBF-C5D99B2A57C5}" type="presOf" srcId="{AB31E483-E867-40DB-9532-0640BC2F4CD7}" destId="{45F0C14C-B34D-4E6B-9071-CAA3522E99AC}" srcOrd="0" destOrd="0" presId="urn:microsoft.com/office/officeart/2008/layout/VerticalCurvedList"/>
    <dgm:cxn modelId="{39763DF6-FCDB-454B-B03D-9A4B63EDC263}" srcId="{A1854671-8BAC-4E64-8E7F-C2F8F8940A75}" destId="{AB31E483-E867-40DB-9532-0640BC2F4CD7}" srcOrd="0" destOrd="0" parTransId="{8CD3DF0A-75F3-4CBC-8CDB-EA4C1B554F07}" sibTransId="{593B63AE-FCA7-443F-B7A8-46F897170F1F}"/>
    <dgm:cxn modelId="{F93F49B7-BA3A-477B-B08A-39A4DDD89605}" srcId="{A1854671-8BAC-4E64-8E7F-C2F8F8940A75}" destId="{431996A8-BA62-42EA-A36B-9B597977F248}" srcOrd="2" destOrd="0" parTransId="{34E9304B-62B7-4865-B912-180F6B70D10D}" sibTransId="{4E0905AD-0C72-4481-A02E-56B046D3C06E}"/>
    <dgm:cxn modelId="{3FB2DDA9-AA84-4D38-A5B5-6725E54D46A1}" type="presOf" srcId="{593B63AE-FCA7-443F-B7A8-46F897170F1F}" destId="{037ECDD4-C070-4919-B0C4-1B75894E2251}" srcOrd="0" destOrd="0" presId="urn:microsoft.com/office/officeart/2008/layout/VerticalCurvedList"/>
    <dgm:cxn modelId="{70B5F62A-1E63-4561-9E1C-8B74AE8C9D14}" type="presOf" srcId="{914A6BBD-416A-4234-BE4B-9301F36382E2}" destId="{1A7B5528-EA01-4A0B-91E8-D936F23E44B1}" srcOrd="0" destOrd="0" presId="urn:microsoft.com/office/officeart/2008/layout/VerticalCurvedList"/>
    <dgm:cxn modelId="{A8E34CB8-2E6F-4CB5-8343-E5EE5DDB68AF}" type="presOf" srcId="{431996A8-BA62-42EA-A36B-9B597977F248}" destId="{31E18F14-5F21-48E5-B3D6-E59B32710AD8}" srcOrd="0" destOrd="0" presId="urn:microsoft.com/office/officeart/2008/layout/VerticalCurvedList"/>
    <dgm:cxn modelId="{FAB30F88-C317-483A-90C7-5E1AF56C2184}" srcId="{A1854671-8BAC-4E64-8E7F-C2F8F8940A75}" destId="{2ED0E862-1A3B-41E3-96C3-AAAC8A398A60}" srcOrd="1" destOrd="0" parTransId="{59C3D896-BAE0-4C65-956A-0DB065D80E2B}" sibTransId="{E999244E-B56E-4AD6-A960-06D06583FEEF}"/>
    <dgm:cxn modelId="{977F34E8-EBF3-45F2-9A2A-92B979223D45}" srcId="{A1854671-8BAC-4E64-8E7F-C2F8F8940A75}" destId="{914A6BBD-416A-4234-BE4B-9301F36382E2}" srcOrd="3" destOrd="0" parTransId="{7ECAE187-BD6A-48C5-98F2-CFD37DBD5209}" sibTransId="{16B5035A-EDBB-4617-B30D-683A4EE20AB2}"/>
    <dgm:cxn modelId="{6178D8F8-BF88-49AC-A1FA-F5D504DBF22E}" type="presOf" srcId="{BC4FF833-05AC-4E30-BB03-D0D29DF6E160}" destId="{8CFBDD9F-D279-4C08-98AB-448E2FC8580D}" srcOrd="0" destOrd="0" presId="urn:microsoft.com/office/officeart/2008/layout/VerticalCurvedList"/>
    <dgm:cxn modelId="{21242945-F7DE-4A65-8007-187B7EA103AF}" type="presOf" srcId="{2ED0E862-1A3B-41E3-96C3-AAAC8A398A60}" destId="{25362F92-E97C-41A4-899A-0B08A2C2550F}" srcOrd="0" destOrd="0" presId="urn:microsoft.com/office/officeart/2008/layout/VerticalCurvedList"/>
    <dgm:cxn modelId="{2E04A44A-48B5-46B4-9E47-055F83891B1B}" type="presOf" srcId="{A1854671-8BAC-4E64-8E7F-C2F8F8940A75}" destId="{D0B4E1E5-2837-44CE-BF6E-EA9654B56041}" srcOrd="0" destOrd="0" presId="urn:microsoft.com/office/officeart/2008/layout/VerticalCurvedList"/>
    <dgm:cxn modelId="{A164F14C-7A51-497A-B07E-F1CFBBB98365}" srcId="{A1854671-8BAC-4E64-8E7F-C2F8F8940A75}" destId="{BC4FF833-05AC-4E30-BB03-D0D29DF6E160}" srcOrd="4" destOrd="0" parTransId="{00C8DB1B-3371-4646-8E6C-ED670742E136}" sibTransId="{31C070A7-FA9A-49D2-B37C-D50FBA5903E2}"/>
    <dgm:cxn modelId="{18900F93-DD28-4E12-8AC7-78E81B9768A4}" type="presParOf" srcId="{D0B4E1E5-2837-44CE-BF6E-EA9654B56041}" destId="{9E7BE8E3-A4AC-454B-8BFD-3A95493A1C45}" srcOrd="0" destOrd="0" presId="urn:microsoft.com/office/officeart/2008/layout/VerticalCurvedList"/>
    <dgm:cxn modelId="{CD371FEF-586B-44DA-BC0B-B94CF1EB28C1}" type="presParOf" srcId="{9E7BE8E3-A4AC-454B-8BFD-3A95493A1C45}" destId="{50DE6137-04F6-46E2-BBA8-67B4E2447DDE}" srcOrd="0" destOrd="0" presId="urn:microsoft.com/office/officeart/2008/layout/VerticalCurvedList"/>
    <dgm:cxn modelId="{997E5C63-56C2-49F9-B59D-CA0DD1C73B27}" type="presParOf" srcId="{50DE6137-04F6-46E2-BBA8-67B4E2447DDE}" destId="{04ADAB60-59C9-412F-9EAD-D2533628251B}" srcOrd="0" destOrd="0" presId="urn:microsoft.com/office/officeart/2008/layout/VerticalCurvedList"/>
    <dgm:cxn modelId="{4CF438A2-8DF6-436F-8B5B-51F6BA0EAC53}" type="presParOf" srcId="{50DE6137-04F6-46E2-BBA8-67B4E2447DDE}" destId="{037ECDD4-C070-4919-B0C4-1B75894E2251}" srcOrd="1" destOrd="0" presId="urn:microsoft.com/office/officeart/2008/layout/VerticalCurvedList"/>
    <dgm:cxn modelId="{97CAF89F-83F1-45A9-9C5F-B78FB3E93940}" type="presParOf" srcId="{50DE6137-04F6-46E2-BBA8-67B4E2447DDE}" destId="{7BB5E1F3-1DF2-470E-AF29-277FB388B43E}" srcOrd="2" destOrd="0" presId="urn:microsoft.com/office/officeart/2008/layout/VerticalCurvedList"/>
    <dgm:cxn modelId="{E11E36B4-9CB1-4164-8DF8-4BBA0DBDECFA}" type="presParOf" srcId="{50DE6137-04F6-46E2-BBA8-67B4E2447DDE}" destId="{6ED64DB4-9F1E-4518-B6D2-398E6BDB55A9}" srcOrd="3" destOrd="0" presId="urn:microsoft.com/office/officeart/2008/layout/VerticalCurvedList"/>
    <dgm:cxn modelId="{A9B1CB5C-EE12-4BD1-A733-6CC0097D01E3}" type="presParOf" srcId="{9E7BE8E3-A4AC-454B-8BFD-3A95493A1C45}" destId="{45F0C14C-B34D-4E6B-9071-CAA3522E99AC}" srcOrd="1" destOrd="0" presId="urn:microsoft.com/office/officeart/2008/layout/VerticalCurvedList"/>
    <dgm:cxn modelId="{DC347BC6-5290-4859-93BE-03CB220CDDD8}" type="presParOf" srcId="{9E7BE8E3-A4AC-454B-8BFD-3A95493A1C45}" destId="{7B5F9DBF-DD2D-4ADC-B5A8-7635F1111342}" srcOrd="2" destOrd="0" presId="urn:microsoft.com/office/officeart/2008/layout/VerticalCurvedList"/>
    <dgm:cxn modelId="{0330DE69-B6AF-433D-87B5-A533520EAB86}" type="presParOf" srcId="{7B5F9DBF-DD2D-4ADC-B5A8-7635F1111342}" destId="{915DA538-F5B7-4D62-ABD3-C10C9873EE92}" srcOrd="0" destOrd="0" presId="urn:microsoft.com/office/officeart/2008/layout/VerticalCurvedList"/>
    <dgm:cxn modelId="{5F4FAEAD-79F1-4052-A1C7-B7CFE91652E8}" type="presParOf" srcId="{9E7BE8E3-A4AC-454B-8BFD-3A95493A1C45}" destId="{25362F92-E97C-41A4-899A-0B08A2C2550F}" srcOrd="3" destOrd="0" presId="urn:microsoft.com/office/officeart/2008/layout/VerticalCurvedList"/>
    <dgm:cxn modelId="{F41E92C7-FDD3-469B-9F59-9DFB0BC44666}" type="presParOf" srcId="{9E7BE8E3-A4AC-454B-8BFD-3A95493A1C45}" destId="{EF277AB7-BCA4-4E43-A6A3-3DD7D5F42006}" srcOrd="4" destOrd="0" presId="urn:microsoft.com/office/officeart/2008/layout/VerticalCurvedList"/>
    <dgm:cxn modelId="{E1857F91-3F0A-4BD8-A5A4-A9C48D31112E}" type="presParOf" srcId="{EF277AB7-BCA4-4E43-A6A3-3DD7D5F42006}" destId="{3BF3CE86-953E-49EB-8AB3-083D791C1D79}" srcOrd="0" destOrd="0" presId="urn:microsoft.com/office/officeart/2008/layout/VerticalCurvedList"/>
    <dgm:cxn modelId="{B6C0DE10-255A-4322-A333-E6530389DC68}" type="presParOf" srcId="{9E7BE8E3-A4AC-454B-8BFD-3A95493A1C45}" destId="{31E18F14-5F21-48E5-B3D6-E59B32710AD8}" srcOrd="5" destOrd="0" presId="urn:microsoft.com/office/officeart/2008/layout/VerticalCurvedList"/>
    <dgm:cxn modelId="{8573AC02-F97B-4FEB-9CAB-0F3B9B542EF6}" type="presParOf" srcId="{9E7BE8E3-A4AC-454B-8BFD-3A95493A1C45}" destId="{07767A27-1322-47AE-8582-C1CCC9A96967}" srcOrd="6" destOrd="0" presId="urn:microsoft.com/office/officeart/2008/layout/VerticalCurvedList"/>
    <dgm:cxn modelId="{B02F2074-E2B5-4219-90B0-2A2D5A920F60}" type="presParOf" srcId="{07767A27-1322-47AE-8582-C1CCC9A96967}" destId="{9F5328A3-319C-4F9E-86E3-10106ABEC9B8}" srcOrd="0" destOrd="0" presId="urn:microsoft.com/office/officeart/2008/layout/VerticalCurvedList"/>
    <dgm:cxn modelId="{2ADAEFE3-7559-4E5A-895D-495FDD49080E}" type="presParOf" srcId="{9E7BE8E3-A4AC-454B-8BFD-3A95493A1C45}" destId="{1A7B5528-EA01-4A0B-91E8-D936F23E44B1}" srcOrd="7" destOrd="0" presId="urn:microsoft.com/office/officeart/2008/layout/VerticalCurvedList"/>
    <dgm:cxn modelId="{B7810809-E2D5-4F29-8FCA-AB96FF280C65}" type="presParOf" srcId="{9E7BE8E3-A4AC-454B-8BFD-3A95493A1C45}" destId="{0B83FBE3-0A7C-4BDE-8156-9A9664A46461}" srcOrd="8" destOrd="0" presId="urn:microsoft.com/office/officeart/2008/layout/VerticalCurvedList"/>
    <dgm:cxn modelId="{8619AC7A-A7AF-4676-8584-36BCD0669A55}" type="presParOf" srcId="{0B83FBE3-0A7C-4BDE-8156-9A9664A46461}" destId="{5F599DFC-C0DC-47D5-9DF2-891918002046}" srcOrd="0" destOrd="0" presId="urn:microsoft.com/office/officeart/2008/layout/VerticalCurvedList"/>
    <dgm:cxn modelId="{7DD320FF-6451-4124-A89C-4BD6575ABAD7}" type="presParOf" srcId="{9E7BE8E3-A4AC-454B-8BFD-3A95493A1C45}" destId="{8CFBDD9F-D279-4C08-98AB-448E2FC8580D}" srcOrd="9" destOrd="0" presId="urn:microsoft.com/office/officeart/2008/layout/VerticalCurvedList"/>
    <dgm:cxn modelId="{083CC7C8-553A-4A5A-A7F2-7932EA080213}" type="presParOf" srcId="{9E7BE8E3-A4AC-454B-8BFD-3A95493A1C45}" destId="{572F4E59-4801-4F90-9CFD-7B009A763C07}" srcOrd="10" destOrd="0" presId="urn:microsoft.com/office/officeart/2008/layout/VerticalCurvedList"/>
    <dgm:cxn modelId="{9BCE8EB7-01C4-47DC-BC19-96842AD2E11B}" type="presParOf" srcId="{572F4E59-4801-4F90-9CFD-7B009A763C07}" destId="{BF0B36E6-BA3D-4347-BA75-259A2B49DC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B46C3-0ADB-4D5E-9CBA-DC803E2009F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E723CBDD-7EFD-4CBD-8FD6-6911BB975786}">
      <dgm:prSet phldrT="[Text]"/>
      <dgm:spPr/>
      <dgm:t>
        <a:bodyPr/>
        <a:lstStyle/>
        <a:p>
          <a:r>
            <a:rPr lang="hu-HU" dirty="0" smtClean="0"/>
            <a:t>4.10</a:t>
          </a:r>
          <a:endParaRPr lang="ro-RO" dirty="0"/>
        </a:p>
      </dgm:t>
    </dgm:pt>
    <dgm:pt modelId="{5D7C96BC-4371-4862-93CD-EA81D78ED1B2}" type="parTrans" cxnId="{16D7D462-1D4F-42A8-86E2-A9A7C571E8CD}">
      <dgm:prSet/>
      <dgm:spPr/>
      <dgm:t>
        <a:bodyPr/>
        <a:lstStyle/>
        <a:p>
          <a:endParaRPr lang="ro-RO"/>
        </a:p>
      </dgm:t>
    </dgm:pt>
    <dgm:pt modelId="{2F818DD3-E723-405C-A734-E20FAABCFA61}" type="sibTrans" cxnId="{16D7D462-1D4F-42A8-86E2-A9A7C571E8CD}">
      <dgm:prSet/>
      <dgm:spPr/>
      <dgm:t>
        <a:bodyPr/>
        <a:lstStyle/>
        <a:p>
          <a:endParaRPr lang="ro-RO"/>
        </a:p>
      </dgm:t>
    </dgm:pt>
    <dgm:pt modelId="{CCD79148-54A4-4526-8D97-499B4D1B4F59}">
      <dgm:prSet phldrT="[Text]"/>
      <dgm:spPr/>
      <dgm:t>
        <a:bodyPr/>
        <a:lstStyle/>
        <a:p>
          <a:r>
            <a:rPr lang="hu-HU" dirty="0" smtClean="0"/>
            <a:t>2004. október 20.</a:t>
          </a:r>
          <a:endParaRPr lang="ro-RO" dirty="0"/>
        </a:p>
      </dgm:t>
    </dgm:pt>
    <dgm:pt modelId="{9A230841-D030-42B7-A885-5E9D81CA40F5}" type="parTrans" cxnId="{AE77F500-65FA-4E1F-8A66-CAC44D78ED46}">
      <dgm:prSet/>
      <dgm:spPr/>
      <dgm:t>
        <a:bodyPr/>
        <a:lstStyle/>
        <a:p>
          <a:endParaRPr lang="ro-RO"/>
        </a:p>
      </dgm:t>
    </dgm:pt>
    <dgm:pt modelId="{01617C45-515E-488A-B4E7-D9E0B014CB6F}" type="sibTrans" cxnId="{AE77F500-65FA-4E1F-8A66-CAC44D78ED46}">
      <dgm:prSet/>
      <dgm:spPr/>
      <dgm:t>
        <a:bodyPr/>
        <a:lstStyle/>
        <a:p>
          <a:endParaRPr lang="ro-RO"/>
        </a:p>
      </dgm:t>
    </dgm:pt>
    <dgm:pt modelId="{6F6BA100-0ACE-4C81-9994-B3524E169763}">
      <dgm:prSet phldrT="[Text]"/>
      <dgm:spPr/>
      <dgm:t>
        <a:bodyPr/>
        <a:lstStyle/>
        <a:p>
          <a:r>
            <a:rPr lang="hu-HU" dirty="0" smtClean="0"/>
            <a:t>8.04 LTS</a:t>
          </a:r>
          <a:endParaRPr lang="ro-RO" dirty="0"/>
        </a:p>
      </dgm:t>
    </dgm:pt>
    <dgm:pt modelId="{A02E64F3-E4D9-47F5-9397-C47B1C9AF28A}" type="parTrans" cxnId="{2656E1B1-D664-47CF-AFED-E6D9D4A07A92}">
      <dgm:prSet/>
      <dgm:spPr/>
      <dgm:t>
        <a:bodyPr/>
        <a:lstStyle/>
        <a:p>
          <a:endParaRPr lang="ro-RO"/>
        </a:p>
      </dgm:t>
    </dgm:pt>
    <dgm:pt modelId="{04092381-1D51-40E7-8283-CC4463167D02}" type="sibTrans" cxnId="{2656E1B1-D664-47CF-AFED-E6D9D4A07A92}">
      <dgm:prSet/>
      <dgm:spPr/>
      <dgm:t>
        <a:bodyPr/>
        <a:lstStyle/>
        <a:p>
          <a:endParaRPr lang="ro-RO"/>
        </a:p>
      </dgm:t>
    </dgm:pt>
    <dgm:pt modelId="{971B4752-738A-48B2-88EB-FAD8B3B7C0E6}">
      <dgm:prSet phldrT="[Text]"/>
      <dgm:spPr/>
      <dgm:t>
        <a:bodyPr/>
        <a:lstStyle/>
        <a:p>
          <a:r>
            <a:rPr lang="hu-HU" dirty="0" smtClean="0"/>
            <a:t>2011. május 12 (desktop)</a:t>
          </a:r>
          <a:r>
            <a:rPr lang="hu-HU" dirty="0" smtClean="0">
              <a:hlinkClick xmlns:r="http://schemas.openxmlformats.org/officeDocument/2006/relationships" r:id="rId1" tooltip="Május 12."/>
            </a:rPr>
            <a:t>.</a:t>
          </a:r>
          <a:r>
            <a:rPr lang="hu-HU" dirty="0" smtClean="0"/>
            <a:t> </a:t>
          </a:r>
          <a:endParaRPr lang="ro-RO" dirty="0"/>
        </a:p>
      </dgm:t>
    </dgm:pt>
    <dgm:pt modelId="{E27960EC-F352-429C-B8C1-F62AE27376E6}" type="parTrans" cxnId="{6A431AF8-8C69-4333-B664-BD6DD3A61336}">
      <dgm:prSet/>
      <dgm:spPr/>
      <dgm:t>
        <a:bodyPr/>
        <a:lstStyle/>
        <a:p>
          <a:endParaRPr lang="ro-RO"/>
        </a:p>
      </dgm:t>
    </dgm:pt>
    <dgm:pt modelId="{F59515C8-C49D-4945-B49F-EF5C73F3AD65}" type="sibTrans" cxnId="{6A431AF8-8C69-4333-B664-BD6DD3A61336}">
      <dgm:prSet/>
      <dgm:spPr/>
      <dgm:t>
        <a:bodyPr/>
        <a:lstStyle/>
        <a:p>
          <a:endParaRPr lang="ro-RO"/>
        </a:p>
      </dgm:t>
    </dgm:pt>
    <dgm:pt modelId="{58B23461-A2EA-43C0-BC92-E561D4FBA99C}">
      <dgm:prSet phldrT="[Text]"/>
      <dgm:spPr/>
      <dgm:t>
        <a:bodyPr/>
        <a:lstStyle/>
        <a:p>
          <a:r>
            <a:rPr lang="hu-HU" dirty="0" smtClean="0"/>
            <a:t>9.04</a:t>
          </a:r>
          <a:endParaRPr lang="ro-RO" dirty="0"/>
        </a:p>
      </dgm:t>
    </dgm:pt>
    <dgm:pt modelId="{8FBC190E-6DA9-4882-A69B-B4F8E7CEB155}" type="parTrans" cxnId="{02250713-DF0C-4E79-8F00-9B068DE7FF49}">
      <dgm:prSet/>
      <dgm:spPr/>
      <dgm:t>
        <a:bodyPr/>
        <a:lstStyle/>
        <a:p>
          <a:endParaRPr lang="ro-RO"/>
        </a:p>
      </dgm:t>
    </dgm:pt>
    <dgm:pt modelId="{2565B7E2-C3BD-442B-B3CD-C249CF428024}" type="sibTrans" cxnId="{02250713-DF0C-4E79-8F00-9B068DE7FF49}">
      <dgm:prSet/>
      <dgm:spPr/>
      <dgm:t>
        <a:bodyPr/>
        <a:lstStyle/>
        <a:p>
          <a:endParaRPr lang="ro-RO"/>
        </a:p>
      </dgm:t>
    </dgm:pt>
    <dgm:pt modelId="{99B1E58F-1884-42D9-9CEB-5755B15F3C22}">
      <dgm:prSet phldrT="[Text]"/>
      <dgm:spPr/>
      <dgm:t>
        <a:bodyPr/>
        <a:lstStyle/>
        <a:p>
          <a:r>
            <a:rPr lang="hu-HU" dirty="0" smtClean="0"/>
            <a:t>12.04 LTS</a:t>
          </a:r>
          <a:endParaRPr lang="ro-RO" dirty="0"/>
        </a:p>
      </dgm:t>
    </dgm:pt>
    <dgm:pt modelId="{8F7CA7AF-1B33-4A19-B61B-9034DA785D9D}" type="parTrans" cxnId="{88CECEB8-1807-4E64-957D-96C3DBAC6624}">
      <dgm:prSet/>
      <dgm:spPr/>
      <dgm:t>
        <a:bodyPr/>
        <a:lstStyle/>
        <a:p>
          <a:endParaRPr lang="ro-RO"/>
        </a:p>
      </dgm:t>
    </dgm:pt>
    <dgm:pt modelId="{54062EFC-4004-40BD-A957-93808C1410F1}" type="sibTrans" cxnId="{88CECEB8-1807-4E64-957D-96C3DBAC6624}">
      <dgm:prSet/>
      <dgm:spPr/>
      <dgm:t>
        <a:bodyPr/>
        <a:lstStyle/>
        <a:p>
          <a:endParaRPr lang="ro-RO"/>
        </a:p>
      </dgm:t>
    </dgm:pt>
    <dgm:pt modelId="{B00F2245-1A6C-4EBB-A313-5D40D2361BD1}">
      <dgm:prSet/>
      <dgm:spPr/>
      <dgm:t>
        <a:bodyPr/>
        <a:lstStyle/>
        <a:p>
          <a:r>
            <a:rPr lang="hu-HU" dirty="0" smtClean="0"/>
            <a:t>10.04 LTS</a:t>
          </a:r>
          <a:endParaRPr lang="ro-RO" dirty="0"/>
        </a:p>
      </dgm:t>
    </dgm:pt>
    <dgm:pt modelId="{FEB86E09-47CE-4511-9DD2-2631DF33033F}" type="parTrans" cxnId="{736D39C5-F2D6-4119-9743-B9CC3606735B}">
      <dgm:prSet/>
      <dgm:spPr/>
      <dgm:t>
        <a:bodyPr/>
        <a:lstStyle/>
        <a:p>
          <a:endParaRPr lang="ro-RO"/>
        </a:p>
      </dgm:t>
    </dgm:pt>
    <dgm:pt modelId="{07047B4A-879B-4C19-A9D8-58B8B1711E68}" type="sibTrans" cxnId="{736D39C5-F2D6-4119-9743-B9CC3606735B}">
      <dgm:prSet/>
      <dgm:spPr/>
      <dgm:t>
        <a:bodyPr/>
        <a:lstStyle/>
        <a:p>
          <a:endParaRPr lang="ro-RO"/>
        </a:p>
      </dgm:t>
    </dgm:pt>
    <dgm:pt modelId="{7C966A67-1DBD-4792-993F-B1B83C0A3F84}">
      <dgm:prSet/>
      <dgm:spPr/>
      <dgm:t>
        <a:bodyPr/>
        <a:lstStyle/>
        <a:p>
          <a:r>
            <a:rPr lang="hu-HU" dirty="0" smtClean="0"/>
            <a:t>14.04</a:t>
          </a:r>
          <a:endParaRPr lang="ro-RO" dirty="0"/>
        </a:p>
      </dgm:t>
    </dgm:pt>
    <dgm:pt modelId="{BB836972-F04A-4087-A240-1449396DF1B3}" type="parTrans" cxnId="{0D0BF090-E3B0-407D-838C-302A2D97D610}">
      <dgm:prSet/>
      <dgm:spPr/>
      <dgm:t>
        <a:bodyPr/>
        <a:lstStyle/>
        <a:p>
          <a:endParaRPr lang="ro-RO"/>
        </a:p>
      </dgm:t>
    </dgm:pt>
    <dgm:pt modelId="{D5A3640C-3C90-4711-B6EB-9B34354F8E6E}" type="sibTrans" cxnId="{0D0BF090-E3B0-407D-838C-302A2D97D610}">
      <dgm:prSet/>
      <dgm:spPr/>
      <dgm:t>
        <a:bodyPr/>
        <a:lstStyle/>
        <a:p>
          <a:endParaRPr lang="ro-RO"/>
        </a:p>
      </dgm:t>
    </dgm:pt>
    <dgm:pt modelId="{4970CCB0-D4CF-4EF1-8C70-2D31096F5A58}">
      <dgm:prSet phldrT="[Text]"/>
      <dgm:spPr/>
      <dgm:t>
        <a:bodyPr/>
        <a:lstStyle/>
        <a:p>
          <a:r>
            <a:rPr lang="hu-HU" dirty="0" smtClean="0"/>
            <a:t>2017. április</a:t>
          </a:r>
          <a:endParaRPr lang="ro-RO" dirty="0"/>
        </a:p>
      </dgm:t>
    </dgm:pt>
    <dgm:pt modelId="{5C996FDF-CCCD-4BCF-B055-16C89C3EA7A9}" type="parTrans" cxnId="{63BF3061-0EF2-40D4-B7F3-336A78427A38}">
      <dgm:prSet/>
      <dgm:spPr/>
      <dgm:t>
        <a:bodyPr/>
        <a:lstStyle/>
        <a:p>
          <a:endParaRPr lang="ro-RO"/>
        </a:p>
      </dgm:t>
    </dgm:pt>
    <dgm:pt modelId="{2FF5E4A8-6301-4F3E-959A-D5F35866F781}" type="sibTrans" cxnId="{63BF3061-0EF2-40D4-B7F3-336A78427A38}">
      <dgm:prSet/>
      <dgm:spPr/>
      <dgm:t>
        <a:bodyPr/>
        <a:lstStyle/>
        <a:p>
          <a:endParaRPr lang="ro-RO"/>
        </a:p>
      </dgm:t>
    </dgm:pt>
    <dgm:pt modelId="{35ACB5E4-AC5B-4881-B100-BDEB2266D8B9}">
      <dgm:prSet/>
      <dgm:spPr/>
      <dgm:t>
        <a:bodyPr/>
        <a:lstStyle/>
        <a:p>
          <a:r>
            <a:rPr lang="hu-HU" dirty="0" smtClean="0"/>
            <a:t>2014. április 26.</a:t>
          </a:r>
          <a:endParaRPr lang="ro-RO" dirty="0"/>
        </a:p>
      </dgm:t>
    </dgm:pt>
    <dgm:pt modelId="{A882328C-B9C1-4F36-AB79-8A628B889917}" type="parTrans" cxnId="{D7DA87E5-83BC-4EC5-8A4A-59BB03BDA5FE}">
      <dgm:prSet/>
      <dgm:spPr/>
      <dgm:t>
        <a:bodyPr/>
        <a:lstStyle/>
        <a:p>
          <a:endParaRPr lang="ro-RO"/>
        </a:p>
      </dgm:t>
    </dgm:pt>
    <dgm:pt modelId="{B72B10F8-C4B4-4DA2-9884-911BBCB05DD1}" type="sibTrans" cxnId="{D7DA87E5-83BC-4EC5-8A4A-59BB03BDA5FE}">
      <dgm:prSet/>
      <dgm:spPr/>
      <dgm:t>
        <a:bodyPr/>
        <a:lstStyle/>
        <a:p>
          <a:endParaRPr lang="ro-RO"/>
        </a:p>
      </dgm:t>
    </dgm:pt>
    <dgm:pt modelId="{47D0D9E2-ECEB-465F-8384-C9B82013C747}">
      <dgm:prSet phldrT="[Text]"/>
      <dgm:spPr/>
      <dgm:t>
        <a:bodyPr/>
        <a:lstStyle/>
        <a:p>
          <a:r>
            <a:rPr lang="hu-HU" dirty="0" smtClean="0"/>
            <a:t>2011. június 1(szerver)</a:t>
          </a:r>
          <a:endParaRPr lang="ro-RO" dirty="0"/>
        </a:p>
      </dgm:t>
    </dgm:pt>
    <dgm:pt modelId="{13E46227-5F30-4020-A4A4-6A6418C18867}" type="parTrans" cxnId="{05B8249F-A898-4455-9226-541F33B25C59}">
      <dgm:prSet/>
      <dgm:spPr/>
      <dgm:t>
        <a:bodyPr/>
        <a:lstStyle/>
        <a:p>
          <a:endParaRPr lang="ro-RO"/>
        </a:p>
      </dgm:t>
    </dgm:pt>
    <dgm:pt modelId="{BAAA3E9E-20C8-4CB3-B795-37FC5D67E7A0}" type="sibTrans" cxnId="{05B8249F-A898-4455-9226-541F33B25C59}">
      <dgm:prSet/>
      <dgm:spPr/>
      <dgm:t>
        <a:bodyPr/>
        <a:lstStyle/>
        <a:p>
          <a:endParaRPr lang="ro-RO"/>
        </a:p>
      </dgm:t>
    </dgm:pt>
    <dgm:pt modelId="{073971A5-1CDE-4E95-AA9E-4F356D147E02}">
      <dgm:prSet phldrT="[Text]"/>
      <dgm:spPr/>
      <dgm:t>
        <a:bodyPr/>
        <a:lstStyle/>
        <a:p>
          <a:r>
            <a:rPr lang="hu-HU" dirty="0" smtClean="0"/>
            <a:t>2010. október 23.</a:t>
          </a:r>
          <a:endParaRPr lang="ro-RO" dirty="0"/>
        </a:p>
      </dgm:t>
    </dgm:pt>
    <dgm:pt modelId="{F555AAB9-8E4A-4B66-AF7A-68152B66806B}" type="parTrans" cxnId="{9F722F9F-482A-4682-B44C-ABF44FB0E124}">
      <dgm:prSet/>
      <dgm:spPr/>
      <dgm:t>
        <a:bodyPr/>
        <a:lstStyle/>
        <a:p>
          <a:endParaRPr lang="ro-RO"/>
        </a:p>
      </dgm:t>
    </dgm:pt>
    <dgm:pt modelId="{005C4104-71B0-4BF9-B25D-1677B9C0CF87}" type="sibTrans" cxnId="{9F722F9F-482A-4682-B44C-ABF44FB0E124}">
      <dgm:prSet/>
      <dgm:spPr/>
      <dgm:t>
        <a:bodyPr/>
        <a:lstStyle/>
        <a:p>
          <a:endParaRPr lang="ro-RO"/>
        </a:p>
      </dgm:t>
    </dgm:pt>
    <dgm:pt modelId="{9DB2980A-A73E-411E-BA27-6315BB853F1C}">
      <dgm:prSet/>
      <dgm:spPr/>
      <dgm:t>
        <a:bodyPr/>
        <a:lstStyle/>
        <a:p>
          <a:r>
            <a:rPr lang="hu-HU" dirty="0" smtClean="0"/>
            <a:t>2013. április (desktop)</a:t>
          </a:r>
          <a:endParaRPr lang="ro-RO" dirty="0"/>
        </a:p>
      </dgm:t>
    </dgm:pt>
    <dgm:pt modelId="{3F54E51E-3A59-4990-AFB0-238E46DD0CFE}" type="parTrans" cxnId="{19D6FC0C-A3B6-4180-A085-BAF342EE2293}">
      <dgm:prSet/>
      <dgm:spPr/>
      <dgm:t>
        <a:bodyPr/>
        <a:lstStyle/>
        <a:p>
          <a:endParaRPr lang="ro-RO"/>
        </a:p>
      </dgm:t>
    </dgm:pt>
    <dgm:pt modelId="{249B1733-E9F3-4D98-9FE0-3572AF39DE17}" type="sibTrans" cxnId="{19D6FC0C-A3B6-4180-A085-BAF342EE2293}">
      <dgm:prSet/>
      <dgm:spPr/>
      <dgm:t>
        <a:bodyPr/>
        <a:lstStyle/>
        <a:p>
          <a:endParaRPr lang="ro-RO"/>
        </a:p>
      </dgm:t>
    </dgm:pt>
    <dgm:pt modelId="{420D0D25-DC7B-4AED-BAA3-7C14A434531B}">
      <dgm:prSet/>
      <dgm:spPr/>
      <dgm:t>
        <a:bodyPr/>
        <a:lstStyle/>
        <a:p>
          <a:r>
            <a:rPr lang="hu-HU" dirty="0" smtClean="0"/>
            <a:t>2015. április (szerver</a:t>
          </a:r>
          <a:r>
            <a:rPr lang="en-US" dirty="0" smtClean="0"/>
            <a:t>)</a:t>
          </a:r>
          <a:endParaRPr lang="ro-RO" dirty="0"/>
        </a:p>
      </dgm:t>
    </dgm:pt>
    <dgm:pt modelId="{47BBFF93-69E3-450A-8DEF-82C032534526}" type="parTrans" cxnId="{CE8A308E-40A3-412B-B561-23E8B812256F}">
      <dgm:prSet/>
      <dgm:spPr/>
      <dgm:t>
        <a:bodyPr/>
        <a:lstStyle/>
        <a:p>
          <a:endParaRPr lang="ro-RO"/>
        </a:p>
      </dgm:t>
    </dgm:pt>
    <dgm:pt modelId="{4AC16E29-70D5-4143-AE7F-491111A7B639}" type="sibTrans" cxnId="{CE8A308E-40A3-412B-B561-23E8B812256F}">
      <dgm:prSet/>
      <dgm:spPr/>
      <dgm:t>
        <a:bodyPr/>
        <a:lstStyle/>
        <a:p>
          <a:endParaRPr lang="ro-RO"/>
        </a:p>
      </dgm:t>
    </dgm:pt>
    <dgm:pt modelId="{CFC1AFA5-F424-40C9-B891-507003A71F11}" type="pres">
      <dgm:prSet presAssocID="{CF9B46C3-0ADB-4D5E-9CBA-DC803E2009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55EAA88A-8E5C-40E4-9E21-002CFE6D4166}" type="pres">
      <dgm:prSet presAssocID="{E723CBDD-7EFD-4CBD-8FD6-6911BB975786}" presName="composite" presStyleCnt="0"/>
      <dgm:spPr/>
    </dgm:pt>
    <dgm:pt modelId="{005B6EF6-6DE1-486A-A953-B84E08D17B6E}" type="pres">
      <dgm:prSet presAssocID="{E723CBDD-7EFD-4CBD-8FD6-6911BB97578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C20D228-47F4-49A0-A52C-220D74E49B20}" type="pres">
      <dgm:prSet presAssocID="{E723CBDD-7EFD-4CBD-8FD6-6911BB975786}" presName="descendantText" presStyleLbl="alignAcc1" presStyleIdx="0" presStyleCnt="6" custLinFactNeighborX="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84DF6D3-8A83-456E-9E26-955E2854A13F}" type="pres">
      <dgm:prSet presAssocID="{2F818DD3-E723-405C-A734-E20FAABCFA61}" presName="sp" presStyleCnt="0"/>
      <dgm:spPr/>
    </dgm:pt>
    <dgm:pt modelId="{20F284BA-A0D6-4268-9B27-78FF19271C16}" type="pres">
      <dgm:prSet presAssocID="{6F6BA100-0ACE-4C81-9994-B3524E169763}" presName="composite" presStyleCnt="0"/>
      <dgm:spPr/>
    </dgm:pt>
    <dgm:pt modelId="{430DF771-7F90-4850-B779-315768DB4019}" type="pres">
      <dgm:prSet presAssocID="{6F6BA100-0ACE-4C81-9994-B3524E16976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972E7BA-71C1-4D1E-BD13-41A3A5BE2D33}" type="pres">
      <dgm:prSet presAssocID="{6F6BA100-0ACE-4C81-9994-B3524E16976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FCDA949-FCB1-4F79-98E2-E2E18946921C}" type="pres">
      <dgm:prSet presAssocID="{04092381-1D51-40E7-8283-CC4463167D02}" presName="sp" presStyleCnt="0"/>
      <dgm:spPr/>
    </dgm:pt>
    <dgm:pt modelId="{C8F749C1-7F84-4884-94EE-B877CAB86997}" type="pres">
      <dgm:prSet presAssocID="{58B23461-A2EA-43C0-BC92-E561D4FBA99C}" presName="composite" presStyleCnt="0"/>
      <dgm:spPr/>
    </dgm:pt>
    <dgm:pt modelId="{18258456-C7DE-4907-A917-7723A82D7872}" type="pres">
      <dgm:prSet presAssocID="{58B23461-A2EA-43C0-BC92-E561D4FBA99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6FF4F3E-8721-4455-AF2C-85A23519DDD1}" type="pres">
      <dgm:prSet presAssocID="{58B23461-A2EA-43C0-BC92-E561D4FBA99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5A4A043-81B0-41D8-ADDC-7FE12BA70297}" type="pres">
      <dgm:prSet presAssocID="{2565B7E2-C3BD-442B-B3CD-C249CF428024}" presName="sp" presStyleCnt="0"/>
      <dgm:spPr/>
    </dgm:pt>
    <dgm:pt modelId="{72BD7800-8AAF-4999-A258-AC4940587A2C}" type="pres">
      <dgm:prSet presAssocID="{B00F2245-1A6C-4EBB-A313-5D40D2361BD1}" presName="composite" presStyleCnt="0"/>
      <dgm:spPr/>
    </dgm:pt>
    <dgm:pt modelId="{029ADA83-ACE7-45A7-A8C7-C6F254514894}" type="pres">
      <dgm:prSet presAssocID="{B00F2245-1A6C-4EBB-A313-5D40D2361BD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75F12FD-D7F3-4608-A8CA-FE9F4A071282}" type="pres">
      <dgm:prSet presAssocID="{B00F2245-1A6C-4EBB-A313-5D40D2361BD1}" presName="descendantText" presStyleLbl="alignAcc1" presStyleIdx="3" presStyleCnt="6" custLinFactNeighborX="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3FC6F2E-8B7E-4A29-87BB-C005ED44072D}" type="pres">
      <dgm:prSet presAssocID="{07047B4A-879B-4C19-A9D8-58B8B1711E68}" presName="sp" presStyleCnt="0"/>
      <dgm:spPr/>
    </dgm:pt>
    <dgm:pt modelId="{87A0C3CB-1C36-41F3-AE33-A8E89D977B9E}" type="pres">
      <dgm:prSet presAssocID="{99B1E58F-1884-42D9-9CEB-5755B15F3C22}" presName="composite" presStyleCnt="0"/>
      <dgm:spPr/>
    </dgm:pt>
    <dgm:pt modelId="{CC45104F-AC52-4BCB-8D71-AB2F2DF7791E}" type="pres">
      <dgm:prSet presAssocID="{99B1E58F-1884-42D9-9CEB-5755B15F3C2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A8E8EC4-A698-41B0-83CC-7A1039C47AEC}" type="pres">
      <dgm:prSet presAssocID="{99B1E58F-1884-42D9-9CEB-5755B15F3C2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A120B3D-265E-4CB4-82F1-5D5D0303162E}" type="pres">
      <dgm:prSet presAssocID="{54062EFC-4004-40BD-A957-93808C1410F1}" presName="sp" presStyleCnt="0"/>
      <dgm:spPr/>
    </dgm:pt>
    <dgm:pt modelId="{CC0E7D30-C2D3-4E75-8810-D77EC9CA399E}" type="pres">
      <dgm:prSet presAssocID="{7C966A67-1DBD-4792-993F-B1B83C0A3F84}" presName="composite" presStyleCnt="0"/>
      <dgm:spPr/>
    </dgm:pt>
    <dgm:pt modelId="{1B4B8CB2-0E66-48AA-A22B-990B5D985416}" type="pres">
      <dgm:prSet presAssocID="{7C966A67-1DBD-4792-993F-B1B83C0A3F8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07FCECB-90F5-4C16-81AD-D56D9B81BA74}" type="pres">
      <dgm:prSet presAssocID="{7C966A67-1DBD-4792-993F-B1B83C0A3F8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F7F344C6-571A-4700-9E6C-13F6572C8553}" type="presOf" srcId="{420D0D25-DC7B-4AED-BAA3-7C14A434531B}" destId="{375F12FD-D7F3-4608-A8CA-FE9F4A071282}" srcOrd="0" destOrd="1" presId="urn:microsoft.com/office/officeart/2005/8/layout/chevron2"/>
    <dgm:cxn modelId="{10FB95DE-ECCA-486A-8F15-4B7CA32EEEC8}" type="presOf" srcId="{47D0D9E2-ECEB-465F-8384-C9B82013C747}" destId="{E972E7BA-71C1-4D1E-BD13-41A3A5BE2D33}" srcOrd="0" destOrd="1" presId="urn:microsoft.com/office/officeart/2005/8/layout/chevron2"/>
    <dgm:cxn modelId="{88CECEB8-1807-4E64-957D-96C3DBAC6624}" srcId="{CF9B46C3-0ADB-4D5E-9CBA-DC803E2009FF}" destId="{99B1E58F-1884-42D9-9CEB-5755B15F3C22}" srcOrd="4" destOrd="0" parTransId="{8F7CA7AF-1B33-4A19-B61B-9034DA785D9D}" sibTransId="{54062EFC-4004-40BD-A957-93808C1410F1}"/>
    <dgm:cxn modelId="{CE8A308E-40A3-412B-B561-23E8B812256F}" srcId="{B00F2245-1A6C-4EBB-A313-5D40D2361BD1}" destId="{420D0D25-DC7B-4AED-BAA3-7C14A434531B}" srcOrd="1" destOrd="0" parTransId="{47BBFF93-69E3-450A-8DEF-82C032534526}" sibTransId="{4AC16E29-70D5-4143-AE7F-491111A7B639}"/>
    <dgm:cxn modelId="{7B646F13-4087-4C9F-969F-E85ED418F8EF}" type="presOf" srcId="{58B23461-A2EA-43C0-BC92-E561D4FBA99C}" destId="{18258456-C7DE-4907-A917-7723A82D7872}" srcOrd="0" destOrd="0" presId="urn:microsoft.com/office/officeart/2005/8/layout/chevron2"/>
    <dgm:cxn modelId="{4B78263C-B396-4236-803E-631D5AF6BB3B}" type="presOf" srcId="{99B1E58F-1884-42D9-9CEB-5755B15F3C22}" destId="{CC45104F-AC52-4BCB-8D71-AB2F2DF7791E}" srcOrd="0" destOrd="0" presId="urn:microsoft.com/office/officeart/2005/8/layout/chevron2"/>
    <dgm:cxn modelId="{49CC8BC6-490D-4410-BA45-15B47FBDE491}" type="presOf" srcId="{7C966A67-1DBD-4792-993F-B1B83C0A3F84}" destId="{1B4B8CB2-0E66-48AA-A22B-990B5D985416}" srcOrd="0" destOrd="0" presId="urn:microsoft.com/office/officeart/2005/8/layout/chevron2"/>
    <dgm:cxn modelId="{19D6FC0C-A3B6-4180-A085-BAF342EE2293}" srcId="{B00F2245-1A6C-4EBB-A313-5D40D2361BD1}" destId="{9DB2980A-A73E-411E-BA27-6315BB853F1C}" srcOrd="0" destOrd="0" parTransId="{3F54E51E-3A59-4990-AFB0-238E46DD0CFE}" sibTransId="{249B1733-E9F3-4D98-9FE0-3572AF39DE17}"/>
    <dgm:cxn modelId="{41919A7F-DF59-4F4C-8400-4B6B65D6408A}" type="presOf" srcId="{4970CCB0-D4CF-4EF1-8C70-2D31096F5A58}" destId="{6A8E8EC4-A698-41B0-83CC-7A1039C47AEC}" srcOrd="0" destOrd="0" presId="urn:microsoft.com/office/officeart/2005/8/layout/chevron2"/>
    <dgm:cxn modelId="{E35FA544-876B-4D7A-BE7C-790D5D320EF6}" type="presOf" srcId="{073971A5-1CDE-4E95-AA9E-4F356D147E02}" destId="{B6FF4F3E-8721-4455-AF2C-85A23519DDD1}" srcOrd="0" destOrd="0" presId="urn:microsoft.com/office/officeart/2005/8/layout/chevron2"/>
    <dgm:cxn modelId="{8CA7F18D-0D1B-43F7-9A7A-DA85FCE9DBBC}" type="presOf" srcId="{971B4752-738A-48B2-88EB-FAD8B3B7C0E6}" destId="{E972E7BA-71C1-4D1E-BD13-41A3A5BE2D33}" srcOrd="0" destOrd="0" presId="urn:microsoft.com/office/officeart/2005/8/layout/chevron2"/>
    <dgm:cxn modelId="{63BF3061-0EF2-40D4-B7F3-336A78427A38}" srcId="{99B1E58F-1884-42D9-9CEB-5755B15F3C22}" destId="{4970CCB0-D4CF-4EF1-8C70-2D31096F5A58}" srcOrd="0" destOrd="0" parTransId="{5C996FDF-CCCD-4BCF-B055-16C89C3EA7A9}" sibTransId="{2FF5E4A8-6301-4F3E-959A-D5F35866F781}"/>
    <dgm:cxn modelId="{2845270C-CCFB-431D-967C-57FAF8C95893}" type="presOf" srcId="{35ACB5E4-AC5B-4881-B100-BDEB2266D8B9}" destId="{A07FCECB-90F5-4C16-81AD-D56D9B81BA74}" srcOrd="0" destOrd="0" presId="urn:microsoft.com/office/officeart/2005/8/layout/chevron2"/>
    <dgm:cxn modelId="{9F722F9F-482A-4682-B44C-ABF44FB0E124}" srcId="{58B23461-A2EA-43C0-BC92-E561D4FBA99C}" destId="{073971A5-1CDE-4E95-AA9E-4F356D147E02}" srcOrd="0" destOrd="0" parTransId="{F555AAB9-8E4A-4B66-AF7A-68152B66806B}" sibTransId="{005C4104-71B0-4BF9-B25D-1677B9C0CF87}"/>
    <dgm:cxn modelId="{2656E1B1-D664-47CF-AFED-E6D9D4A07A92}" srcId="{CF9B46C3-0ADB-4D5E-9CBA-DC803E2009FF}" destId="{6F6BA100-0ACE-4C81-9994-B3524E169763}" srcOrd="1" destOrd="0" parTransId="{A02E64F3-E4D9-47F5-9397-C47B1C9AF28A}" sibTransId="{04092381-1D51-40E7-8283-CC4463167D02}"/>
    <dgm:cxn modelId="{BCBE1EBE-4C46-43A4-9EF3-D655EA01FF8E}" type="presOf" srcId="{9DB2980A-A73E-411E-BA27-6315BB853F1C}" destId="{375F12FD-D7F3-4608-A8CA-FE9F4A071282}" srcOrd="0" destOrd="0" presId="urn:microsoft.com/office/officeart/2005/8/layout/chevron2"/>
    <dgm:cxn modelId="{0D0BF090-E3B0-407D-838C-302A2D97D610}" srcId="{CF9B46C3-0ADB-4D5E-9CBA-DC803E2009FF}" destId="{7C966A67-1DBD-4792-993F-B1B83C0A3F84}" srcOrd="5" destOrd="0" parTransId="{BB836972-F04A-4087-A240-1449396DF1B3}" sibTransId="{D5A3640C-3C90-4711-B6EB-9B34354F8E6E}"/>
    <dgm:cxn modelId="{AE77F500-65FA-4E1F-8A66-CAC44D78ED46}" srcId="{E723CBDD-7EFD-4CBD-8FD6-6911BB975786}" destId="{CCD79148-54A4-4526-8D97-499B4D1B4F59}" srcOrd="0" destOrd="0" parTransId="{9A230841-D030-42B7-A885-5E9D81CA40F5}" sibTransId="{01617C45-515E-488A-B4E7-D9E0B014CB6F}"/>
    <dgm:cxn modelId="{9223BB6E-9474-41E9-8EF1-7A6C958583EE}" type="presOf" srcId="{CF9B46C3-0ADB-4D5E-9CBA-DC803E2009FF}" destId="{CFC1AFA5-F424-40C9-B891-507003A71F11}" srcOrd="0" destOrd="0" presId="urn:microsoft.com/office/officeart/2005/8/layout/chevron2"/>
    <dgm:cxn modelId="{6B8155E4-5AC3-4B10-932D-9B826DB9A69E}" type="presOf" srcId="{E723CBDD-7EFD-4CBD-8FD6-6911BB975786}" destId="{005B6EF6-6DE1-486A-A953-B84E08D17B6E}" srcOrd="0" destOrd="0" presId="urn:microsoft.com/office/officeart/2005/8/layout/chevron2"/>
    <dgm:cxn modelId="{6A431AF8-8C69-4333-B664-BD6DD3A61336}" srcId="{6F6BA100-0ACE-4C81-9994-B3524E169763}" destId="{971B4752-738A-48B2-88EB-FAD8B3B7C0E6}" srcOrd="0" destOrd="0" parTransId="{E27960EC-F352-429C-B8C1-F62AE27376E6}" sibTransId="{F59515C8-C49D-4945-B49F-EF5C73F3AD65}"/>
    <dgm:cxn modelId="{02250713-DF0C-4E79-8F00-9B068DE7FF49}" srcId="{CF9B46C3-0ADB-4D5E-9CBA-DC803E2009FF}" destId="{58B23461-A2EA-43C0-BC92-E561D4FBA99C}" srcOrd="2" destOrd="0" parTransId="{8FBC190E-6DA9-4882-A69B-B4F8E7CEB155}" sibTransId="{2565B7E2-C3BD-442B-B3CD-C249CF428024}"/>
    <dgm:cxn modelId="{16D7D462-1D4F-42A8-86E2-A9A7C571E8CD}" srcId="{CF9B46C3-0ADB-4D5E-9CBA-DC803E2009FF}" destId="{E723CBDD-7EFD-4CBD-8FD6-6911BB975786}" srcOrd="0" destOrd="0" parTransId="{5D7C96BC-4371-4862-93CD-EA81D78ED1B2}" sibTransId="{2F818DD3-E723-405C-A734-E20FAABCFA61}"/>
    <dgm:cxn modelId="{D7DA87E5-83BC-4EC5-8A4A-59BB03BDA5FE}" srcId="{7C966A67-1DBD-4792-993F-B1B83C0A3F84}" destId="{35ACB5E4-AC5B-4881-B100-BDEB2266D8B9}" srcOrd="0" destOrd="0" parTransId="{A882328C-B9C1-4F36-AB79-8A628B889917}" sibTransId="{B72B10F8-C4B4-4DA2-9884-911BBCB05DD1}"/>
    <dgm:cxn modelId="{736D39C5-F2D6-4119-9743-B9CC3606735B}" srcId="{CF9B46C3-0ADB-4D5E-9CBA-DC803E2009FF}" destId="{B00F2245-1A6C-4EBB-A313-5D40D2361BD1}" srcOrd="3" destOrd="0" parTransId="{FEB86E09-47CE-4511-9DD2-2631DF33033F}" sibTransId="{07047B4A-879B-4C19-A9D8-58B8B1711E68}"/>
    <dgm:cxn modelId="{01C97F2D-640F-4247-B41D-BC087E281F9F}" type="presOf" srcId="{B00F2245-1A6C-4EBB-A313-5D40D2361BD1}" destId="{029ADA83-ACE7-45A7-A8C7-C6F254514894}" srcOrd="0" destOrd="0" presId="urn:microsoft.com/office/officeart/2005/8/layout/chevron2"/>
    <dgm:cxn modelId="{BD6FFD6F-3C10-4045-8105-968998EE2EEC}" type="presOf" srcId="{CCD79148-54A4-4526-8D97-499B4D1B4F59}" destId="{6C20D228-47F4-49A0-A52C-220D74E49B20}" srcOrd="0" destOrd="0" presId="urn:microsoft.com/office/officeart/2005/8/layout/chevron2"/>
    <dgm:cxn modelId="{05B8249F-A898-4455-9226-541F33B25C59}" srcId="{6F6BA100-0ACE-4C81-9994-B3524E169763}" destId="{47D0D9E2-ECEB-465F-8384-C9B82013C747}" srcOrd="1" destOrd="0" parTransId="{13E46227-5F30-4020-A4A4-6A6418C18867}" sibTransId="{BAAA3E9E-20C8-4CB3-B795-37FC5D67E7A0}"/>
    <dgm:cxn modelId="{91A19AAF-A3EE-4967-B236-9BE8E94AB448}" type="presOf" srcId="{6F6BA100-0ACE-4C81-9994-B3524E169763}" destId="{430DF771-7F90-4850-B779-315768DB4019}" srcOrd="0" destOrd="0" presId="urn:microsoft.com/office/officeart/2005/8/layout/chevron2"/>
    <dgm:cxn modelId="{4AF221BC-2C40-4FE3-8A47-6A294A31B5C2}" type="presParOf" srcId="{CFC1AFA5-F424-40C9-B891-507003A71F11}" destId="{55EAA88A-8E5C-40E4-9E21-002CFE6D4166}" srcOrd="0" destOrd="0" presId="urn:microsoft.com/office/officeart/2005/8/layout/chevron2"/>
    <dgm:cxn modelId="{E49B6AD2-A343-4D76-AD0F-42A73374CE67}" type="presParOf" srcId="{55EAA88A-8E5C-40E4-9E21-002CFE6D4166}" destId="{005B6EF6-6DE1-486A-A953-B84E08D17B6E}" srcOrd="0" destOrd="0" presId="urn:microsoft.com/office/officeart/2005/8/layout/chevron2"/>
    <dgm:cxn modelId="{3A2CE0CC-5CD6-4086-BEDA-C5016704CC2A}" type="presParOf" srcId="{55EAA88A-8E5C-40E4-9E21-002CFE6D4166}" destId="{6C20D228-47F4-49A0-A52C-220D74E49B20}" srcOrd="1" destOrd="0" presId="urn:microsoft.com/office/officeart/2005/8/layout/chevron2"/>
    <dgm:cxn modelId="{C3E287D4-5195-45C8-9AA5-966D2A417B3A}" type="presParOf" srcId="{CFC1AFA5-F424-40C9-B891-507003A71F11}" destId="{784DF6D3-8A83-456E-9E26-955E2854A13F}" srcOrd="1" destOrd="0" presId="urn:microsoft.com/office/officeart/2005/8/layout/chevron2"/>
    <dgm:cxn modelId="{F1BED47F-1172-46E9-8FE2-4EF12D287C04}" type="presParOf" srcId="{CFC1AFA5-F424-40C9-B891-507003A71F11}" destId="{20F284BA-A0D6-4268-9B27-78FF19271C16}" srcOrd="2" destOrd="0" presId="urn:microsoft.com/office/officeart/2005/8/layout/chevron2"/>
    <dgm:cxn modelId="{1A0F272C-4EC2-4C7D-8E59-3DB9B60B0818}" type="presParOf" srcId="{20F284BA-A0D6-4268-9B27-78FF19271C16}" destId="{430DF771-7F90-4850-B779-315768DB4019}" srcOrd="0" destOrd="0" presId="urn:microsoft.com/office/officeart/2005/8/layout/chevron2"/>
    <dgm:cxn modelId="{E42D2E77-DDBA-48EA-8AAA-9944A87C69C1}" type="presParOf" srcId="{20F284BA-A0D6-4268-9B27-78FF19271C16}" destId="{E972E7BA-71C1-4D1E-BD13-41A3A5BE2D33}" srcOrd="1" destOrd="0" presId="urn:microsoft.com/office/officeart/2005/8/layout/chevron2"/>
    <dgm:cxn modelId="{F8006528-759B-4DFA-A7D7-F94DDC077E3F}" type="presParOf" srcId="{CFC1AFA5-F424-40C9-B891-507003A71F11}" destId="{7FCDA949-FCB1-4F79-98E2-E2E18946921C}" srcOrd="3" destOrd="0" presId="urn:microsoft.com/office/officeart/2005/8/layout/chevron2"/>
    <dgm:cxn modelId="{B3D17F5F-DE76-4D3D-80D0-2E543B3E4B5D}" type="presParOf" srcId="{CFC1AFA5-F424-40C9-B891-507003A71F11}" destId="{C8F749C1-7F84-4884-94EE-B877CAB86997}" srcOrd="4" destOrd="0" presId="urn:microsoft.com/office/officeart/2005/8/layout/chevron2"/>
    <dgm:cxn modelId="{EED93246-6307-4602-9E29-8371A8198FA3}" type="presParOf" srcId="{C8F749C1-7F84-4884-94EE-B877CAB86997}" destId="{18258456-C7DE-4907-A917-7723A82D7872}" srcOrd="0" destOrd="0" presId="urn:microsoft.com/office/officeart/2005/8/layout/chevron2"/>
    <dgm:cxn modelId="{E520D0BB-5125-4696-AD5F-7D798C563D19}" type="presParOf" srcId="{C8F749C1-7F84-4884-94EE-B877CAB86997}" destId="{B6FF4F3E-8721-4455-AF2C-85A23519DDD1}" srcOrd="1" destOrd="0" presId="urn:microsoft.com/office/officeart/2005/8/layout/chevron2"/>
    <dgm:cxn modelId="{01EFFC8E-11A6-4A1F-8465-9E3B74063E00}" type="presParOf" srcId="{CFC1AFA5-F424-40C9-B891-507003A71F11}" destId="{E5A4A043-81B0-41D8-ADDC-7FE12BA70297}" srcOrd="5" destOrd="0" presId="urn:microsoft.com/office/officeart/2005/8/layout/chevron2"/>
    <dgm:cxn modelId="{0C6DFE22-6BFC-43EC-9517-68315176263D}" type="presParOf" srcId="{CFC1AFA5-F424-40C9-B891-507003A71F11}" destId="{72BD7800-8AAF-4999-A258-AC4940587A2C}" srcOrd="6" destOrd="0" presId="urn:microsoft.com/office/officeart/2005/8/layout/chevron2"/>
    <dgm:cxn modelId="{C6041C99-90EA-4CB3-B68F-EA99D5D99C58}" type="presParOf" srcId="{72BD7800-8AAF-4999-A258-AC4940587A2C}" destId="{029ADA83-ACE7-45A7-A8C7-C6F254514894}" srcOrd="0" destOrd="0" presId="urn:microsoft.com/office/officeart/2005/8/layout/chevron2"/>
    <dgm:cxn modelId="{72BBCA27-E5B5-4363-A674-676BF51732A3}" type="presParOf" srcId="{72BD7800-8AAF-4999-A258-AC4940587A2C}" destId="{375F12FD-D7F3-4608-A8CA-FE9F4A071282}" srcOrd="1" destOrd="0" presId="urn:microsoft.com/office/officeart/2005/8/layout/chevron2"/>
    <dgm:cxn modelId="{BCCB3124-E14D-4D51-A181-89C36F765CCE}" type="presParOf" srcId="{CFC1AFA5-F424-40C9-B891-507003A71F11}" destId="{13FC6F2E-8B7E-4A29-87BB-C005ED44072D}" srcOrd="7" destOrd="0" presId="urn:microsoft.com/office/officeart/2005/8/layout/chevron2"/>
    <dgm:cxn modelId="{CC73AEB0-86E4-4E54-BC04-B68FAF622DD2}" type="presParOf" srcId="{CFC1AFA5-F424-40C9-B891-507003A71F11}" destId="{87A0C3CB-1C36-41F3-AE33-A8E89D977B9E}" srcOrd="8" destOrd="0" presId="urn:microsoft.com/office/officeart/2005/8/layout/chevron2"/>
    <dgm:cxn modelId="{3A76E025-4255-494D-B212-7169CF1E85F3}" type="presParOf" srcId="{87A0C3CB-1C36-41F3-AE33-A8E89D977B9E}" destId="{CC45104F-AC52-4BCB-8D71-AB2F2DF7791E}" srcOrd="0" destOrd="0" presId="urn:microsoft.com/office/officeart/2005/8/layout/chevron2"/>
    <dgm:cxn modelId="{575E3CCA-A7F5-4234-BA4A-3707E82F1637}" type="presParOf" srcId="{87A0C3CB-1C36-41F3-AE33-A8E89D977B9E}" destId="{6A8E8EC4-A698-41B0-83CC-7A1039C47AEC}" srcOrd="1" destOrd="0" presId="urn:microsoft.com/office/officeart/2005/8/layout/chevron2"/>
    <dgm:cxn modelId="{B65936FE-FB02-42FC-977C-4B00645B9AB2}" type="presParOf" srcId="{CFC1AFA5-F424-40C9-B891-507003A71F11}" destId="{DA120B3D-265E-4CB4-82F1-5D5D0303162E}" srcOrd="9" destOrd="0" presId="urn:microsoft.com/office/officeart/2005/8/layout/chevron2"/>
    <dgm:cxn modelId="{09756660-D797-4686-BA99-CA856FAF669F}" type="presParOf" srcId="{CFC1AFA5-F424-40C9-B891-507003A71F11}" destId="{CC0E7D30-C2D3-4E75-8810-D77EC9CA399E}" srcOrd="10" destOrd="0" presId="urn:microsoft.com/office/officeart/2005/8/layout/chevron2"/>
    <dgm:cxn modelId="{12173C54-F2D5-4B33-AEF4-7C5B7C0161C6}" type="presParOf" srcId="{CC0E7D30-C2D3-4E75-8810-D77EC9CA399E}" destId="{1B4B8CB2-0E66-48AA-A22B-990B5D985416}" srcOrd="0" destOrd="0" presId="urn:microsoft.com/office/officeart/2005/8/layout/chevron2"/>
    <dgm:cxn modelId="{E770E199-9281-446D-A720-F9BE76091E85}" type="presParOf" srcId="{CC0E7D30-C2D3-4E75-8810-D77EC9CA399E}" destId="{A07FCECB-90F5-4C16-81AD-D56D9B81BA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4CEC7A-ED27-4D4C-91D9-4FAAB48D28A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6B08A288-E182-4573-AD40-17DB7E4D3C53}">
      <dgm:prSet phldrT="[Text]" custT="1"/>
      <dgm:spPr/>
      <dgm:t>
        <a:bodyPr/>
        <a:lstStyle/>
        <a:p>
          <a:r>
            <a:rPr lang="hu-H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Képességek</a:t>
          </a:r>
          <a:endParaRPr lang="ro-RO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B48D54-5598-49B7-8632-27D8E740B59E}" type="parTrans" cxnId="{15B4186B-9FF0-4DEE-844A-74147E4B8C00}">
      <dgm:prSet/>
      <dgm:spPr/>
      <dgm:t>
        <a:bodyPr/>
        <a:lstStyle/>
        <a:p>
          <a:endParaRPr lang="ro-RO"/>
        </a:p>
      </dgm:t>
    </dgm:pt>
    <dgm:pt modelId="{202E7056-BD06-498D-A3BC-6C60AFBAEA6B}" type="sibTrans" cxnId="{15B4186B-9FF0-4DEE-844A-74147E4B8C00}">
      <dgm:prSet/>
      <dgm:spPr/>
      <dgm:t>
        <a:bodyPr/>
        <a:lstStyle/>
        <a:p>
          <a:endParaRPr lang="ro-RO"/>
        </a:p>
      </dgm:t>
    </dgm:pt>
    <dgm:pt modelId="{830D32F2-6E70-40F9-825A-21234F51A1D4}">
      <dgm:prSet phldrT="[Text]"/>
      <dgm:spPr/>
      <dgm:t>
        <a:bodyPr/>
        <a:lstStyle/>
        <a:p>
          <a:r>
            <a:rPr lang="hu-HU" dirty="0" smtClean="0"/>
            <a:t>Könnyü használata </a:t>
          </a:r>
          <a:r>
            <a:rPr lang="hu-HU" dirty="0" smtClean="0"/>
            <a:t>van</a:t>
          </a:r>
          <a:endParaRPr lang="ro-RO" dirty="0"/>
        </a:p>
      </dgm:t>
    </dgm:pt>
    <dgm:pt modelId="{A3BCADA6-DD3A-482D-B327-EED0975CC1AE}" type="parTrans" cxnId="{B7ED9B12-1974-4DF9-B437-DD7E71E91FF1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80D38-0E27-4CDE-840E-C630C63D99EA}" type="sibTrans" cxnId="{B7ED9B12-1974-4DF9-B437-DD7E71E91FF1}">
      <dgm:prSet/>
      <dgm:spPr/>
      <dgm:t>
        <a:bodyPr/>
        <a:lstStyle/>
        <a:p>
          <a:endParaRPr lang="ro-RO"/>
        </a:p>
      </dgm:t>
    </dgm:pt>
    <dgm:pt modelId="{41D313FD-B5F2-4ECD-9B6A-09731FF59FE2}">
      <dgm:prSet phldrT="[Text]"/>
      <dgm:spPr/>
      <dgm:t>
        <a:bodyPr/>
        <a:lstStyle/>
        <a:p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Több </a:t>
          </a:r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szoftvert tartalmaz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65FD8E-88DF-4521-A832-A94949FE65E5}" type="parTrans" cxnId="{9BA54585-E231-4AE2-B368-AA16B1552F3C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E4B7BA-FE23-4D52-A5C7-8F138BE189C1}" type="sibTrans" cxnId="{9BA54585-E231-4AE2-B368-AA16B1552F3C}">
      <dgm:prSet/>
      <dgm:spPr/>
      <dgm:t>
        <a:bodyPr/>
        <a:lstStyle/>
        <a:p>
          <a:endParaRPr lang="ro-RO"/>
        </a:p>
      </dgm:t>
    </dgm:pt>
    <dgm:pt modelId="{A3CA1DAB-ECE1-4926-821E-F59720EAF927}">
      <dgm:prSet phldrT="[Text]"/>
      <dgm:spPr/>
      <dgm:t>
        <a:bodyPr/>
        <a:lstStyle/>
        <a:p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Live </a:t>
          </a:r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CD - ről </a:t>
          </a:r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lehet </a:t>
          </a:r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telepíteni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2A0AD0-8921-4DB7-B71F-DE68D356BC92}" type="parTrans" cxnId="{EC9D5979-46AF-4554-8BC6-842023C93E8F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CD90BD-2C58-43BE-A5F9-C7D5A997322B}" type="sibTrans" cxnId="{EC9D5979-46AF-4554-8BC6-842023C93E8F}">
      <dgm:prSet/>
      <dgm:spPr/>
      <dgm:t>
        <a:bodyPr/>
        <a:lstStyle/>
        <a:p>
          <a:endParaRPr lang="ro-RO"/>
        </a:p>
      </dgm:t>
    </dgm:pt>
    <dgm:pt modelId="{07355A1C-F4E2-411E-AE21-5FF11A84A159}">
      <dgm:prSet phldrT="[Text]" custT="1"/>
      <dgm:spPr/>
      <dgm:t>
        <a:bodyPr/>
        <a:lstStyle/>
        <a:p>
          <a:r>
            <a:rPr lang="hu-H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Szoftvert tartalmaz a </a:t>
          </a:r>
          <a:r>
            <a:rPr lang="hu-H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fogyatéko-soknak</a:t>
          </a:r>
          <a:endParaRPr lang="hu-H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9EA03-6225-49F6-A195-3F244E1A5DF3}" type="parTrans" cxnId="{D43AC7D6-044B-43C9-8491-50D72724605C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E2D688-08E1-43DC-8F41-90DB7111AFDA}" type="sibTrans" cxnId="{D43AC7D6-044B-43C9-8491-50D72724605C}">
      <dgm:prSet/>
      <dgm:spPr/>
      <dgm:t>
        <a:bodyPr/>
        <a:lstStyle/>
        <a:p>
          <a:endParaRPr lang="ro-RO"/>
        </a:p>
      </dgm:t>
    </dgm:pt>
    <dgm:pt modelId="{F6D162BA-626B-44E9-9445-1447755B15BB}">
      <dgm:prSet/>
      <dgm:spPr/>
      <dgm:t>
        <a:bodyPr/>
        <a:lstStyle/>
        <a:p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Több nyelvre van </a:t>
          </a:r>
          <a:r>
            <a: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honosítva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FCDA85-FC27-4052-8A6F-9A7D3A56247B}" type="parTrans" cxnId="{AB9922AF-F659-40C7-AC68-20A0787518F2}">
      <dgm:prSet/>
      <dgm:spPr/>
      <dgm:t>
        <a:bodyPr/>
        <a:lstStyle/>
        <a:p>
          <a:endParaRPr lang="ro-RO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78D7AB-0F5A-4766-9D00-E2132AE1A90D}" type="sibTrans" cxnId="{AB9922AF-F659-40C7-AC68-20A0787518F2}">
      <dgm:prSet/>
      <dgm:spPr/>
      <dgm:t>
        <a:bodyPr/>
        <a:lstStyle/>
        <a:p>
          <a:endParaRPr lang="ro-RO"/>
        </a:p>
      </dgm:t>
    </dgm:pt>
    <dgm:pt modelId="{4BB69061-5A77-4A18-8A36-67389B614B2A}" type="pres">
      <dgm:prSet presAssocID="{544CEC7A-ED27-4D4C-91D9-4FAAB48D28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9A7AEBDA-2713-412D-8CB4-608535FF140F}" type="pres">
      <dgm:prSet presAssocID="{6B08A288-E182-4573-AD40-17DB7E4D3C53}" presName="centerShape" presStyleLbl="node0" presStyleIdx="0" presStyleCnt="1" custScaleX="116536" custScaleY="125540" custLinFactNeighborX="322"/>
      <dgm:spPr/>
      <dgm:t>
        <a:bodyPr/>
        <a:lstStyle/>
        <a:p>
          <a:endParaRPr lang="ro-RO"/>
        </a:p>
      </dgm:t>
    </dgm:pt>
    <dgm:pt modelId="{FF8B30A8-1406-44C9-A8A0-D4B193200F7E}" type="pres">
      <dgm:prSet presAssocID="{A3BCADA6-DD3A-482D-B327-EED0975CC1AE}" presName="Name9" presStyleLbl="parChTrans1D2" presStyleIdx="0" presStyleCnt="5"/>
      <dgm:spPr/>
      <dgm:t>
        <a:bodyPr/>
        <a:lstStyle/>
        <a:p>
          <a:endParaRPr lang="ro-RO"/>
        </a:p>
      </dgm:t>
    </dgm:pt>
    <dgm:pt modelId="{140D6F9D-0AF4-4D5B-82D8-A2862FA1342D}" type="pres">
      <dgm:prSet presAssocID="{A3BCADA6-DD3A-482D-B327-EED0975CC1AE}" presName="connTx" presStyleLbl="parChTrans1D2" presStyleIdx="0" presStyleCnt="5"/>
      <dgm:spPr/>
      <dgm:t>
        <a:bodyPr/>
        <a:lstStyle/>
        <a:p>
          <a:endParaRPr lang="ro-RO"/>
        </a:p>
      </dgm:t>
    </dgm:pt>
    <dgm:pt modelId="{A95919D8-C4FE-4522-AD9E-C132CD3D681C}" type="pres">
      <dgm:prSet presAssocID="{830D32F2-6E70-40F9-825A-21234F51A1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42E5225-9791-4C59-BDEF-7AF4CB8CA53F}" type="pres">
      <dgm:prSet presAssocID="{C465FD8E-88DF-4521-A832-A94949FE65E5}" presName="Name9" presStyleLbl="parChTrans1D2" presStyleIdx="1" presStyleCnt="5"/>
      <dgm:spPr/>
      <dgm:t>
        <a:bodyPr/>
        <a:lstStyle/>
        <a:p>
          <a:endParaRPr lang="ro-RO"/>
        </a:p>
      </dgm:t>
    </dgm:pt>
    <dgm:pt modelId="{A0BE21D0-3D80-4338-ADA1-BD411A4DDF62}" type="pres">
      <dgm:prSet presAssocID="{C465FD8E-88DF-4521-A832-A94949FE65E5}" presName="connTx" presStyleLbl="parChTrans1D2" presStyleIdx="1" presStyleCnt="5"/>
      <dgm:spPr/>
      <dgm:t>
        <a:bodyPr/>
        <a:lstStyle/>
        <a:p>
          <a:endParaRPr lang="ro-RO"/>
        </a:p>
      </dgm:t>
    </dgm:pt>
    <dgm:pt modelId="{774F7CCA-0297-4455-AC3E-334FCF1CFB62}" type="pres">
      <dgm:prSet presAssocID="{41D313FD-B5F2-4ECD-9B6A-09731FF59F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4E80BA6-F6CD-4D2E-BE0F-63DE4F00D37F}" type="pres">
      <dgm:prSet presAssocID="{8E2A0AD0-8921-4DB7-B71F-DE68D356BC92}" presName="Name9" presStyleLbl="parChTrans1D2" presStyleIdx="2" presStyleCnt="5"/>
      <dgm:spPr/>
      <dgm:t>
        <a:bodyPr/>
        <a:lstStyle/>
        <a:p>
          <a:endParaRPr lang="ro-RO"/>
        </a:p>
      </dgm:t>
    </dgm:pt>
    <dgm:pt modelId="{FC6266B5-8F49-4687-A6ED-FA3A140E3B45}" type="pres">
      <dgm:prSet presAssocID="{8E2A0AD0-8921-4DB7-B71F-DE68D356BC92}" presName="connTx" presStyleLbl="parChTrans1D2" presStyleIdx="2" presStyleCnt="5"/>
      <dgm:spPr/>
      <dgm:t>
        <a:bodyPr/>
        <a:lstStyle/>
        <a:p>
          <a:endParaRPr lang="ro-RO"/>
        </a:p>
      </dgm:t>
    </dgm:pt>
    <dgm:pt modelId="{CF38F7EC-174A-4DFD-BAFB-5E358B74C6BA}" type="pres">
      <dgm:prSet presAssocID="{A3CA1DAB-ECE1-4926-821E-F59720EAF9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6ADC06D-7161-49FA-8486-A19BC7ED823D}" type="pres">
      <dgm:prSet presAssocID="{1EA9EA03-6225-49F6-A195-3F244E1A5DF3}" presName="Name9" presStyleLbl="parChTrans1D2" presStyleIdx="3" presStyleCnt="5"/>
      <dgm:spPr/>
      <dgm:t>
        <a:bodyPr/>
        <a:lstStyle/>
        <a:p>
          <a:endParaRPr lang="ro-RO"/>
        </a:p>
      </dgm:t>
    </dgm:pt>
    <dgm:pt modelId="{F9A0AA0C-8C4D-4E99-823A-A0C4EB3CA1EE}" type="pres">
      <dgm:prSet presAssocID="{1EA9EA03-6225-49F6-A195-3F244E1A5DF3}" presName="connTx" presStyleLbl="parChTrans1D2" presStyleIdx="3" presStyleCnt="5"/>
      <dgm:spPr/>
      <dgm:t>
        <a:bodyPr/>
        <a:lstStyle/>
        <a:p>
          <a:endParaRPr lang="ro-RO"/>
        </a:p>
      </dgm:t>
    </dgm:pt>
    <dgm:pt modelId="{7C5C8F2A-D0BE-40D7-B673-F5DA61ADFF48}" type="pres">
      <dgm:prSet presAssocID="{07355A1C-F4E2-411E-AE21-5FF11A84A1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CBCB788-FFA6-4CD3-AB3A-49E73305EBD5}" type="pres">
      <dgm:prSet presAssocID="{13FCDA85-FC27-4052-8A6F-9A7D3A56247B}" presName="Name9" presStyleLbl="parChTrans1D2" presStyleIdx="4" presStyleCnt="5"/>
      <dgm:spPr/>
      <dgm:t>
        <a:bodyPr/>
        <a:lstStyle/>
        <a:p>
          <a:endParaRPr lang="ro-RO"/>
        </a:p>
      </dgm:t>
    </dgm:pt>
    <dgm:pt modelId="{51B89C40-10F6-4704-9125-65221B3EC4A6}" type="pres">
      <dgm:prSet presAssocID="{13FCDA85-FC27-4052-8A6F-9A7D3A56247B}" presName="connTx" presStyleLbl="parChTrans1D2" presStyleIdx="4" presStyleCnt="5"/>
      <dgm:spPr/>
      <dgm:t>
        <a:bodyPr/>
        <a:lstStyle/>
        <a:p>
          <a:endParaRPr lang="ro-RO"/>
        </a:p>
      </dgm:t>
    </dgm:pt>
    <dgm:pt modelId="{C31C54F6-53D7-4F0C-977E-A8C772C45298}" type="pres">
      <dgm:prSet presAssocID="{F6D162BA-626B-44E9-9445-1447755B15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EC9D5979-46AF-4554-8BC6-842023C93E8F}" srcId="{6B08A288-E182-4573-AD40-17DB7E4D3C53}" destId="{A3CA1DAB-ECE1-4926-821E-F59720EAF927}" srcOrd="2" destOrd="0" parTransId="{8E2A0AD0-8921-4DB7-B71F-DE68D356BC92}" sibTransId="{B5CD90BD-2C58-43BE-A5F9-C7D5A997322B}"/>
    <dgm:cxn modelId="{D392188B-4F1B-4DD3-8C4D-BA0518619FE0}" type="presOf" srcId="{6B08A288-E182-4573-AD40-17DB7E4D3C53}" destId="{9A7AEBDA-2713-412D-8CB4-608535FF140F}" srcOrd="0" destOrd="0" presId="urn:microsoft.com/office/officeart/2005/8/layout/radial1"/>
    <dgm:cxn modelId="{A0053098-0F15-493B-BC2C-474F2F71C92A}" type="presOf" srcId="{830D32F2-6E70-40F9-825A-21234F51A1D4}" destId="{A95919D8-C4FE-4522-AD9E-C132CD3D681C}" srcOrd="0" destOrd="0" presId="urn:microsoft.com/office/officeart/2005/8/layout/radial1"/>
    <dgm:cxn modelId="{E55A8841-E29F-49ED-81F8-1F4BBE4A5798}" type="presOf" srcId="{13FCDA85-FC27-4052-8A6F-9A7D3A56247B}" destId="{51B89C40-10F6-4704-9125-65221B3EC4A6}" srcOrd="1" destOrd="0" presId="urn:microsoft.com/office/officeart/2005/8/layout/radial1"/>
    <dgm:cxn modelId="{513036E8-3CC2-40AA-8243-3D5C6D1F3ED7}" type="presOf" srcId="{8E2A0AD0-8921-4DB7-B71F-DE68D356BC92}" destId="{FC6266B5-8F49-4687-A6ED-FA3A140E3B45}" srcOrd="1" destOrd="0" presId="urn:microsoft.com/office/officeart/2005/8/layout/radial1"/>
    <dgm:cxn modelId="{D43AC7D6-044B-43C9-8491-50D72724605C}" srcId="{6B08A288-E182-4573-AD40-17DB7E4D3C53}" destId="{07355A1C-F4E2-411E-AE21-5FF11A84A159}" srcOrd="3" destOrd="0" parTransId="{1EA9EA03-6225-49F6-A195-3F244E1A5DF3}" sibTransId="{A6E2D688-08E1-43DC-8F41-90DB7111AFDA}"/>
    <dgm:cxn modelId="{2F3D2846-2685-42C4-829A-F4870D7E3F8F}" type="presOf" srcId="{A3BCADA6-DD3A-482D-B327-EED0975CC1AE}" destId="{140D6F9D-0AF4-4D5B-82D8-A2862FA1342D}" srcOrd="1" destOrd="0" presId="urn:microsoft.com/office/officeart/2005/8/layout/radial1"/>
    <dgm:cxn modelId="{489E5865-AED8-4D96-BE41-2816A000653E}" type="presOf" srcId="{A3BCADA6-DD3A-482D-B327-EED0975CC1AE}" destId="{FF8B30A8-1406-44C9-A8A0-D4B193200F7E}" srcOrd="0" destOrd="0" presId="urn:microsoft.com/office/officeart/2005/8/layout/radial1"/>
    <dgm:cxn modelId="{AB9922AF-F659-40C7-AC68-20A0787518F2}" srcId="{6B08A288-E182-4573-AD40-17DB7E4D3C53}" destId="{F6D162BA-626B-44E9-9445-1447755B15BB}" srcOrd="4" destOrd="0" parTransId="{13FCDA85-FC27-4052-8A6F-9A7D3A56247B}" sibTransId="{4678D7AB-0F5A-4766-9D00-E2132AE1A90D}"/>
    <dgm:cxn modelId="{1A243638-7FEB-42A8-BC13-D13912E77C22}" type="presOf" srcId="{F6D162BA-626B-44E9-9445-1447755B15BB}" destId="{C31C54F6-53D7-4F0C-977E-A8C772C45298}" srcOrd="0" destOrd="0" presId="urn:microsoft.com/office/officeart/2005/8/layout/radial1"/>
    <dgm:cxn modelId="{9BA54585-E231-4AE2-B368-AA16B1552F3C}" srcId="{6B08A288-E182-4573-AD40-17DB7E4D3C53}" destId="{41D313FD-B5F2-4ECD-9B6A-09731FF59FE2}" srcOrd="1" destOrd="0" parTransId="{C465FD8E-88DF-4521-A832-A94949FE65E5}" sibTransId="{93E4B7BA-FE23-4D52-A5C7-8F138BE189C1}"/>
    <dgm:cxn modelId="{C2AE5F8A-E4D7-49E9-BE17-75C286357789}" type="presOf" srcId="{8E2A0AD0-8921-4DB7-B71F-DE68D356BC92}" destId="{34E80BA6-F6CD-4D2E-BE0F-63DE4F00D37F}" srcOrd="0" destOrd="0" presId="urn:microsoft.com/office/officeart/2005/8/layout/radial1"/>
    <dgm:cxn modelId="{C7455E42-EF66-46C5-8005-84CE755FE222}" type="presOf" srcId="{C465FD8E-88DF-4521-A832-A94949FE65E5}" destId="{242E5225-9791-4C59-BDEF-7AF4CB8CA53F}" srcOrd="0" destOrd="0" presId="urn:microsoft.com/office/officeart/2005/8/layout/radial1"/>
    <dgm:cxn modelId="{DEBEE756-CDDD-4588-BB14-465B304EDC6F}" type="presOf" srcId="{13FCDA85-FC27-4052-8A6F-9A7D3A56247B}" destId="{DCBCB788-FFA6-4CD3-AB3A-49E73305EBD5}" srcOrd="0" destOrd="0" presId="urn:microsoft.com/office/officeart/2005/8/layout/radial1"/>
    <dgm:cxn modelId="{5D6BA786-F112-4D2E-98B7-BAAF67799044}" type="presOf" srcId="{41D313FD-B5F2-4ECD-9B6A-09731FF59FE2}" destId="{774F7CCA-0297-4455-AC3E-334FCF1CFB62}" srcOrd="0" destOrd="0" presId="urn:microsoft.com/office/officeart/2005/8/layout/radial1"/>
    <dgm:cxn modelId="{402A2974-4DFE-4C84-B4E7-B6CF59FEC741}" type="presOf" srcId="{A3CA1DAB-ECE1-4926-821E-F59720EAF927}" destId="{CF38F7EC-174A-4DFD-BAFB-5E358B74C6BA}" srcOrd="0" destOrd="0" presId="urn:microsoft.com/office/officeart/2005/8/layout/radial1"/>
    <dgm:cxn modelId="{33167623-B8B7-46A3-8ECB-AA1AAB63D755}" type="presOf" srcId="{1EA9EA03-6225-49F6-A195-3F244E1A5DF3}" destId="{06ADC06D-7161-49FA-8486-A19BC7ED823D}" srcOrd="0" destOrd="0" presId="urn:microsoft.com/office/officeart/2005/8/layout/radial1"/>
    <dgm:cxn modelId="{1F0D7113-1746-40CE-9E06-25FCBE564391}" type="presOf" srcId="{544CEC7A-ED27-4D4C-91D9-4FAAB48D28AF}" destId="{4BB69061-5A77-4A18-8A36-67389B614B2A}" srcOrd="0" destOrd="0" presId="urn:microsoft.com/office/officeart/2005/8/layout/radial1"/>
    <dgm:cxn modelId="{CB154BB0-3760-40AC-8A17-D6F073690251}" type="presOf" srcId="{C465FD8E-88DF-4521-A832-A94949FE65E5}" destId="{A0BE21D0-3D80-4338-ADA1-BD411A4DDF62}" srcOrd="1" destOrd="0" presId="urn:microsoft.com/office/officeart/2005/8/layout/radial1"/>
    <dgm:cxn modelId="{B7ED9B12-1974-4DF9-B437-DD7E71E91FF1}" srcId="{6B08A288-E182-4573-AD40-17DB7E4D3C53}" destId="{830D32F2-6E70-40F9-825A-21234F51A1D4}" srcOrd="0" destOrd="0" parTransId="{A3BCADA6-DD3A-482D-B327-EED0975CC1AE}" sibTransId="{66580D38-0E27-4CDE-840E-C630C63D99EA}"/>
    <dgm:cxn modelId="{15B4186B-9FF0-4DEE-844A-74147E4B8C00}" srcId="{544CEC7A-ED27-4D4C-91D9-4FAAB48D28AF}" destId="{6B08A288-E182-4573-AD40-17DB7E4D3C53}" srcOrd="0" destOrd="0" parTransId="{B1B48D54-5598-49B7-8632-27D8E740B59E}" sibTransId="{202E7056-BD06-498D-A3BC-6C60AFBAEA6B}"/>
    <dgm:cxn modelId="{8C988E4A-13FE-486C-BD93-F55394578C29}" type="presOf" srcId="{07355A1C-F4E2-411E-AE21-5FF11A84A159}" destId="{7C5C8F2A-D0BE-40D7-B673-F5DA61ADFF48}" srcOrd="0" destOrd="0" presId="urn:microsoft.com/office/officeart/2005/8/layout/radial1"/>
    <dgm:cxn modelId="{832D6968-E4CC-4301-BE6B-419E31235D5E}" type="presOf" srcId="{1EA9EA03-6225-49F6-A195-3F244E1A5DF3}" destId="{F9A0AA0C-8C4D-4E99-823A-A0C4EB3CA1EE}" srcOrd="1" destOrd="0" presId="urn:microsoft.com/office/officeart/2005/8/layout/radial1"/>
    <dgm:cxn modelId="{72D8FF77-C088-4FD9-A813-C6CB384E8164}" type="presParOf" srcId="{4BB69061-5A77-4A18-8A36-67389B614B2A}" destId="{9A7AEBDA-2713-412D-8CB4-608535FF140F}" srcOrd="0" destOrd="0" presId="urn:microsoft.com/office/officeart/2005/8/layout/radial1"/>
    <dgm:cxn modelId="{21F020EC-C3E2-4C00-8C26-F87646AAFF11}" type="presParOf" srcId="{4BB69061-5A77-4A18-8A36-67389B614B2A}" destId="{FF8B30A8-1406-44C9-A8A0-D4B193200F7E}" srcOrd="1" destOrd="0" presId="urn:microsoft.com/office/officeart/2005/8/layout/radial1"/>
    <dgm:cxn modelId="{39A4E760-B398-43B1-BADC-A6F3A5FAFD4E}" type="presParOf" srcId="{FF8B30A8-1406-44C9-A8A0-D4B193200F7E}" destId="{140D6F9D-0AF4-4D5B-82D8-A2862FA1342D}" srcOrd="0" destOrd="0" presId="urn:microsoft.com/office/officeart/2005/8/layout/radial1"/>
    <dgm:cxn modelId="{44BA4C99-9957-4E5E-9AE2-455A3E3035E7}" type="presParOf" srcId="{4BB69061-5A77-4A18-8A36-67389B614B2A}" destId="{A95919D8-C4FE-4522-AD9E-C132CD3D681C}" srcOrd="2" destOrd="0" presId="urn:microsoft.com/office/officeart/2005/8/layout/radial1"/>
    <dgm:cxn modelId="{2B191A95-AA4C-4547-83A2-602E9B2A0ACF}" type="presParOf" srcId="{4BB69061-5A77-4A18-8A36-67389B614B2A}" destId="{242E5225-9791-4C59-BDEF-7AF4CB8CA53F}" srcOrd="3" destOrd="0" presId="urn:microsoft.com/office/officeart/2005/8/layout/radial1"/>
    <dgm:cxn modelId="{06FA2C5F-D05E-46BB-B1C0-1852F190F56D}" type="presParOf" srcId="{242E5225-9791-4C59-BDEF-7AF4CB8CA53F}" destId="{A0BE21D0-3D80-4338-ADA1-BD411A4DDF62}" srcOrd="0" destOrd="0" presId="urn:microsoft.com/office/officeart/2005/8/layout/radial1"/>
    <dgm:cxn modelId="{64F22879-634A-441C-A602-52595D099E35}" type="presParOf" srcId="{4BB69061-5A77-4A18-8A36-67389B614B2A}" destId="{774F7CCA-0297-4455-AC3E-334FCF1CFB62}" srcOrd="4" destOrd="0" presId="urn:microsoft.com/office/officeart/2005/8/layout/radial1"/>
    <dgm:cxn modelId="{C0B569AE-25B1-4021-A592-639B8D724C11}" type="presParOf" srcId="{4BB69061-5A77-4A18-8A36-67389B614B2A}" destId="{34E80BA6-F6CD-4D2E-BE0F-63DE4F00D37F}" srcOrd="5" destOrd="0" presId="urn:microsoft.com/office/officeart/2005/8/layout/radial1"/>
    <dgm:cxn modelId="{E0A26622-E7CC-4445-9EA6-CF88B9184C3F}" type="presParOf" srcId="{34E80BA6-F6CD-4D2E-BE0F-63DE4F00D37F}" destId="{FC6266B5-8F49-4687-A6ED-FA3A140E3B45}" srcOrd="0" destOrd="0" presId="urn:microsoft.com/office/officeart/2005/8/layout/radial1"/>
    <dgm:cxn modelId="{4F47A69C-27FD-43A7-9DE8-25A89E07D52A}" type="presParOf" srcId="{4BB69061-5A77-4A18-8A36-67389B614B2A}" destId="{CF38F7EC-174A-4DFD-BAFB-5E358B74C6BA}" srcOrd="6" destOrd="0" presId="urn:microsoft.com/office/officeart/2005/8/layout/radial1"/>
    <dgm:cxn modelId="{3D76D6F4-DAE5-4C79-A861-955DD6719120}" type="presParOf" srcId="{4BB69061-5A77-4A18-8A36-67389B614B2A}" destId="{06ADC06D-7161-49FA-8486-A19BC7ED823D}" srcOrd="7" destOrd="0" presId="urn:microsoft.com/office/officeart/2005/8/layout/radial1"/>
    <dgm:cxn modelId="{4DC4A584-2CE8-41E1-93FE-8CD1CB9B0D69}" type="presParOf" srcId="{06ADC06D-7161-49FA-8486-A19BC7ED823D}" destId="{F9A0AA0C-8C4D-4E99-823A-A0C4EB3CA1EE}" srcOrd="0" destOrd="0" presId="urn:microsoft.com/office/officeart/2005/8/layout/radial1"/>
    <dgm:cxn modelId="{0F21E3AE-7B38-4327-AE85-7051858ACDDB}" type="presParOf" srcId="{4BB69061-5A77-4A18-8A36-67389B614B2A}" destId="{7C5C8F2A-D0BE-40D7-B673-F5DA61ADFF48}" srcOrd="8" destOrd="0" presId="urn:microsoft.com/office/officeart/2005/8/layout/radial1"/>
    <dgm:cxn modelId="{64674BD6-E9DA-4A81-BE79-60E99930ABCF}" type="presParOf" srcId="{4BB69061-5A77-4A18-8A36-67389B614B2A}" destId="{DCBCB788-FFA6-4CD3-AB3A-49E73305EBD5}" srcOrd="9" destOrd="0" presId="urn:microsoft.com/office/officeart/2005/8/layout/radial1"/>
    <dgm:cxn modelId="{489F8A1A-B3BA-41A9-A39A-7E910F8BA2EA}" type="presParOf" srcId="{DCBCB788-FFA6-4CD3-AB3A-49E73305EBD5}" destId="{51B89C40-10F6-4704-9125-65221B3EC4A6}" srcOrd="0" destOrd="0" presId="urn:microsoft.com/office/officeart/2005/8/layout/radial1"/>
    <dgm:cxn modelId="{1F943463-653B-42C6-AA52-0840C5B3C1B2}" type="presParOf" srcId="{4BB69061-5A77-4A18-8A36-67389B614B2A}" destId="{C31C54F6-53D7-4F0C-977E-A8C772C4529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0754D0-0711-494A-94F0-14BF7E209FF8}" type="doc">
      <dgm:prSet loTypeId="urn:microsoft.com/office/officeart/2005/8/layout/pList2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BE5E30B6-446F-475D-A409-A979FD7FED43}">
      <dgm:prSet phldrT="[Text]"/>
      <dgm:spPr/>
      <dgm:t>
        <a:bodyPr/>
        <a:lstStyle/>
        <a:p>
          <a:r>
            <a:rPr lang="ro-RO" dirty="0" err="1" smtClean="0"/>
            <a:t>My</a:t>
          </a:r>
          <a:r>
            <a:rPr lang="ro-RO" dirty="0" smtClean="0"/>
            <a:t> </a:t>
          </a:r>
          <a:r>
            <a:rPr lang="ro-RO" dirty="0" err="1" smtClean="0"/>
            <a:t>Weather</a:t>
          </a:r>
          <a:r>
            <a:rPr lang="ro-RO" dirty="0" smtClean="0"/>
            <a:t> Indicator 0.6.1.0. </a:t>
          </a:r>
          <a:endParaRPr lang="ro-RO" dirty="0"/>
        </a:p>
      </dgm:t>
    </dgm:pt>
    <dgm:pt modelId="{63ED15E9-523E-4DC6-9F31-D3B7ACE9DF07}" type="parTrans" cxnId="{D600448B-372C-4B20-94F2-AE9559767A67}">
      <dgm:prSet/>
      <dgm:spPr/>
      <dgm:t>
        <a:bodyPr/>
        <a:lstStyle/>
        <a:p>
          <a:endParaRPr lang="ro-RO"/>
        </a:p>
      </dgm:t>
    </dgm:pt>
    <dgm:pt modelId="{5949F0E5-B8D4-41EC-817D-F2D2E78B82A2}" type="sibTrans" cxnId="{D600448B-372C-4B20-94F2-AE9559767A67}">
      <dgm:prSet/>
      <dgm:spPr/>
      <dgm:t>
        <a:bodyPr/>
        <a:lstStyle/>
        <a:p>
          <a:endParaRPr lang="ro-RO"/>
        </a:p>
      </dgm:t>
    </dgm:pt>
    <dgm:pt modelId="{B7597F2C-117E-415E-995D-0CC0041BEF19}">
      <dgm:prSet phldrT="[Text]"/>
      <dgm:spPr/>
      <dgm:t>
        <a:bodyPr/>
        <a:lstStyle/>
        <a:p>
          <a:r>
            <a:rPr lang="ro-RO" dirty="0" smtClean="0"/>
            <a:t>Indicator </a:t>
          </a:r>
          <a:r>
            <a:rPr lang="ro-RO" dirty="0" err="1" smtClean="0"/>
            <a:t>Stickynotes</a:t>
          </a:r>
          <a:endParaRPr lang="ro-RO" dirty="0"/>
        </a:p>
      </dgm:t>
    </dgm:pt>
    <dgm:pt modelId="{34A4B0EC-5242-4C76-ABAA-976AB7911590}" type="parTrans" cxnId="{E5591043-44E6-4739-8096-452A0F6BC1CB}">
      <dgm:prSet/>
      <dgm:spPr/>
      <dgm:t>
        <a:bodyPr/>
        <a:lstStyle/>
        <a:p>
          <a:endParaRPr lang="ro-RO"/>
        </a:p>
      </dgm:t>
    </dgm:pt>
    <dgm:pt modelId="{F3020C78-5880-466C-AB77-2849458DE160}" type="sibTrans" cxnId="{E5591043-44E6-4739-8096-452A0F6BC1CB}">
      <dgm:prSet/>
      <dgm:spPr/>
      <dgm:t>
        <a:bodyPr/>
        <a:lstStyle/>
        <a:p>
          <a:endParaRPr lang="ro-RO"/>
        </a:p>
      </dgm:t>
    </dgm:pt>
    <dgm:pt modelId="{20778EDE-B509-48A1-A446-DE3DD7E2C161}">
      <dgm:prSet phldrT="[Text]"/>
      <dgm:spPr/>
      <dgm:t>
        <a:bodyPr/>
        <a:lstStyle/>
        <a:p>
          <a:r>
            <a:rPr lang="ro-RO" dirty="0" err="1" smtClean="0"/>
            <a:t>Unity</a:t>
          </a:r>
          <a:r>
            <a:rPr lang="ro-RO" dirty="0" smtClean="0"/>
            <a:t> </a:t>
          </a:r>
          <a:r>
            <a:rPr lang="ro-RO" dirty="0" err="1" smtClean="0"/>
            <a:t>Wikipedia</a:t>
          </a:r>
          <a:r>
            <a:rPr lang="ro-RO" dirty="0" smtClean="0"/>
            <a:t> Lens</a:t>
          </a:r>
          <a:endParaRPr lang="ro-RO" dirty="0"/>
        </a:p>
      </dgm:t>
    </dgm:pt>
    <dgm:pt modelId="{79252E0C-0383-4E6E-A28B-64C92BF14FFA}" type="parTrans" cxnId="{9655D423-1672-46AD-8370-C8FD1105FCA5}">
      <dgm:prSet/>
      <dgm:spPr/>
      <dgm:t>
        <a:bodyPr/>
        <a:lstStyle/>
        <a:p>
          <a:endParaRPr lang="ro-RO"/>
        </a:p>
      </dgm:t>
    </dgm:pt>
    <dgm:pt modelId="{AF0F36CF-7214-4DC4-A59A-B222BB19805C}" type="sibTrans" cxnId="{9655D423-1672-46AD-8370-C8FD1105FCA5}">
      <dgm:prSet/>
      <dgm:spPr/>
      <dgm:t>
        <a:bodyPr/>
        <a:lstStyle/>
        <a:p>
          <a:endParaRPr lang="ro-RO"/>
        </a:p>
      </dgm:t>
    </dgm:pt>
    <dgm:pt modelId="{9F61E0F7-04C3-4391-B28A-F385DA677A26}">
      <dgm:prSet custT="1"/>
      <dgm:spPr/>
      <dgm:t>
        <a:bodyPr/>
        <a:lstStyle/>
        <a:p>
          <a:r>
            <a:rPr lang="ro-RO" sz="1400" dirty="0" smtClean="0"/>
            <a:t>VLC </a:t>
          </a:r>
          <a:r>
            <a:rPr lang="ro-RO" sz="1400" dirty="0" err="1" smtClean="0"/>
            <a:t>hozzáadása</a:t>
          </a:r>
          <a:r>
            <a:rPr lang="ro-RO" sz="1400" dirty="0" smtClean="0"/>
            <a:t> </a:t>
          </a:r>
          <a:r>
            <a:rPr lang="ro-RO" sz="1400" dirty="0" err="1" smtClean="0"/>
            <a:t>az</a:t>
          </a:r>
          <a:r>
            <a:rPr lang="ro-RO" sz="1400" dirty="0" smtClean="0"/>
            <a:t> </a:t>
          </a:r>
          <a:r>
            <a:rPr lang="ro-RO" sz="1400" dirty="0" err="1" smtClean="0"/>
            <a:t>Ubuntu</a:t>
          </a:r>
          <a:r>
            <a:rPr lang="ro-RO" sz="1400" dirty="0" smtClean="0"/>
            <a:t> </a:t>
          </a:r>
          <a:r>
            <a:rPr lang="ro-RO" sz="1400" dirty="0" err="1" smtClean="0"/>
            <a:t>hangmenüj</a:t>
          </a:r>
          <a:r>
            <a:rPr lang="en-US" sz="1400" dirty="0" smtClean="0"/>
            <a:t>-</a:t>
          </a:r>
          <a:r>
            <a:rPr lang="ro-RO" sz="1400" dirty="0" err="1" smtClean="0"/>
            <a:t>éhez</a:t>
          </a:r>
          <a:r>
            <a:rPr lang="ro-RO" sz="1400" dirty="0" smtClean="0"/>
            <a:t> </a:t>
          </a:r>
          <a:endParaRPr lang="ro-RO" sz="1400" dirty="0"/>
        </a:p>
      </dgm:t>
    </dgm:pt>
    <dgm:pt modelId="{09311030-49D9-49FD-A76A-7F35CDB74122}" type="parTrans" cxnId="{B07764FB-3411-4190-A62B-9B18DB71D191}">
      <dgm:prSet/>
      <dgm:spPr/>
      <dgm:t>
        <a:bodyPr/>
        <a:lstStyle/>
        <a:p>
          <a:endParaRPr lang="ro-RO"/>
        </a:p>
      </dgm:t>
    </dgm:pt>
    <dgm:pt modelId="{EA2A4F6F-C1BC-4F17-9BBC-F201E1153D8B}" type="sibTrans" cxnId="{B07764FB-3411-4190-A62B-9B18DB71D191}">
      <dgm:prSet/>
      <dgm:spPr/>
      <dgm:t>
        <a:bodyPr/>
        <a:lstStyle/>
        <a:p>
          <a:endParaRPr lang="ro-RO"/>
        </a:p>
      </dgm:t>
    </dgm:pt>
    <dgm:pt modelId="{C399915F-4F2E-4770-AE16-76385F338FB1}">
      <dgm:prSet custT="1"/>
      <dgm:spPr/>
      <dgm:t>
        <a:bodyPr/>
        <a:lstStyle/>
        <a:p>
          <a:r>
            <a:rPr lang="ro-RO" sz="1500" dirty="0" smtClean="0"/>
            <a:t>Calculator </a:t>
          </a:r>
          <a:r>
            <a:rPr lang="ro-RO" sz="1500" dirty="0" err="1" smtClean="0"/>
            <a:t>Scope</a:t>
          </a:r>
          <a:r>
            <a:rPr lang="ro-RO" sz="1500" dirty="0" smtClean="0"/>
            <a:t> </a:t>
          </a:r>
          <a:endParaRPr lang="ro-RO" sz="1500" dirty="0"/>
        </a:p>
      </dgm:t>
    </dgm:pt>
    <dgm:pt modelId="{CF918593-195B-4F60-BF14-D6E3D828BDAB}" type="parTrans" cxnId="{1052966B-B39D-4F66-A977-8ACF8473E22C}">
      <dgm:prSet/>
      <dgm:spPr/>
      <dgm:t>
        <a:bodyPr/>
        <a:lstStyle/>
        <a:p>
          <a:endParaRPr lang="ro-RO"/>
        </a:p>
      </dgm:t>
    </dgm:pt>
    <dgm:pt modelId="{EE57B796-2CD0-4BFD-B190-241A4105CFFC}" type="sibTrans" cxnId="{1052966B-B39D-4F66-A977-8ACF8473E22C}">
      <dgm:prSet/>
      <dgm:spPr/>
      <dgm:t>
        <a:bodyPr/>
        <a:lstStyle/>
        <a:p>
          <a:endParaRPr lang="ro-RO"/>
        </a:p>
      </dgm:t>
    </dgm:pt>
    <dgm:pt modelId="{D6C4D7EF-8BDE-4C68-B3E8-FD31BE71BAB7}">
      <dgm:prSet custT="1"/>
      <dgm:spPr/>
      <dgm:t>
        <a:bodyPr/>
        <a:lstStyle/>
        <a:p>
          <a:r>
            <a:rPr lang="ro-RO" sz="1400" dirty="0" err="1" smtClean="0"/>
            <a:t>XChat</a:t>
          </a:r>
          <a:r>
            <a:rPr lang="ro-RO" sz="1400" dirty="0" smtClean="0"/>
            <a:t> IRC </a:t>
          </a:r>
          <a:r>
            <a:rPr lang="ro-RO" sz="1400" dirty="0" err="1" smtClean="0"/>
            <a:t>ikon</a:t>
          </a:r>
          <a:r>
            <a:rPr lang="ro-RO" sz="1400" dirty="0" smtClean="0"/>
            <a:t> </a:t>
          </a:r>
          <a:r>
            <a:rPr lang="ro-RO" sz="1400" dirty="0" err="1" smtClean="0"/>
            <a:t>megjelenítése</a:t>
          </a:r>
          <a:r>
            <a:rPr lang="ro-RO" sz="1400" dirty="0" smtClean="0"/>
            <a:t> a </a:t>
          </a:r>
          <a:r>
            <a:rPr lang="ro-RO" sz="1400" dirty="0" err="1" smtClean="0"/>
            <a:t>felső</a:t>
          </a:r>
          <a:r>
            <a:rPr lang="ro-RO" sz="1400" dirty="0" smtClean="0"/>
            <a:t> </a:t>
          </a:r>
          <a:r>
            <a:rPr lang="ro-RO" sz="1400" dirty="0" err="1" smtClean="0"/>
            <a:t>panelen</a:t>
          </a:r>
          <a:r>
            <a:rPr lang="ro-RO" sz="1400" dirty="0" smtClean="0"/>
            <a:t> </a:t>
          </a:r>
          <a:endParaRPr lang="ro-RO" sz="1400" dirty="0"/>
        </a:p>
      </dgm:t>
    </dgm:pt>
    <dgm:pt modelId="{D4C71EAA-9400-411D-B466-1EE69064B463}" type="parTrans" cxnId="{37F0C06B-3810-43F8-A572-E603191B2604}">
      <dgm:prSet/>
      <dgm:spPr/>
      <dgm:t>
        <a:bodyPr/>
        <a:lstStyle/>
        <a:p>
          <a:endParaRPr lang="ro-RO"/>
        </a:p>
      </dgm:t>
    </dgm:pt>
    <dgm:pt modelId="{4E4B0D02-D3B1-459D-B3EF-7211ABA5D798}" type="sibTrans" cxnId="{37F0C06B-3810-43F8-A572-E603191B2604}">
      <dgm:prSet/>
      <dgm:spPr/>
      <dgm:t>
        <a:bodyPr/>
        <a:lstStyle/>
        <a:p>
          <a:endParaRPr lang="ro-RO"/>
        </a:p>
      </dgm:t>
    </dgm:pt>
    <dgm:pt modelId="{FF5AF931-12E4-4FEF-85A0-7E206BB7FB13}" type="pres">
      <dgm:prSet presAssocID="{C70754D0-0711-494A-94F0-14BF7E209F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5EA2C524-3CA2-442B-A89F-856CAA4E15F2}" type="pres">
      <dgm:prSet presAssocID="{C70754D0-0711-494A-94F0-14BF7E209FF8}" presName="bkgdShp" presStyleLbl="alignAccFollowNode1" presStyleIdx="0" presStyleCnt="1"/>
      <dgm:spPr/>
      <dgm:t>
        <a:bodyPr/>
        <a:lstStyle/>
        <a:p>
          <a:endParaRPr lang="ro-RO"/>
        </a:p>
      </dgm:t>
    </dgm:pt>
    <dgm:pt modelId="{3BBD09EF-1009-4F41-89B8-21896F041450}" type="pres">
      <dgm:prSet presAssocID="{C70754D0-0711-494A-94F0-14BF7E209FF8}" presName="linComp" presStyleCnt="0"/>
      <dgm:spPr/>
      <dgm:t>
        <a:bodyPr/>
        <a:lstStyle/>
        <a:p>
          <a:endParaRPr lang="ro-RO"/>
        </a:p>
      </dgm:t>
    </dgm:pt>
    <dgm:pt modelId="{F46E756F-0774-45FD-A5C2-EEDE8321D999}" type="pres">
      <dgm:prSet presAssocID="{BE5E30B6-446F-475D-A409-A979FD7FED43}" presName="compNode" presStyleCnt="0"/>
      <dgm:spPr/>
      <dgm:t>
        <a:bodyPr/>
        <a:lstStyle/>
        <a:p>
          <a:endParaRPr lang="ro-RO"/>
        </a:p>
      </dgm:t>
    </dgm:pt>
    <dgm:pt modelId="{4D3CCF1E-C179-4547-88D7-BA8137A4D7D3}" type="pres">
      <dgm:prSet presAssocID="{BE5E30B6-446F-475D-A409-A979FD7FED43}" presName="node" presStyleLbl="node1" presStyleIdx="0" presStyleCnt="6" custScaleX="92047" custScaleY="550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C582231-AB8F-4BD2-951A-A088B07ACFF7}" type="pres">
      <dgm:prSet presAssocID="{BE5E30B6-446F-475D-A409-A979FD7FED43}" presName="invisiNode" presStyleLbl="node1" presStyleIdx="0" presStyleCnt="6"/>
      <dgm:spPr/>
      <dgm:t>
        <a:bodyPr/>
        <a:lstStyle/>
        <a:p>
          <a:endParaRPr lang="ro-RO"/>
        </a:p>
      </dgm:t>
    </dgm:pt>
    <dgm:pt modelId="{509187C1-6AA3-4CE7-BE69-F044078D77B7}" type="pres">
      <dgm:prSet presAssocID="{BE5E30B6-446F-475D-A409-A979FD7FED43}" presName="imagNode" presStyleLbl="fgImgPlace1" presStyleIdx="0" presStyleCnt="6" custScaleY="1255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o-RO"/>
        </a:p>
      </dgm:t>
    </dgm:pt>
    <dgm:pt modelId="{058290A2-F758-449D-8A63-98EB0AEF9061}" type="pres">
      <dgm:prSet presAssocID="{5949F0E5-B8D4-41EC-817D-F2D2E78B82A2}" presName="sibTrans" presStyleLbl="sibTrans2D1" presStyleIdx="0" presStyleCnt="0"/>
      <dgm:spPr/>
      <dgm:t>
        <a:bodyPr/>
        <a:lstStyle/>
        <a:p>
          <a:endParaRPr lang="ro-RO"/>
        </a:p>
      </dgm:t>
    </dgm:pt>
    <dgm:pt modelId="{00E7BD22-2D09-4757-A203-DC8BF9E2E4FC}" type="pres">
      <dgm:prSet presAssocID="{B7597F2C-117E-415E-995D-0CC0041BEF19}" presName="compNode" presStyleCnt="0"/>
      <dgm:spPr/>
      <dgm:t>
        <a:bodyPr/>
        <a:lstStyle/>
        <a:p>
          <a:endParaRPr lang="ro-RO"/>
        </a:p>
      </dgm:t>
    </dgm:pt>
    <dgm:pt modelId="{89F4314C-BE36-4807-BBE5-2A080F35B1C2}" type="pres">
      <dgm:prSet presAssocID="{B7597F2C-117E-415E-995D-0CC0041BEF19}" presName="node" presStyleLbl="node1" presStyleIdx="1" presStyleCnt="6" custScaleX="92047" custScaleY="550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70C4CFD-7837-48E0-9EF0-3C6741406167}" type="pres">
      <dgm:prSet presAssocID="{B7597F2C-117E-415E-995D-0CC0041BEF19}" presName="invisiNode" presStyleLbl="node1" presStyleIdx="1" presStyleCnt="6"/>
      <dgm:spPr/>
      <dgm:t>
        <a:bodyPr/>
        <a:lstStyle/>
        <a:p>
          <a:endParaRPr lang="ro-RO"/>
        </a:p>
      </dgm:t>
    </dgm:pt>
    <dgm:pt modelId="{D8E35976-8C9A-4B2E-91C8-E95DE96747BC}" type="pres">
      <dgm:prSet presAssocID="{B7597F2C-117E-415E-995D-0CC0041BEF19}" presName="imagNode" presStyleLbl="fgImgPlace1" presStyleIdx="1" presStyleCnt="6" custScaleY="1274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o-RO"/>
        </a:p>
      </dgm:t>
    </dgm:pt>
    <dgm:pt modelId="{AFB3E92A-5E8F-47C5-A51B-D7527BC567E4}" type="pres">
      <dgm:prSet presAssocID="{F3020C78-5880-466C-AB77-2849458DE160}" presName="sibTrans" presStyleLbl="sibTrans2D1" presStyleIdx="0" presStyleCnt="0"/>
      <dgm:spPr/>
      <dgm:t>
        <a:bodyPr/>
        <a:lstStyle/>
        <a:p>
          <a:endParaRPr lang="ro-RO"/>
        </a:p>
      </dgm:t>
    </dgm:pt>
    <dgm:pt modelId="{A0856029-193D-4707-AC79-014C137F077D}" type="pres">
      <dgm:prSet presAssocID="{20778EDE-B509-48A1-A446-DE3DD7E2C161}" presName="compNode" presStyleCnt="0"/>
      <dgm:spPr/>
      <dgm:t>
        <a:bodyPr/>
        <a:lstStyle/>
        <a:p>
          <a:endParaRPr lang="ro-RO"/>
        </a:p>
      </dgm:t>
    </dgm:pt>
    <dgm:pt modelId="{C58F10D5-1E34-4B07-864F-50EC73C20910}" type="pres">
      <dgm:prSet presAssocID="{20778EDE-B509-48A1-A446-DE3DD7E2C161}" presName="node" presStyleLbl="node1" presStyleIdx="2" presStyleCnt="6" custScaleX="92047" custScaleY="550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C6653ED-2C0F-4E15-A84A-B1D9B613253D}" type="pres">
      <dgm:prSet presAssocID="{20778EDE-B509-48A1-A446-DE3DD7E2C161}" presName="invisiNode" presStyleLbl="node1" presStyleIdx="2" presStyleCnt="6"/>
      <dgm:spPr/>
      <dgm:t>
        <a:bodyPr/>
        <a:lstStyle/>
        <a:p>
          <a:endParaRPr lang="ro-RO"/>
        </a:p>
      </dgm:t>
    </dgm:pt>
    <dgm:pt modelId="{3AC3987C-A214-4F2E-96DA-49E6D0924B3C}" type="pres">
      <dgm:prSet presAssocID="{20778EDE-B509-48A1-A446-DE3DD7E2C161}" presName="imagNode" presStyleLbl="fgImgPlace1" presStyleIdx="2" presStyleCnt="6" custScaleY="12556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o-RO"/>
        </a:p>
      </dgm:t>
    </dgm:pt>
    <dgm:pt modelId="{457534CC-8BD7-47FD-A5DC-F4D84A50B0F0}" type="pres">
      <dgm:prSet presAssocID="{AF0F36CF-7214-4DC4-A59A-B222BB19805C}" presName="sibTrans" presStyleLbl="sibTrans2D1" presStyleIdx="0" presStyleCnt="0"/>
      <dgm:spPr/>
      <dgm:t>
        <a:bodyPr/>
        <a:lstStyle/>
        <a:p>
          <a:endParaRPr lang="ro-RO"/>
        </a:p>
      </dgm:t>
    </dgm:pt>
    <dgm:pt modelId="{61E167EC-8123-47D6-9BDA-867E637B6F96}" type="pres">
      <dgm:prSet presAssocID="{9F61E0F7-04C3-4391-B28A-F385DA677A26}" presName="compNode" presStyleCnt="0"/>
      <dgm:spPr/>
      <dgm:t>
        <a:bodyPr/>
        <a:lstStyle/>
        <a:p>
          <a:endParaRPr lang="ro-RO"/>
        </a:p>
      </dgm:t>
    </dgm:pt>
    <dgm:pt modelId="{64BC4CC6-57F6-4C04-82EB-A12F59F9AF1B}" type="pres">
      <dgm:prSet presAssocID="{9F61E0F7-04C3-4391-B28A-F385DA677A26}" presName="node" presStyleLbl="node1" presStyleIdx="3" presStyleCnt="6" custScaleX="92047" custScaleY="55034" custLinFactNeighborX="801" custLinFactNeighborY="49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78BA0DC-6A49-4A63-B75F-D96E3BEDF5FB}" type="pres">
      <dgm:prSet presAssocID="{9F61E0F7-04C3-4391-B28A-F385DA677A26}" presName="invisiNode" presStyleLbl="node1" presStyleIdx="3" presStyleCnt="6"/>
      <dgm:spPr/>
      <dgm:t>
        <a:bodyPr/>
        <a:lstStyle/>
        <a:p>
          <a:endParaRPr lang="ro-RO"/>
        </a:p>
      </dgm:t>
    </dgm:pt>
    <dgm:pt modelId="{59711F1E-510C-42ED-A611-ED2580DB763C}" type="pres">
      <dgm:prSet presAssocID="{9F61E0F7-04C3-4391-B28A-F385DA677A26}" presName="imagNode" presStyleLbl="fgImgPlace1" presStyleIdx="3" presStyleCnt="6" custScaleY="12556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o-RO"/>
        </a:p>
      </dgm:t>
    </dgm:pt>
    <dgm:pt modelId="{2A8D8A73-8383-41E5-9628-7E8DE0BEC8EF}" type="pres">
      <dgm:prSet presAssocID="{EA2A4F6F-C1BC-4F17-9BBC-F201E1153D8B}" presName="sibTrans" presStyleLbl="sibTrans2D1" presStyleIdx="0" presStyleCnt="0"/>
      <dgm:spPr/>
      <dgm:t>
        <a:bodyPr/>
        <a:lstStyle/>
        <a:p>
          <a:endParaRPr lang="ro-RO"/>
        </a:p>
      </dgm:t>
    </dgm:pt>
    <dgm:pt modelId="{58792312-91E3-4806-9AB8-999C18657E8C}" type="pres">
      <dgm:prSet presAssocID="{C399915F-4F2E-4770-AE16-76385F338FB1}" presName="compNode" presStyleCnt="0"/>
      <dgm:spPr/>
      <dgm:t>
        <a:bodyPr/>
        <a:lstStyle/>
        <a:p>
          <a:endParaRPr lang="ro-RO"/>
        </a:p>
      </dgm:t>
    </dgm:pt>
    <dgm:pt modelId="{0A3F8E23-3BD1-42C9-9F3B-A25B7066FFCE}" type="pres">
      <dgm:prSet presAssocID="{C399915F-4F2E-4770-AE16-76385F338FB1}" presName="node" presStyleLbl="node1" presStyleIdx="4" presStyleCnt="6" custScaleX="92047" custScaleY="550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76460F2-8FD4-4A8C-A62F-0AB393AEC76B}" type="pres">
      <dgm:prSet presAssocID="{C399915F-4F2E-4770-AE16-76385F338FB1}" presName="invisiNode" presStyleLbl="node1" presStyleIdx="4" presStyleCnt="6"/>
      <dgm:spPr/>
      <dgm:t>
        <a:bodyPr/>
        <a:lstStyle/>
        <a:p>
          <a:endParaRPr lang="ro-RO"/>
        </a:p>
      </dgm:t>
    </dgm:pt>
    <dgm:pt modelId="{D50181D1-569F-4705-B777-17F51E4408F7}" type="pres">
      <dgm:prSet presAssocID="{C399915F-4F2E-4770-AE16-76385F338FB1}" presName="imagNode" presStyleLbl="fgImgPlace1" presStyleIdx="4" presStyleCnt="6" custScaleY="12532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o-RO"/>
        </a:p>
      </dgm:t>
    </dgm:pt>
    <dgm:pt modelId="{170430EB-0C21-493D-A37A-97BB1E89F71B}" type="pres">
      <dgm:prSet presAssocID="{EE57B796-2CD0-4BFD-B190-241A4105CFFC}" presName="sibTrans" presStyleLbl="sibTrans2D1" presStyleIdx="0" presStyleCnt="0"/>
      <dgm:spPr/>
      <dgm:t>
        <a:bodyPr/>
        <a:lstStyle/>
        <a:p>
          <a:endParaRPr lang="ro-RO"/>
        </a:p>
      </dgm:t>
    </dgm:pt>
    <dgm:pt modelId="{A26A529F-913B-43F9-981E-488E6D7598E2}" type="pres">
      <dgm:prSet presAssocID="{D6C4D7EF-8BDE-4C68-B3E8-FD31BE71BAB7}" presName="compNode" presStyleCnt="0"/>
      <dgm:spPr/>
      <dgm:t>
        <a:bodyPr/>
        <a:lstStyle/>
        <a:p>
          <a:endParaRPr lang="ro-RO"/>
        </a:p>
      </dgm:t>
    </dgm:pt>
    <dgm:pt modelId="{CE222E78-0494-4E14-9FAF-E73DDC07F0C5}" type="pres">
      <dgm:prSet presAssocID="{D6C4D7EF-8BDE-4C68-B3E8-FD31BE71BAB7}" presName="node" presStyleLbl="node1" presStyleIdx="5" presStyleCnt="6" custScaleX="119037" custScaleY="550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2E1B696-C79E-4FC4-8303-959EBA6FAB09}" type="pres">
      <dgm:prSet presAssocID="{D6C4D7EF-8BDE-4C68-B3E8-FD31BE71BAB7}" presName="invisiNode" presStyleLbl="node1" presStyleIdx="5" presStyleCnt="6"/>
      <dgm:spPr/>
      <dgm:t>
        <a:bodyPr/>
        <a:lstStyle/>
        <a:p>
          <a:endParaRPr lang="ro-RO"/>
        </a:p>
      </dgm:t>
    </dgm:pt>
    <dgm:pt modelId="{588D8F11-0351-492E-9EA1-5F0B507D43F1}" type="pres">
      <dgm:prSet presAssocID="{D6C4D7EF-8BDE-4C68-B3E8-FD31BE71BAB7}" presName="imagNode" presStyleLbl="fgImgPlace1" presStyleIdx="5" presStyleCnt="6" custScaleY="11990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o-RO"/>
        </a:p>
      </dgm:t>
    </dgm:pt>
  </dgm:ptLst>
  <dgm:cxnLst>
    <dgm:cxn modelId="{9655D423-1672-46AD-8370-C8FD1105FCA5}" srcId="{C70754D0-0711-494A-94F0-14BF7E209FF8}" destId="{20778EDE-B509-48A1-A446-DE3DD7E2C161}" srcOrd="2" destOrd="0" parTransId="{79252E0C-0383-4E6E-A28B-64C92BF14FFA}" sibTransId="{AF0F36CF-7214-4DC4-A59A-B222BB19805C}"/>
    <dgm:cxn modelId="{B888F14C-13E4-4071-A9AD-395938EA9FEE}" type="presOf" srcId="{C70754D0-0711-494A-94F0-14BF7E209FF8}" destId="{FF5AF931-12E4-4FEF-85A0-7E206BB7FB13}" srcOrd="0" destOrd="0" presId="urn:microsoft.com/office/officeart/2005/8/layout/pList2"/>
    <dgm:cxn modelId="{205A6F8D-58B5-4671-A0D0-7211619A28CB}" type="presOf" srcId="{B7597F2C-117E-415E-995D-0CC0041BEF19}" destId="{89F4314C-BE36-4807-BBE5-2A080F35B1C2}" srcOrd="0" destOrd="0" presId="urn:microsoft.com/office/officeart/2005/8/layout/pList2"/>
    <dgm:cxn modelId="{7D3D65EF-0082-4B65-AD11-3D9F5565BBD4}" type="presOf" srcId="{5949F0E5-B8D4-41EC-817D-F2D2E78B82A2}" destId="{058290A2-F758-449D-8A63-98EB0AEF9061}" srcOrd="0" destOrd="0" presId="urn:microsoft.com/office/officeart/2005/8/layout/pList2"/>
    <dgm:cxn modelId="{14CBC8EB-D9D4-477B-82FF-83B674AD8914}" type="presOf" srcId="{9F61E0F7-04C3-4391-B28A-F385DA677A26}" destId="{64BC4CC6-57F6-4C04-82EB-A12F59F9AF1B}" srcOrd="0" destOrd="0" presId="urn:microsoft.com/office/officeart/2005/8/layout/pList2"/>
    <dgm:cxn modelId="{D6C93168-338F-4F8B-A213-22A67DA475C4}" type="presOf" srcId="{20778EDE-B509-48A1-A446-DE3DD7E2C161}" destId="{C58F10D5-1E34-4B07-864F-50EC73C20910}" srcOrd="0" destOrd="0" presId="urn:microsoft.com/office/officeart/2005/8/layout/pList2"/>
    <dgm:cxn modelId="{994178D9-13E3-4E06-A2AC-A6DFA9E36E1B}" type="presOf" srcId="{EE57B796-2CD0-4BFD-B190-241A4105CFFC}" destId="{170430EB-0C21-493D-A37A-97BB1E89F71B}" srcOrd="0" destOrd="0" presId="urn:microsoft.com/office/officeart/2005/8/layout/pList2"/>
    <dgm:cxn modelId="{90BD64A2-8708-4475-8ED9-D5BACA7C9265}" type="presOf" srcId="{BE5E30B6-446F-475D-A409-A979FD7FED43}" destId="{4D3CCF1E-C179-4547-88D7-BA8137A4D7D3}" srcOrd="0" destOrd="0" presId="urn:microsoft.com/office/officeart/2005/8/layout/pList2"/>
    <dgm:cxn modelId="{E5591043-44E6-4739-8096-452A0F6BC1CB}" srcId="{C70754D0-0711-494A-94F0-14BF7E209FF8}" destId="{B7597F2C-117E-415E-995D-0CC0041BEF19}" srcOrd="1" destOrd="0" parTransId="{34A4B0EC-5242-4C76-ABAA-976AB7911590}" sibTransId="{F3020C78-5880-466C-AB77-2849458DE160}"/>
    <dgm:cxn modelId="{1CDE012C-59B1-49DB-9972-B2901219B7D9}" type="presOf" srcId="{F3020C78-5880-466C-AB77-2849458DE160}" destId="{AFB3E92A-5E8F-47C5-A51B-D7527BC567E4}" srcOrd="0" destOrd="0" presId="urn:microsoft.com/office/officeart/2005/8/layout/pList2"/>
    <dgm:cxn modelId="{AFFABF16-6CBC-4C58-AAB4-9A6C997E0CF7}" type="presOf" srcId="{D6C4D7EF-8BDE-4C68-B3E8-FD31BE71BAB7}" destId="{CE222E78-0494-4E14-9FAF-E73DDC07F0C5}" srcOrd="0" destOrd="0" presId="urn:microsoft.com/office/officeart/2005/8/layout/pList2"/>
    <dgm:cxn modelId="{5E1EEBE0-8466-48EC-9DEF-911E16F84F52}" type="presOf" srcId="{C399915F-4F2E-4770-AE16-76385F338FB1}" destId="{0A3F8E23-3BD1-42C9-9F3B-A25B7066FFCE}" srcOrd="0" destOrd="0" presId="urn:microsoft.com/office/officeart/2005/8/layout/pList2"/>
    <dgm:cxn modelId="{F5564D60-40BD-4E01-AE4A-DF2C0C6EC1BE}" type="presOf" srcId="{EA2A4F6F-C1BC-4F17-9BBC-F201E1153D8B}" destId="{2A8D8A73-8383-41E5-9628-7E8DE0BEC8EF}" srcOrd="0" destOrd="0" presId="urn:microsoft.com/office/officeart/2005/8/layout/pList2"/>
    <dgm:cxn modelId="{37F0C06B-3810-43F8-A572-E603191B2604}" srcId="{C70754D0-0711-494A-94F0-14BF7E209FF8}" destId="{D6C4D7EF-8BDE-4C68-B3E8-FD31BE71BAB7}" srcOrd="5" destOrd="0" parTransId="{D4C71EAA-9400-411D-B466-1EE69064B463}" sibTransId="{4E4B0D02-D3B1-459D-B3EF-7211ABA5D798}"/>
    <dgm:cxn modelId="{1052966B-B39D-4F66-A977-8ACF8473E22C}" srcId="{C70754D0-0711-494A-94F0-14BF7E209FF8}" destId="{C399915F-4F2E-4770-AE16-76385F338FB1}" srcOrd="4" destOrd="0" parTransId="{CF918593-195B-4F60-BF14-D6E3D828BDAB}" sibTransId="{EE57B796-2CD0-4BFD-B190-241A4105CFFC}"/>
    <dgm:cxn modelId="{B07764FB-3411-4190-A62B-9B18DB71D191}" srcId="{C70754D0-0711-494A-94F0-14BF7E209FF8}" destId="{9F61E0F7-04C3-4391-B28A-F385DA677A26}" srcOrd="3" destOrd="0" parTransId="{09311030-49D9-49FD-A76A-7F35CDB74122}" sibTransId="{EA2A4F6F-C1BC-4F17-9BBC-F201E1153D8B}"/>
    <dgm:cxn modelId="{D600448B-372C-4B20-94F2-AE9559767A67}" srcId="{C70754D0-0711-494A-94F0-14BF7E209FF8}" destId="{BE5E30B6-446F-475D-A409-A979FD7FED43}" srcOrd="0" destOrd="0" parTransId="{63ED15E9-523E-4DC6-9F31-D3B7ACE9DF07}" sibTransId="{5949F0E5-B8D4-41EC-817D-F2D2E78B82A2}"/>
    <dgm:cxn modelId="{821BB2CA-4D52-4861-B3D2-7DB13D1FC14F}" type="presOf" srcId="{AF0F36CF-7214-4DC4-A59A-B222BB19805C}" destId="{457534CC-8BD7-47FD-A5DC-F4D84A50B0F0}" srcOrd="0" destOrd="0" presId="urn:microsoft.com/office/officeart/2005/8/layout/pList2"/>
    <dgm:cxn modelId="{B6E53E5B-9A60-4486-B59E-ACD013A2805E}" type="presParOf" srcId="{FF5AF931-12E4-4FEF-85A0-7E206BB7FB13}" destId="{5EA2C524-3CA2-442B-A89F-856CAA4E15F2}" srcOrd="0" destOrd="0" presId="urn:microsoft.com/office/officeart/2005/8/layout/pList2"/>
    <dgm:cxn modelId="{8C6AB30E-CB33-431A-BB89-08D6B0002963}" type="presParOf" srcId="{FF5AF931-12E4-4FEF-85A0-7E206BB7FB13}" destId="{3BBD09EF-1009-4F41-89B8-21896F041450}" srcOrd="1" destOrd="0" presId="urn:microsoft.com/office/officeart/2005/8/layout/pList2"/>
    <dgm:cxn modelId="{23B1AEE4-F36C-46A9-8BBB-5CAF6FAE4D55}" type="presParOf" srcId="{3BBD09EF-1009-4F41-89B8-21896F041450}" destId="{F46E756F-0774-45FD-A5C2-EEDE8321D999}" srcOrd="0" destOrd="0" presId="urn:microsoft.com/office/officeart/2005/8/layout/pList2"/>
    <dgm:cxn modelId="{2D78F50D-0B6B-4F4C-9AFB-8531BC4EE4D9}" type="presParOf" srcId="{F46E756F-0774-45FD-A5C2-EEDE8321D999}" destId="{4D3CCF1E-C179-4547-88D7-BA8137A4D7D3}" srcOrd="0" destOrd="0" presId="urn:microsoft.com/office/officeart/2005/8/layout/pList2"/>
    <dgm:cxn modelId="{FECF233A-6B05-419B-A42D-217424A3337E}" type="presParOf" srcId="{F46E756F-0774-45FD-A5C2-EEDE8321D999}" destId="{8C582231-AB8F-4BD2-951A-A088B07ACFF7}" srcOrd="1" destOrd="0" presId="urn:microsoft.com/office/officeart/2005/8/layout/pList2"/>
    <dgm:cxn modelId="{B1CE1901-AFC4-4778-AC81-6030A3F9A2EF}" type="presParOf" srcId="{F46E756F-0774-45FD-A5C2-EEDE8321D999}" destId="{509187C1-6AA3-4CE7-BE69-F044078D77B7}" srcOrd="2" destOrd="0" presId="urn:microsoft.com/office/officeart/2005/8/layout/pList2"/>
    <dgm:cxn modelId="{6293140B-7402-40B9-B579-F0C03D2DECAB}" type="presParOf" srcId="{3BBD09EF-1009-4F41-89B8-21896F041450}" destId="{058290A2-F758-449D-8A63-98EB0AEF9061}" srcOrd="1" destOrd="0" presId="urn:microsoft.com/office/officeart/2005/8/layout/pList2"/>
    <dgm:cxn modelId="{20431600-04F3-4A08-8BED-21079448177D}" type="presParOf" srcId="{3BBD09EF-1009-4F41-89B8-21896F041450}" destId="{00E7BD22-2D09-4757-A203-DC8BF9E2E4FC}" srcOrd="2" destOrd="0" presId="urn:microsoft.com/office/officeart/2005/8/layout/pList2"/>
    <dgm:cxn modelId="{7E594D44-3253-437C-8E43-D6071637C09E}" type="presParOf" srcId="{00E7BD22-2D09-4757-A203-DC8BF9E2E4FC}" destId="{89F4314C-BE36-4807-BBE5-2A080F35B1C2}" srcOrd="0" destOrd="0" presId="urn:microsoft.com/office/officeart/2005/8/layout/pList2"/>
    <dgm:cxn modelId="{EFBF2AC0-4D41-4F9B-BC9E-71ABAEFBDB23}" type="presParOf" srcId="{00E7BD22-2D09-4757-A203-DC8BF9E2E4FC}" destId="{D70C4CFD-7837-48E0-9EF0-3C6741406167}" srcOrd="1" destOrd="0" presId="urn:microsoft.com/office/officeart/2005/8/layout/pList2"/>
    <dgm:cxn modelId="{E86FA2AD-A7EC-4A5A-87EC-587F9AFC1489}" type="presParOf" srcId="{00E7BD22-2D09-4757-A203-DC8BF9E2E4FC}" destId="{D8E35976-8C9A-4B2E-91C8-E95DE96747BC}" srcOrd="2" destOrd="0" presId="urn:microsoft.com/office/officeart/2005/8/layout/pList2"/>
    <dgm:cxn modelId="{FC25FE72-92EE-4219-9F3F-1B106735A576}" type="presParOf" srcId="{3BBD09EF-1009-4F41-89B8-21896F041450}" destId="{AFB3E92A-5E8F-47C5-A51B-D7527BC567E4}" srcOrd="3" destOrd="0" presId="urn:microsoft.com/office/officeart/2005/8/layout/pList2"/>
    <dgm:cxn modelId="{66BB976D-8220-468E-B269-88DF4178B98D}" type="presParOf" srcId="{3BBD09EF-1009-4F41-89B8-21896F041450}" destId="{A0856029-193D-4707-AC79-014C137F077D}" srcOrd="4" destOrd="0" presId="urn:microsoft.com/office/officeart/2005/8/layout/pList2"/>
    <dgm:cxn modelId="{06FEFCBC-0BBE-49DE-BBB6-67D2E704797B}" type="presParOf" srcId="{A0856029-193D-4707-AC79-014C137F077D}" destId="{C58F10D5-1E34-4B07-864F-50EC73C20910}" srcOrd="0" destOrd="0" presId="urn:microsoft.com/office/officeart/2005/8/layout/pList2"/>
    <dgm:cxn modelId="{C9C50753-E479-43F3-94D3-E32184A8E298}" type="presParOf" srcId="{A0856029-193D-4707-AC79-014C137F077D}" destId="{0C6653ED-2C0F-4E15-A84A-B1D9B613253D}" srcOrd="1" destOrd="0" presId="urn:microsoft.com/office/officeart/2005/8/layout/pList2"/>
    <dgm:cxn modelId="{0B9F83C0-42D1-49C6-BB1C-16222C9A0AE2}" type="presParOf" srcId="{A0856029-193D-4707-AC79-014C137F077D}" destId="{3AC3987C-A214-4F2E-96DA-49E6D0924B3C}" srcOrd="2" destOrd="0" presId="urn:microsoft.com/office/officeart/2005/8/layout/pList2"/>
    <dgm:cxn modelId="{6821A325-D0CA-4F47-AB63-9EBA57071912}" type="presParOf" srcId="{3BBD09EF-1009-4F41-89B8-21896F041450}" destId="{457534CC-8BD7-47FD-A5DC-F4D84A50B0F0}" srcOrd="5" destOrd="0" presId="urn:microsoft.com/office/officeart/2005/8/layout/pList2"/>
    <dgm:cxn modelId="{C7C032D8-32E9-4A3B-BF24-31935E896081}" type="presParOf" srcId="{3BBD09EF-1009-4F41-89B8-21896F041450}" destId="{61E167EC-8123-47D6-9BDA-867E637B6F96}" srcOrd="6" destOrd="0" presId="urn:microsoft.com/office/officeart/2005/8/layout/pList2"/>
    <dgm:cxn modelId="{93E26BC8-2EF9-42BA-8FD0-7CD41050CC25}" type="presParOf" srcId="{61E167EC-8123-47D6-9BDA-867E637B6F96}" destId="{64BC4CC6-57F6-4C04-82EB-A12F59F9AF1B}" srcOrd="0" destOrd="0" presId="urn:microsoft.com/office/officeart/2005/8/layout/pList2"/>
    <dgm:cxn modelId="{DB141D6F-B129-493F-8BF6-0953F8DFCF78}" type="presParOf" srcId="{61E167EC-8123-47D6-9BDA-867E637B6F96}" destId="{478BA0DC-6A49-4A63-B75F-D96E3BEDF5FB}" srcOrd="1" destOrd="0" presId="urn:microsoft.com/office/officeart/2005/8/layout/pList2"/>
    <dgm:cxn modelId="{D9ACA57A-7618-41A1-AB3F-33DEDB2477E0}" type="presParOf" srcId="{61E167EC-8123-47D6-9BDA-867E637B6F96}" destId="{59711F1E-510C-42ED-A611-ED2580DB763C}" srcOrd="2" destOrd="0" presId="urn:microsoft.com/office/officeart/2005/8/layout/pList2"/>
    <dgm:cxn modelId="{410523D7-0AE8-448B-92CE-6DC66FCC0365}" type="presParOf" srcId="{3BBD09EF-1009-4F41-89B8-21896F041450}" destId="{2A8D8A73-8383-41E5-9628-7E8DE0BEC8EF}" srcOrd="7" destOrd="0" presId="urn:microsoft.com/office/officeart/2005/8/layout/pList2"/>
    <dgm:cxn modelId="{FA987F10-E79B-4588-9B4F-2EFB4CB4C3D2}" type="presParOf" srcId="{3BBD09EF-1009-4F41-89B8-21896F041450}" destId="{58792312-91E3-4806-9AB8-999C18657E8C}" srcOrd="8" destOrd="0" presId="urn:microsoft.com/office/officeart/2005/8/layout/pList2"/>
    <dgm:cxn modelId="{364B543F-EAA4-4153-A0A5-0EBAAEC1D7C3}" type="presParOf" srcId="{58792312-91E3-4806-9AB8-999C18657E8C}" destId="{0A3F8E23-3BD1-42C9-9F3B-A25B7066FFCE}" srcOrd="0" destOrd="0" presId="urn:microsoft.com/office/officeart/2005/8/layout/pList2"/>
    <dgm:cxn modelId="{19CC7685-196C-4AAF-97FD-7FE512F901D6}" type="presParOf" srcId="{58792312-91E3-4806-9AB8-999C18657E8C}" destId="{E76460F2-8FD4-4A8C-A62F-0AB393AEC76B}" srcOrd="1" destOrd="0" presId="urn:microsoft.com/office/officeart/2005/8/layout/pList2"/>
    <dgm:cxn modelId="{83106D0D-D651-4B2F-986C-9A77B0E087EF}" type="presParOf" srcId="{58792312-91E3-4806-9AB8-999C18657E8C}" destId="{D50181D1-569F-4705-B777-17F51E4408F7}" srcOrd="2" destOrd="0" presId="urn:microsoft.com/office/officeart/2005/8/layout/pList2"/>
    <dgm:cxn modelId="{FA567F7A-3DB2-4C63-B8BE-62B4E1F25BE6}" type="presParOf" srcId="{3BBD09EF-1009-4F41-89B8-21896F041450}" destId="{170430EB-0C21-493D-A37A-97BB1E89F71B}" srcOrd="9" destOrd="0" presId="urn:microsoft.com/office/officeart/2005/8/layout/pList2"/>
    <dgm:cxn modelId="{66C40E3B-3403-4638-84B9-A7BEB30B5822}" type="presParOf" srcId="{3BBD09EF-1009-4F41-89B8-21896F041450}" destId="{A26A529F-913B-43F9-981E-488E6D7598E2}" srcOrd="10" destOrd="0" presId="urn:microsoft.com/office/officeart/2005/8/layout/pList2"/>
    <dgm:cxn modelId="{0A57D376-13F6-4816-94DC-787DD86759B8}" type="presParOf" srcId="{A26A529F-913B-43F9-981E-488E6D7598E2}" destId="{CE222E78-0494-4E14-9FAF-E73DDC07F0C5}" srcOrd="0" destOrd="0" presId="urn:microsoft.com/office/officeart/2005/8/layout/pList2"/>
    <dgm:cxn modelId="{1EC1FBE9-A8FA-40F0-8CEF-00D4D1A3BCCD}" type="presParOf" srcId="{A26A529F-913B-43F9-981E-488E6D7598E2}" destId="{82E1B696-C79E-4FC4-8303-959EBA6FAB09}" srcOrd="1" destOrd="0" presId="urn:microsoft.com/office/officeart/2005/8/layout/pList2"/>
    <dgm:cxn modelId="{546FBB0D-D1DD-4BEC-A3DF-5E08445A5556}" type="presParOf" srcId="{A26A529F-913B-43F9-981E-488E6D7598E2}" destId="{588D8F11-0351-492E-9EA1-5F0B507D43F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D775F-0287-495F-95CF-7303E67DEA9C}">
      <dsp:nvSpPr>
        <dsp:cNvPr id="0" name=""/>
        <dsp:cNvSpPr/>
      </dsp:nvSpPr>
      <dsp:spPr>
        <a:xfrm>
          <a:off x="3420888" y="0"/>
          <a:ext cx="1353343" cy="1353343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Ingyenes</a:t>
          </a:r>
          <a:endParaRPr lang="ro-RO" sz="1200" kern="1200" dirty="0"/>
        </a:p>
      </dsp:txBody>
      <dsp:txXfrm>
        <a:off x="3619080" y="198192"/>
        <a:ext cx="956959" cy="956959"/>
      </dsp:txXfrm>
    </dsp:sp>
    <dsp:sp modelId="{25D18038-576A-4243-8D5F-55E707CDE2AA}">
      <dsp:nvSpPr>
        <dsp:cNvPr id="0" name=""/>
        <dsp:cNvSpPr/>
      </dsp:nvSpPr>
      <dsp:spPr>
        <a:xfrm rot="1811732">
          <a:off x="4785419" y="951578"/>
          <a:ext cx="354047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900" kern="1200"/>
        </a:p>
      </dsp:txBody>
      <dsp:txXfrm>
        <a:off x="4792625" y="1016219"/>
        <a:ext cx="247833" cy="274051"/>
      </dsp:txXfrm>
    </dsp:sp>
    <dsp:sp modelId="{EB2E4625-A5DD-488F-97DA-CF1780CCBF53}">
      <dsp:nvSpPr>
        <dsp:cNvPr id="0" name=""/>
        <dsp:cNvSpPr/>
      </dsp:nvSpPr>
      <dsp:spPr>
        <a:xfrm>
          <a:off x="5167975" y="1016646"/>
          <a:ext cx="1353343" cy="1353343"/>
        </a:xfrm>
        <a:prstGeom prst="ellipse">
          <a:avLst/>
        </a:prstGeom>
        <a:solidFill>
          <a:schemeClr val="accent6">
            <a:shade val="50000"/>
            <a:hueOff val="138065"/>
            <a:satOff val="2289"/>
            <a:lumOff val="1364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Alacsony hardver igény</a:t>
          </a:r>
          <a:endParaRPr lang="ro-RO" sz="1200" kern="1200" dirty="0"/>
        </a:p>
      </dsp:txBody>
      <dsp:txXfrm>
        <a:off x="5366167" y="1214838"/>
        <a:ext cx="956959" cy="956959"/>
      </dsp:txXfrm>
    </dsp:sp>
    <dsp:sp modelId="{49FB88CA-4317-4575-B7D2-9FE7DC0FA87A}">
      <dsp:nvSpPr>
        <dsp:cNvPr id="0" name=""/>
        <dsp:cNvSpPr/>
      </dsp:nvSpPr>
      <dsp:spPr>
        <a:xfrm rot="5506083">
          <a:off x="5626377" y="2483084"/>
          <a:ext cx="37368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44514"/>
            <a:satOff val="-1073"/>
            <a:lumOff val="98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900" kern="1200"/>
        </a:p>
      </dsp:txBody>
      <dsp:txXfrm rot="10800000">
        <a:off x="5684159" y="2518409"/>
        <a:ext cx="261578" cy="274051"/>
      </dsp:txXfrm>
    </dsp:sp>
    <dsp:sp modelId="{77EB0D10-27A0-4F0F-9AB6-85439969EE21}">
      <dsp:nvSpPr>
        <dsp:cNvPr id="0" name=""/>
        <dsp:cNvSpPr/>
      </dsp:nvSpPr>
      <dsp:spPr>
        <a:xfrm>
          <a:off x="5104466" y="3074074"/>
          <a:ext cx="1353343" cy="1353343"/>
        </a:xfrm>
        <a:prstGeom prst="ellipse">
          <a:avLst/>
        </a:prstGeom>
        <a:solidFill>
          <a:schemeClr val="accent6">
            <a:shade val="50000"/>
            <a:hueOff val="276129"/>
            <a:satOff val="4579"/>
            <a:lumOff val="2729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Könnyen fejleszthető</a:t>
          </a:r>
          <a:endParaRPr lang="ro-RO" sz="1200" kern="1200" dirty="0"/>
        </a:p>
      </dsp:txBody>
      <dsp:txXfrm>
        <a:off x="5302658" y="3272266"/>
        <a:ext cx="956959" cy="956959"/>
      </dsp:txXfrm>
    </dsp:sp>
    <dsp:sp modelId="{B990E570-969E-411C-8634-0E9495868276}">
      <dsp:nvSpPr>
        <dsp:cNvPr id="0" name=""/>
        <dsp:cNvSpPr/>
      </dsp:nvSpPr>
      <dsp:spPr>
        <a:xfrm rot="8982921">
          <a:off x="4778995" y="4013056"/>
          <a:ext cx="323835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89028"/>
            <a:satOff val="-2145"/>
            <a:lumOff val="197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900" kern="1200"/>
        </a:p>
      </dsp:txBody>
      <dsp:txXfrm rot="10800000">
        <a:off x="4869516" y="4079911"/>
        <a:ext cx="226685" cy="274051"/>
      </dsp:txXfrm>
    </dsp:sp>
    <dsp:sp modelId="{B3988015-3CFC-4C74-802D-276A54E31901}">
      <dsp:nvSpPr>
        <dsp:cNvPr id="0" name=""/>
        <dsp:cNvSpPr/>
      </dsp:nvSpPr>
      <dsp:spPr>
        <a:xfrm>
          <a:off x="3408186" y="4064691"/>
          <a:ext cx="1353343" cy="1353343"/>
        </a:xfrm>
        <a:prstGeom prst="ellipse">
          <a:avLst/>
        </a:prstGeom>
        <a:solidFill>
          <a:schemeClr val="accent6">
            <a:shade val="50000"/>
            <a:hueOff val="414194"/>
            <a:satOff val="6868"/>
            <a:lumOff val="409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Naplozó fájl rendszer</a:t>
          </a:r>
          <a:endParaRPr lang="ro-RO" sz="1200" kern="1200" dirty="0"/>
        </a:p>
      </dsp:txBody>
      <dsp:txXfrm>
        <a:off x="3606378" y="4262883"/>
        <a:ext cx="956959" cy="956959"/>
      </dsp:txXfrm>
    </dsp:sp>
    <dsp:sp modelId="{0274DCAC-0BD0-4945-B2F8-E89688AA8F4C}">
      <dsp:nvSpPr>
        <dsp:cNvPr id="0" name=""/>
        <dsp:cNvSpPr/>
      </dsp:nvSpPr>
      <dsp:spPr>
        <a:xfrm rot="12600000">
          <a:off x="3033928" y="4010069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433542"/>
            <a:satOff val="-3218"/>
            <a:lumOff val="2967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900" kern="1200"/>
        </a:p>
      </dsp:txBody>
      <dsp:txXfrm rot="10800000">
        <a:off x="3134610" y="4128398"/>
        <a:ext cx="251792" cy="274051"/>
      </dsp:txXfrm>
    </dsp:sp>
    <dsp:sp modelId="{37461303-AAE2-49BB-9FF9-B32416E0BB16}">
      <dsp:nvSpPr>
        <dsp:cNvPr id="0" name=""/>
        <dsp:cNvSpPr/>
      </dsp:nvSpPr>
      <dsp:spPr>
        <a:xfrm>
          <a:off x="1648397" y="3048676"/>
          <a:ext cx="1353343" cy="1353343"/>
        </a:xfrm>
        <a:prstGeom prst="ellipse">
          <a:avLst/>
        </a:prstGeom>
        <a:solidFill>
          <a:schemeClr val="accent6">
            <a:shade val="50000"/>
            <a:hueOff val="276129"/>
            <a:satOff val="4579"/>
            <a:lumOff val="2729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Könnyen kezelhető</a:t>
          </a:r>
          <a:endParaRPr lang="ro-RO" sz="1200" kern="1200" dirty="0"/>
        </a:p>
      </dsp:txBody>
      <dsp:txXfrm>
        <a:off x="1846589" y="3246868"/>
        <a:ext cx="956959" cy="956959"/>
      </dsp:txXfrm>
    </dsp:sp>
    <dsp:sp modelId="{33768142-970C-4B46-A3C3-3EF338802EC5}">
      <dsp:nvSpPr>
        <dsp:cNvPr id="0" name=""/>
        <dsp:cNvSpPr/>
      </dsp:nvSpPr>
      <dsp:spPr>
        <a:xfrm rot="16200000">
          <a:off x="2141555" y="2484435"/>
          <a:ext cx="367026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89028"/>
            <a:satOff val="-2145"/>
            <a:lumOff val="197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900" kern="1200"/>
        </a:p>
      </dsp:txBody>
      <dsp:txXfrm>
        <a:off x="2196609" y="2630840"/>
        <a:ext cx="256918" cy="274051"/>
      </dsp:txXfrm>
    </dsp:sp>
    <dsp:sp modelId="{C70F31DD-49DA-4EE9-BAC3-5ADC1137BEA0}">
      <dsp:nvSpPr>
        <dsp:cNvPr id="0" name=""/>
        <dsp:cNvSpPr/>
      </dsp:nvSpPr>
      <dsp:spPr>
        <a:xfrm>
          <a:off x="1606680" y="1030464"/>
          <a:ext cx="1436777" cy="1325708"/>
        </a:xfrm>
        <a:prstGeom prst="ellipse">
          <a:avLst/>
        </a:prstGeom>
        <a:solidFill>
          <a:schemeClr val="accent6">
            <a:shade val="50000"/>
            <a:hueOff val="138065"/>
            <a:satOff val="2289"/>
            <a:lumOff val="1364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Jól dokumentált</a:t>
          </a:r>
          <a:endParaRPr lang="ro-RO" sz="1200" kern="1200" dirty="0"/>
        </a:p>
      </dsp:txBody>
      <dsp:txXfrm>
        <a:off x="1817091" y="1224609"/>
        <a:ext cx="1015955" cy="937418"/>
      </dsp:txXfrm>
    </dsp:sp>
    <dsp:sp modelId="{CD77CFD4-C343-495E-B2E7-E0C91AB73BB7}">
      <dsp:nvSpPr>
        <dsp:cNvPr id="0" name=""/>
        <dsp:cNvSpPr/>
      </dsp:nvSpPr>
      <dsp:spPr>
        <a:xfrm rot="19809764">
          <a:off x="3038472" y="954932"/>
          <a:ext cx="351565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44514"/>
            <a:satOff val="-1073"/>
            <a:lumOff val="98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900" kern="1200"/>
        </a:p>
      </dsp:txBody>
      <dsp:txXfrm>
        <a:off x="3045462" y="1072520"/>
        <a:ext cx="246096" cy="274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ECDD4-C070-4919-B0C4-1B75894E2251}">
      <dsp:nvSpPr>
        <dsp:cNvPr id="0" name=""/>
        <dsp:cNvSpPr/>
      </dsp:nvSpPr>
      <dsp:spPr>
        <a:xfrm>
          <a:off x="-7755416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0C14C-B34D-4E6B-9071-CAA3522E99AC}">
      <dsp:nvSpPr>
        <dsp:cNvPr id="0" name=""/>
        <dsp:cNvSpPr/>
      </dsp:nvSpPr>
      <dsp:spPr>
        <a:xfrm>
          <a:off x="642720" y="428487"/>
          <a:ext cx="6710950" cy="857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nem minden hardverre alkalmas</a:t>
          </a:r>
          <a:endParaRPr lang="ro-RO" sz="1600" kern="1200" dirty="0"/>
        </a:p>
      </dsp:txBody>
      <dsp:txXfrm>
        <a:off x="642720" y="428487"/>
        <a:ext cx="6710950" cy="857524"/>
      </dsp:txXfrm>
    </dsp:sp>
    <dsp:sp modelId="{915DA538-F5B7-4D62-ABD3-C10C9873EE92}">
      <dsp:nvSpPr>
        <dsp:cNvPr id="0" name=""/>
        <dsp:cNvSpPr/>
      </dsp:nvSpPr>
      <dsp:spPr>
        <a:xfrm>
          <a:off x="106768" y="32129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62F92-E97C-41A4-899A-0B08A2C2550F}">
      <dsp:nvSpPr>
        <dsp:cNvPr id="0" name=""/>
        <dsp:cNvSpPr/>
      </dsp:nvSpPr>
      <dsp:spPr>
        <a:xfrm>
          <a:off x="1257197" y="1714362"/>
          <a:ext cx="6096473" cy="857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err="1" smtClean="0"/>
            <a:t>kevés</a:t>
          </a:r>
          <a:r>
            <a:rPr lang="ro-RO" sz="1600" kern="1200" dirty="0" smtClean="0"/>
            <a:t> </a:t>
          </a:r>
          <a:r>
            <a:rPr lang="ro-RO" sz="1600" kern="1200" dirty="0" err="1" smtClean="0"/>
            <a:t>disztribúciónak</a:t>
          </a:r>
          <a:r>
            <a:rPr lang="ro-RO" sz="1600" kern="1200" dirty="0" smtClean="0"/>
            <a:t> van </a:t>
          </a:r>
          <a:r>
            <a:rPr lang="ro-RO" sz="1600" kern="1200" dirty="0" err="1" smtClean="0"/>
            <a:t>jó</a:t>
          </a:r>
          <a:r>
            <a:rPr lang="ro-RO" sz="1600" kern="1200" dirty="0" smtClean="0"/>
            <a:t> </a:t>
          </a:r>
          <a:r>
            <a:rPr lang="ro-RO" sz="1600" kern="1200" dirty="0" err="1" smtClean="0"/>
            <a:t>támogatása</a:t>
          </a:r>
          <a:endParaRPr lang="ro-RO" sz="1100" kern="1200" dirty="0"/>
        </a:p>
      </dsp:txBody>
      <dsp:txXfrm>
        <a:off x="1257197" y="1714362"/>
        <a:ext cx="6096473" cy="857524"/>
      </dsp:txXfrm>
    </dsp:sp>
    <dsp:sp modelId="{3BF3CE86-953E-49EB-8AB3-083D791C1D79}">
      <dsp:nvSpPr>
        <dsp:cNvPr id="0" name=""/>
        <dsp:cNvSpPr/>
      </dsp:nvSpPr>
      <dsp:spPr>
        <a:xfrm>
          <a:off x="721244" y="1607172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18F14-5F21-48E5-B3D6-E59B32710AD8}">
      <dsp:nvSpPr>
        <dsp:cNvPr id="0" name=""/>
        <dsp:cNvSpPr/>
      </dsp:nvSpPr>
      <dsp:spPr>
        <a:xfrm>
          <a:off x="1445792" y="3000237"/>
          <a:ext cx="5907878" cy="857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err="1" smtClean="0"/>
            <a:t>kütyükre</a:t>
          </a:r>
          <a:r>
            <a:rPr lang="ro-RO" sz="1600" kern="1200" dirty="0" smtClean="0"/>
            <a:t> </a:t>
          </a:r>
          <a:r>
            <a:rPr lang="ro-RO" sz="1600" kern="1200" dirty="0" err="1" smtClean="0"/>
            <a:t>és</a:t>
          </a:r>
          <a:r>
            <a:rPr lang="ro-RO" sz="1600" kern="1200" dirty="0" smtClean="0"/>
            <a:t> </a:t>
          </a:r>
          <a:r>
            <a:rPr lang="ro-RO" sz="1600" kern="1200" dirty="0" err="1" smtClean="0"/>
            <a:t>egyéb</a:t>
          </a:r>
          <a:r>
            <a:rPr lang="ro-RO" sz="1600" kern="1200" dirty="0" smtClean="0"/>
            <a:t> </a:t>
          </a:r>
          <a:r>
            <a:rPr lang="ro-RO" sz="1600" kern="1200" dirty="0" err="1" smtClean="0"/>
            <a:t>kedvenc</a:t>
          </a:r>
          <a:r>
            <a:rPr lang="ro-RO" sz="1600" kern="1200" dirty="0" smtClean="0"/>
            <a:t> </a:t>
          </a:r>
          <a:r>
            <a:rPr lang="ro-RO" sz="1600" kern="1200" dirty="0" err="1" smtClean="0"/>
            <a:t>kiegészítők</a:t>
          </a:r>
          <a:r>
            <a:rPr lang="ro-RO" sz="1600" kern="1200" dirty="0" smtClean="0"/>
            <a:t> </a:t>
          </a:r>
          <a:r>
            <a:rPr lang="ro-RO" sz="1600" kern="1200" dirty="0" err="1" smtClean="0"/>
            <a:t>összekapcsolására</a:t>
          </a:r>
          <a:r>
            <a:rPr lang="ro-RO" sz="1600" kern="1200" dirty="0" smtClean="0"/>
            <a:t> </a:t>
          </a:r>
          <a:r>
            <a:rPr lang="ro-RO" sz="1600" kern="1200" dirty="0" err="1" smtClean="0"/>
            <a:t>alkalmatlan</a:t>
          </a:r>
          <a:endParaRPr lang="ro-RO" sz="1600" kern="1200" dirty="0"/>
        </a:p>
      </dsp:txBody>
      <dsp:txXfrm>
        <a:off x="1445792" y="3000237"/>
        <a:ext cx="5907878" cy="857524"/>
      </dsp:txXfrm>
    </dsp:sp>
    <dsp:sp modelId="{9F5328A3-319C-4F9E-86E3-10106ABEC9B8}">
      <dsp:nvSpPr>
        <dsp:cNvPr id="0" name=""/>
        <dsp:cNvSpPr/>
      </dsp:nvSpPr>
      <dsp:spPr>
        <a:xfrm>
          <a:off x="909839" y="289304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B5528-EA01-4A0B-91E8-D936F23E44B1}">
      <dsp:nvSpPr>
        <dsp:cNvPr id="0" name=""/>
        <dsp:cNvSpPr/>
      </dsp:nvSpPr>
      <dsp:spPr>
        <a:xfrm>
          <a:off x="1257197" y="4286112"/>
          <a:ext cx="6096473" cy="857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jogvédelmi eszközök nincsenek szabványosítva</a:t>
          </a:r>
          <a:endParaRPr lang="ro-RO" sz="1600" kern="1200" dirty="0"/>
        </a:p>
      </dsp:txBody>
      <dsp:txXfrm>
        <a:off x="1257197" y="4286112"/>
        <a:ext cx="6096473" cy="857524"/>
      </dsp:txXfrm>
    </dsp:sp>
    <dsp:sp modelId="{5F599DFC-C0DC-47D5-9DF2-891918002046}">
      <dsp:nvSpPr>
        <dsp:cNvPr id="0" name=""/>
        <dsp:cNvSpPr/>
      </dsp:nvSpPr>
      <dsp:spPr>
        <a:xfrm>
          <a:off x="721244" y="4178922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BDD9F-D279-4C08-98AB-448E2FC8580D}">
      <dsp:nvSpPr>
        <dsp:cNvPr id="0" name=""/>
        <dsp:cNvSpPr/>
      </dsp:nvSpPr>
      <dsp:spPr>
        <a:xfrm>
          <a:off x="642720" y="5571987"/>
          <a:ext cx="6710950" cy="857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err="1" smtClean="0"/>
            <a:t>nincs</a:t>
          </a:r>
          <a:r>
            <a:rPr lang="ro-RO" sz="1600" kern="1200" dirty="0" smtClean="0"/>
            <a:t> </a:t>
          </a:r>
          <a:r>
            <a:rPr lang="ro-RO" sz="1600" kern="1200" dirty="0" err="1" smtClean="0"/>
            <a:t>még</a:t>
          </a:r>
          <a:r>
            <a:rPr lang="ro-RO" sz="1600" kern="1200" dirty="0" smtClean="0"/>
            <a:t> </a:t>
          </a:r>
          <a:r>
            <a:rPr lang="ro-RO" sz="1600" kern="1200" dirty="0" err="1" smtClean="0"/>
            <a:t>meg</a:t>
          </a:r>
          <a:r>
            <a:rPr lang="ro-RO" sz="1600" kern="1200" dirty="0" smtClean="0"/>
            <a:t> a </a:t>
          </a:r>
          <a:r>
            <a:rPr lang="ro-RO" sz="1600" kern="1200" dirty="0" err="1" smtClean="0"/>
            <a:t>kiforrott</a:t>
          </a:r>
          <a:r>
            <a:rPr lang="ro-RO" sz="1600" kern="1200" dirty="0" smtClean="0"/>
            <a:t> </a:t>
          </a:r>
          <a:r>
            <a:rPr lang="ro-RO" sz="1600" kern="1200" dirty="0" err="1" smtClean="0"/>
            <a:t>verzió</a:t>
          </a:r>
          <a:endParaRPr lang="ro-RO" sz="1600" kern="1200" dirty="0"/>
        </a:p>
      </dsp:txBody>
      <dsp:txXfrm>
        <a:off x="642720" y="5571987"/>
        <a:ext cx="6710950" cy="857524"/>
      </dsp:txXfrm>
    </dsp:sp>
    <dsp:sp modelId="{BF0B36E6-BA3D-4347-BA75-259A2B49DC20}">
      <dsp:nvSpPr>
        <dsp:cNvPr id="0" name=""/>
        <dsp:cNvSpPr/>
      </dsp:nvSpPr>
      <dsp:spPr>
        <a:xfrm>
          <a:off x="106768" y="546479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B6EF6-6DE1-486A-A953-B84E08D17B6E}">
      <dsp:nvSpPr>
        <dsp:cNvPr id="0" name=""/>
        <dsp:cNvSpPr/>
      </dsp:nvSpPr>
      <dsp:spPr>
        <a:xfrm rot="5400000">
          <a:off x="-151216" y="151978"/>
          <a:ext cx="1008107" cy="705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4.10</a:t>
          </a:r>
          <a:endParaRPr lang="ro-RO" sz="1300" kern="1200" dirty="0"/>
        </a:p>
      </dsp:txBody>
      <dsp:txXfrm rot="-5400000">
        <a:off x="1" y="353600"/>
        <a:ext cx="705675" cy="302432"/>
      </dsp:txXfrm>
    </dsp:sp>
    <dsp:sp modelId="{6C20D228-47F4-49A0-A52C-220D74E49B20}">
      <dsp:nvSpPr>
        <dsp:cNvPr id="0" name=""/>
        <dsp:cNvSpPr/>
      </dsp:nvSpPr>
      <dsp:spPr>
        <a:xfrm rot="5400000">
          <a:off x="2800152" y="-2093715"/>
          <a:ext cx="655269" cy="4844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2004. október 20.</a:t>
          </a:r>
          <a:endParaRPr lang="ro-RO" sz="1800" kern="1200" dirty="0"/>
        </a:p>
      </dsp:txBody>
      <dsp:txXfrm rot="-5400000">
        <a:off x="705675" y="32750"/>
        <a:ext cx="4812236" cy="591293"/>
      </dsp:txXfrm>
    </dsp:sp>
    <dsp:sp modelId="{430DF771-7F90-4850-B779-315768DB4019}">
      <dsp:nvSpPr>
        <dsp:cNvPr id="0" name=""/>
        <dsp:cNvSpPr/>
      </dsp:nvSpPr>
      <dsp:spPr>
        <a:xfrm rot="5400000">
          <a:off x="-151216" y="1063046"/>
          <a:ext cx="1008107" cy="705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8.04 LTS</a:t>
          </a:r>
          <a:endParaRPr lang="ro-RO" sz="1300" kern="1200" dirty="0"/>
        </a:p>
      </dsp:txBody>
      <dsp:txXfrm rot="-5400000">
        <a:off x="1" y="1264668"/>
        <a:ext cx="705675" cy="302432"/>
      </dsp:txXfrm>
    </dsp:sp>
    <dsp:sp modelId="{E972E7BA-71C1-4D1E-BD13-41A3A5BE2D33}">
      <dsp:nvSpPr>
        <dsp:cNvPr id="0" name=""/>
        <dsp:cNvSpPr/>
      </dsp:nvSpPr>
      <dsp:spPr>
        <a:xfrm rot="5400000">
          <a:off x="2800152" y="-1182647"/>
          <a:ext cx="655269" cy="4844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2011. május 12 (desktop)</a:t>
          </a:r>
          <a:r>
            <a:rPr lang="hu-HU" sz="1800" kern="1200" dirty="0" smtClean="0">
              <a:hlinkClick xmlns:r="http://schemas.openxmlformats.org/officeDocument/2006/relationships" r:id="rId1" tooltip="Május 12."/>
            </a:rPr>
            <a:t>.</a:t>
          </a:r>
          <a:r>
            <a:rPr lang="hu-HU" sz="1800" kern="1200" dirty="0" smtClean="0"/>
            <a:t> </a:t>
          </a:r>
          <a:endParaRPr lang="ro-R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2011. június 1(szerver)</a:t>
          </a:r>
          <a:endParaRPr lang="ro-RO" sz="1800" kern="1200" dirty="0"/>
        </a:p>
      </dsp:txBody>
      <dsp:txXfrm rot="-5400000">
        <a:off x="705675" y="943818"/>
        <a:ext cx="4812236" cy="591293"/>
      </dsp:txXfrm>
    </dsp:sp>
    <dsp:sp modelId="{18258456-C7DE-4907-A917-7723A82D7872}">
      <dsp:nvSpPr>
        <dsp:cNvPr id="0" name=""/>
        <dsp:cNvSpPr/>
      </dsp:nvSpPr>
      <dsp:spPr>
        <a:xfrm rot="5400000">
          <a:off x="-151216" y="1974113"/>
          <a:ext cx="1008107" cy="705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9.04</a:t>
          </a:r>
          <a:endParaRPr lang="ro-RO" sz="1300" kern="1200" dirty="0"/>
        </a:p>
      </dsp:txBody>
      <dsp:txXfrm rot="-5400000">
        <a:off x="1" y="2175735"/>
        <a:ext cx="705675" cy="302432"/>
      </dsp:txXfrm>
    </dsp:sp>
    <dsp:sp modelId="{B6FF4F3E-8721-4455-AF2C-85A23519DDD1}">
      <dsp:nvSpPr>
        <dsp:cNvPr id="0" name=""/>
        <dsp:cNvSpPr/>
      </dsp:nvSpPr>
      <dsp:spPr>
        <a:xfrm rot="5400000">
          <a:off x="2800152" y="-271579"/>
          <a:ext cx="655269" cy="4844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2010. október 23.</a:t>
          </a:r>
          <a:endParaRPr lang="ro-RO" sz="1800" kern="1200" dirty="0"/>
        </a:p>
      </dsp:txBody>
      <dsp:txXfrm rot="-5400000">
        <a:off x="705675" y="1854886"/>
        <a:ext cx="4812236" cy="591293"/>
      </dsp:txXfrm>
    </dsp:sp>
    <dsp:sp modelId="{029ADA83-ACE7-45A7-A8C7-C6F254514894}">
      <dsp:nvSpPr>
        <dsp:cNvPr id="0" name=""/>
        <dsp:cNvSpPr/>
      </dsp:nvSpPr>
      <dsp:spPr>
        <a:xfrm rot="5400000">
          <a:off x="-151216" y="2885181"/>
          <a:ext cx="1008107" cy="705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10.04 LTS</a:t>
          </a:r>
          <a:endParaRPr lang="ro-RO" sz="1300" kern="1200" dirty="0"/>
        </a:p>
      </dsp:txBody>
      <dsp:txXfrm rot="-5400000">
        <a:off x="1" y="3086803"/>
        <a:ext cx="705675" cy="302432"/>
      </dsp:txXfrm>
    </dsp:sp>
    <dsp:sp modelId="{375F12FD-D7F3-4608-A8CA-FE9F4A071282}">
      <dsp:nvSpPr>
        <dsp:cNvPr id="0" name=""/>
        <dsp:cNvSpPr/>
      </dsp:nvSpPr>
      <dsp:spPr>
        <a:xfrm rot="5400000">
          <a:off x="2800152" y="639488"/>
          <a:ext cx="655269" cy="4844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2013. április (desktop)</a:t>
          </a:r>
          <a:endParaRPr lang="ro-R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2015. április (szerver</a:t>
          </a:r>
          <a:r>
            <a:rPr lang="en-US" sz="1800" kern="1200" dirty="0" smtClean="0"/>
            <a:t>)</a:t>
          </a:r>
          <a:endParaRPr lang="ro-RO" sz="1800" kern="1200" dirty="0"/>
        </a:p>
      </dsp:txBody>
      <dsp:txXfrm rot="-5400000">
        <a:off x="705675" y="2765953"/>
        <a:ext cx="4812236" cy="591293"/>
      </dsp:txXfrm>
    </dsp:sp>
    <dsp:sp modelId="{CC45104F-AC52-4BCB-8D71-AB2F2DF7791E}">
      <dsp:nvSpPr>
        <dsp:cNvPr id="0" name=""/>
        <dsp:cNvSpPr/>
      </dsp:nvSpPr>
      <dsp:spPr>
        <a:xfrm rot="5400000">
          <a:off x="-151216" y="3796249"/>
          <a:ext cx="1008107" cy="705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12.04 LTS</a:t>
          </a:r>
          <a:endParaRPr lang="ro-RO" sz="1300" kern="1200" dirty="0"/>
        </a:p>
      </dsp:txBody>
      <dsp:txXfrm rot="-5400000">
        <a:off x="1" y="3997871"/>
        <a:ext cx="705675" cy="302432"/>
      </dsp:txXfrm>
    </dsp:sp>
    <dsp:sp modelId="{6A8E8EC4-A698-41B0-83CC-7A1039C47AEC}">
      <dsp:nvSpPr>
        <dsp:cNvPr id="0" name=""/>
        <dsp:cNvSpPr/>
      </dsp:nvSpPr>
      <dsp:spPr>
        <a:xfrm rot="5400000">
          <a:off x="2800152" y="1550556"/>
          <a:ext cx="655269" cy="4844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2017. április</a:t>
          </a:r>
          <a:endParaRPr lang="ro-RO" sz="1800" kern="1200" dirty="0"/>
        </a:p>
      </dsp:txBody>
      <dsp:txXfrm rot="-5400000">
        <a:off x="705675" y="3677021"/>
        <a:ext cx="4812236" cy="591293"/>
      </dsp:txXfrm>
    </dsp:sp>
    <dsp:sp modelId="{1B4B8CB2-0E66-48AA-A22B-990B5D985416}">
      <dsp:nvSpPr>
        <dsp:cNvPr id="0" name=""/>
        <dsp:cNvSpPr/>
      </dsp:nvSpPr>
      <dsp:spPr>
        <a:xfrm rot="5400000">
          <a:off x="-151216" y="4707317"/>
          <a:ext cx="1008107" cy="7056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14.04</a:t>
          </a:r>
          <a:endParaRPr lang="ro-RO" sz="1300" kern="1200" dirty="0"/>
        </a:p>
      </dsp:txBody>
      <dsp:txXfrm rot="-5400000">
        <a:off x="1" y="4908939"/>
        <a:ext cx="705675" cy="302432"/>
      </dsp:txXfrm>
    </dsp:sp>
    <dsp:sp modelId="{A07FCECB-90F5-4C16-81AD-D56D9B81BA74}">
      <dsp:nvSpPr>
        <dsp:cNvPr id="0" name=""/>
        <dsp:cNvSpPr/>
      </dsp:nvSpPr>
      <dsp:spPr>
        <a:xfrm rot="5400000">
          <a:off x="2800152" y="2461623"/>
          <a:ext cx="655269" cy="4844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2014. április 26.</a:t>
          </a:r>
          <a:endParaRPr lang="ro-RO" sz="1800" kern="1200" dirty="0"/>
        </a:p>
      </dsp:txBody>
      <dsp:txXfrm rot="-5400000">
        <a:off x="705675" y="4588088"/>
        <a:ext cx="4812236" cy="591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AEBDA-2713-412D-8CB4-608535FF140F}">
      <dsp:nvSpPr>
        <dsp:cNvPr id="0" name=""/>
        <dsp:cNvSpPr/>
      </dsp:nvSpPr>
      <dsp:spPr>
        <a:xfrm>
          <a:off x="3143600" y="1902621"/>
          <a:ext cx="1867678" cy="2011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Képességek</a:t>
          </a:r>
          <a:endParaRPr lang="ro-RO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7115" y="2197269"/>
        <a:ext cx="1320648" cy="1422685"/>
      </dsp:txXfrm>
    </dsp:sp>
    <dsp:sp modelId="{FF8B30A8-1406-44C9-A8A0-D4B193200F7E}">
      <dsp:nvSpPr>
        <dsp:cNvPr id="0" name=""/>
        <dsp:cNvSpPr/>
      </dsp:nvSpPr>
      <dsp:spPr>
        <a:xfrm rot="16177861">
          <a:off x="3930258" y="1745100"/>
          <a:ext cx="279604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79604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063070" y="1755856"/>
        <a:ext cx="13980" cy="13980"/>
      </dsp:txXfrm>
    </dsp:sp>
    <dsp:sp modelId="{A95919D8-C4FE-4522-AD9E-C132CD3D681C}">
      <dsp:nvSpPr>
        <dsp:cNvPr id="0" name=""/>
        <dsp:cNvSpPr/>
      </dsp:nvSpPr>
      <dsp:spPr>
        <a:xfrm>
          <a:off x="3262669" y="20402"/>
          <a:ext cx="1602661" cy="1602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Könnyü használata </a:t>
          </a:r>
          <a:r>
            <a:rPr lang="hu-HU" sz="1600" kern="1200" dirty="0" smtClean="0"/>
            <a:t>van</a:t>
          </a:r>
          <a:endParaRPr lang="ro-RO" sz="1600" kern="1200" dirty="0"/>
        </a:p>
      </dsp:txBody>
      <dsp:txXfrm>
        <a:off x="3497373" y="255106"/>
        <a:ext cx="1133253" cy="1133253"/>
      </dsp:txXfrm>
    </dsp:sp>
    <dsp:sp modelId="{242E5225-9791-4C59-BDEF-7AF4CB8CA53F}">
      <dsp:nvSpPr>
        <dsp:cNvPr id="0" name=""/>
        <dsp:cNvSpPr/>
      </dsp:nvSpPr>
      <dsp:spPr>
        <a:xfrm rot="20513116">
          <a:off x="4962743" y="2546846"/>
          <a:ext cx="332626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32626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20741" y="2556276"/>
        <a:ext cx="16631" cy="16631"/>
      </dsp:txXfrm>
    </dsp:sp>
    <dsp:sp modelId="{774F7CCA-0297-4455-AC3E-334FCF1CFB62}">
      <dsp:nvSpPr>
        <dsp:cNvPr id="0" name=""/>
        <dsp:cNvSpPr/>
      </dsp:nvSpPr>
      <dsp:spPr>
        <a:xfrm>
          <a:off x="5247409" y="1462400"/>
          <a:ext cx="1602661" cy="1602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Több </a:t>
          </a:r>
          <a:r>
            <a:rPr lang="hu-H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szoftvert tartalmaz</a:t>
          </a:r>
          <a:endParaRPr lang="ro-RO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2113" y="1697104"/>
        <a:ext cx="1133253" cy="1133253"/>
      </dsp:txXfrm>
    </dsp:sp>
    <dsp:sp modelId="{34E80BA6-F6CD-4D2E-BE0F-63DE4F00D37F}">
      <dsp:nvSpPr>
        <dsp:cNvPr id="0" name=""/>
        <dsp:cNvSpPr/>
      </dsp:nvSpPr>
      <dsp:spPr>
        <a:xfrm rot="3257979">
          <a:off x="4586996" y="3807402"/>
          <a:ext cx="298099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98099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28593" y="3817696"/>
        <a:ext cx="14904" cy="14904"/>
      </dsp:txXfrm>
    </dsp:sp>
    <dsp:sp modelId="{CF38F7EC-174A-4DFD-BAFB-5E358B74C6BA}">
      <dsp:nvSpPr>
        <dsp:cNvPr id="0" name=""/>
        <dsp:cNvSpPr/>
      </dsp:nvSpPr>
      <dsp:spPr>
        <a:xfrm>
          <a:off x="4489306" y="3795603"/>
          <a:ext cx="1602661" cy="1602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Live </a:t>
          </a:r>
          <a:r>
            <a:rPr lang="hu-H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CD - ről </a:t>
          </a:r>
          <a:r>
            <a:rPr lang="hu-H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lehet </a:t>
          </a:r>
          <a:r>
            <a:rPr lang="hu-H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telepíteni</a:t>
          </a:r>
          <a:endParaRPr lang="ro-RO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24010" y="4030307"/>
        <a:ext cx="1133253" cy="1133253"/>
      </dsp:txXfrm>
    </dsp:sp>
    <dsp:sp modelId="{06ADC06D-7161-49FA-8486-A19BC7ED823D}">
      <dsp:nvSpPr>
        <dsp:cNvPr id="0" name=""/>
        <dsp:cNvSpPr/>
      </dsp:nvSpPr>
      <dsp:spPr>
        <a:xfrm rot="7577843">
          <a:off x="3247542" y="3806559"/>
          <a:ext cx="314636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14636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396994" y="3816439"/>
        <a:ext cx="15731" cy="15731"/>
      </dsp:txXfrm>
    </dsp:sp>
    <dsp:sp modelId="{7C5C8F2A-D0BE-40D7-B673-F5DA61ADFF48}">
      <dsp:nvSpPr>
        <dsp:cNvPr id="0" name=""/>
        <dsp:cNvSpPr/>
      </dsp:nvSpPr>
      <dsp:spPr>
        <a:xfrm>
          <a:off x="2036031" y="3795603"/>
          <a:ext cx="1602661" cy="1602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Szoftvert tartalmaz a </a:t>
          </a:r>
          <a:r>
            <a:rPr lang="hu-H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fogyatéko-soknak</a:t>
          </a:r>
          <a:endParaRPr lang="hu-H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0735" y="4030307"/>
        <a:ext cx="1133253" cy="1133253"/>
      </dsp:txXfrm>
    </dsp:sp>
    <dsp:sp modelId="{DCBCB788-FFA6-4CD3-AB3A-49E73305EBD5}">
      <dsp:nvSpPr>
        <dsp:cNvPr id="0" name=""/>
        <dsp:cNvSpPr/>
      </dsp:nvSpPr>
      <dsp:spPr>
        <a:xfrm rot="11873200">
          <a:off x="2833198" y="2547132"/>
          <a:ext cx="35834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58343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03411" y="2555919"/>
        <a:ext cx="17917" cy="17917"/>
      </dsp:txXfrm>
    </dsp:sp>
    <dsp:sp modelId="{C31C54F6-53D7-4F0C-977E-A8C772C45298}">
      <dsp:nvSpPr>
        <dsp:cNvPr id="0" name=""/>
        <dsp:cNvSpPr/>
      </dsp:nvSpPr>
      <dsp:spPr>
        <a:xfrm>
          <a:off x="1277928" y="1462400"/>
          <a:ext cx="1602661" cy="1602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Több nyelvre van </a:t>
          </a:r>
          <a:r>
            <a:rPr lang="hu-H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honosítva</a:t>
          </a:r>
          <a:endParaRPr lang="ro-RO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2632" y="1697104"/>
        <a:ext cx="1133253" cy="11332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2C524-3CA2-442B-A89F-856CAA4E15F2}">
      <dsp:nvSpPr>
        <dsp:cNvPr id="0" name=""/>
        <dsp:cNvSpPr/>
      </dsp:nvSpPr>
      <dsp:spPr>
        <a:xfrm>
          <a:off x="0" y="110303"/>
          <a:ext cx="10820400" cy="160562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187C1-6AA3-4CE7-BE69-F044078D77B7}">
      <dsp:nvSpPr>
        <dsp:cNvPr id="0" name=""/>
        <dsp:cNvSpPr/>
      </dsp:nvSpPr>
      <dsp:spPr>
        <a:xfrm>
          <a:off x="326466" y="394472"/>
          <a:ext cx="1519716" cy="14784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3CCF1E-C179-4547-88D7-BA8137A4D7D3}">
      <dsp:nvSpPr>
        <dsp:cNvPr id="0" name=""/>
        <dsp:cNvSpPr/>
      </dsp:nvSpPr>
      <dsp:spPr>
        <a:xfrm rot="10800000">
          <a:off x="386897" y="2377743"/>
          <a:ext cx="1398853" cy="10800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err="1" smtClean="0"/>
            <a:t>My</a:t>
          </a:r>
          <a:r>
            <a:rPr lang="ro-RO" sz="1400" kern="1200" dirty="0" smtClean="0"/>
            <a:t> </a:t>
          </a:r>
          <a:r>
            <a:rPr lang="ro-RO" sz="1400" kern="1200" dirty="0" err="1" smtClean="0"/>
            <a:t>Weather</a:t>
          </a:r>
          <a:r>
            <a:rPr lang="ro-RO" sz="1400" kern="1200" dirty="0" smtClean="0"/>
            <a:t> Indicator 0.6.1.0. </a:t>
          </a:r>
          <a:endParaRPr lang="ro-RO" sz="1400" kern="1200" dirty="0"/>
        </a:p>
      </dsp:txBody>
      <dsp:txXfrm rot="10800000">
        <a:off x="420111" y="2377743"/>
        <a:ext cx="1332425" cy="1046787"/>
      </dsp:txXfrm>
    </dsp:sp>
    <dsp:sp modelId="{D8E35976-8C9A-4B2E-91C8-E95DE96747BC}">
      <dsp:nvSpPr>
        <dsp:cNvPr id="0" name=""/>
        <dsp:cNvSpPr/>
      </dsp:nvSpPr>
      <dsp:spPr>
        <a:xfrm>
          <a:off x="1998154" y="383368"/>
          <a:ext cx="1519716" cy="15007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F4314C-BE36-4807-BBE5-2A080F35B1C2}">
      <dsp:nvSpPr>
        <dsp:cNvPr id="0" name=""/>
        <dsp:cNvSpPr/>
      </dsp:nvSpPr>
      <dsp:spPr>
        <a:xfrm rot="10800000">
          <a:off x="2058586" y="2377743"/>
          <a:ext cx="1398853" cy="10800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Indicator </a:t>
          </a:r>
          <a:r>
            <a:rPr lang="ro-RO" sz="1400" kern="1200" dirty="0" err="1" smtClean="0"/>
            <a:t>Stickynotes</a:t>
          </a:r>
          <a:endParaRPr lang="ro-RO" sz="1400" kern="1200" dirty="0"/>
        </a:p>
      </dsp:txBody>
      <dsp:txXfrm rot="10800000">
        <a:off x="2091800" y="2377743"/>
        <a:ext cx="1332425" cy="1046787"/>
      </dsp:txXfrm>
    </dsp:sp>
    <dsp:sp modelId="{3AC3987C-A214-4F2E-96DA-49E6D0924B3C}">
      <dsp:nvSpPr>
        <dsp:cNvPr id="0" name=""/>
        <dsp:cNvSpPr/>
      </dsp:nvSpPr>
      <dsp:spPr>
        <a:xfrm>
          <a:off x="3669843" y="394472"/>
          <a:ext cx="1519716" cy="14784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8F10D5-1E34-4B07-864F-50EC73C20910}">
      <dsp:nvSpPr>
        <dsp:cNvPr id="0" name=""/>
        <dsp:cNvSpPr/>
      </dsp:nvSpPr>
      <dsp:spPr>
        <a:xfrm rot="10800000">
          <a:off x="3730274" y="2377743"/>
          <a:ext cx="1398853" cy="10800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err="1" smtClean="0"/>
            <a:t>Unity</a:t>
          </a:r>
          <a:r>
            <a:rPr lang="ro-RO" sz="1400" kern="1200" dirty="0" smtClean="0"/>
            <a:t> </a:t>
          </a:r>
          <a:r>
            <a:rPr lang="ro-RO" sz="1400" kern="1200" dirty="0" err="1" smtClean="0"/>
            <a:t>Wikipedia</a:t>
          </a:r>
          <a:r>
            <a:rPr lang="ro-RO" sz="1400" kern="1200" dirty="0" smtClean="0"/>
            <a:t> Lens</a:t>
          </a:r>
          <a:endParaRPr lang="ro-RO" sz="1400" kern="1200" dirty="0"/>
        </a:p>
      </dsp:txBody>
      <dsp:txXfrm rot="10800000">
        <a:off x="3763488" y="2377743"/>
        <a:ext cx="1332425" cy="1046787"/>
      </dsp:txXfrm>
    </dsp:sp>
    <dsp:sp modelId="{59711F1E-510C-42ED-A611-ED2580DB763C}">
      <dsp:nvSpPr>
        <dsp:cNvPr id="0" name=""/>
        <dsp:cNvSpPr/>
      </dsp:nvSpPr>
      <dsp:spPr>
        <a:xfrm>
          <a:off x="5341531" y="394472"/>
          <a:ext cx="1519716" cy="14784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BC4CC6-57F6-4C04-82EB-A12F59F9AF1B}">
      <dsp:nvSpPr>
        <dsp:cNvPr id="0" name=""/>
        <dsp:cNvSpPr/>
      </dsp:nvSpPr>
      <dsp:spPr>
        <a:xfrm rot="10800000">
          <a:off x="5414136" y="2387437"/>
          <a:ext cx="1398853" cy="10800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/>
            <a:t>VLC </a:t>
          </a:r>
          <a:r>
            <a:rPr lang="ro-RO" sz="1400" kern="1200" dirty="0" err="1" smtClean="0"/>
            <a:t>hozzáadása</a:t>
          </a:r>
          <a:r>
            <a:rPr lang="ro-RO" sz="1400" kern="1200" dirty="0" smtClean="0"/>
            <a:t> </a:t>
          </a:r>
          <a:r>
            <a:rPr lang="ro-RO" sz="1400" kern="1200" dirty="0" err="1" smtClean="0"/>
            <a:t>az</a:t>
          </a:r>
          <a:r>
            <a:rPr lang="ro-RO" sz="1400" kern="1200" dirty="0" smtClean="0"/>
            <a:t> </a:t>
          </a:r>
          <a:r>
            <a:rPr lang="ro-RO" sz="1400" kern="1200" dirty="0" err="1" smtClean="0"/>
            <a:t>Ubuntu</a:t>
          </a:r>
          <a:r>
            <a:rPr lang="ro-RO" sz="1400" kern="1200" dirty="0" smtClean="0"/>
            <a:t> </a:t>
          </a:r>
          <a:r>
            <a:rPr lang="ro-RO" sz="1400" kern="1200" dirty="0" err="1" smtClean="0"/>
            <a:t>hangmenüj</a:t>
          </a:r>
          <a:r>
            <a:rPr lang="en-US" sz="1400" kern="1200" dirty="0" smtClean="0"/>
            <a:t>-</a:t>
          </a:r>
          <a:r>
            <a:rPr lang="ro-RO" sz="1400" kern="1200" dirty="0" err="1" smtClean="0"/>
            <a:t>éhez</a:t>
          </a:r>
          <a:r>
            <a:rPr lang="ro-RO" sz="1400" kern="1200" dirty="0" smtClean="0"/>
            <a:t> </a:t>
          </a:r>
          <a:endParaRPr lang="ro-RO" sz="1400" kern="1200" dirty="0"/>
        </a:p>
      </dsp:txBody>
      <dsp:txXfrm rot="10800000">
        <a:off x="5447350" y="2387437"/>
        <a:ext cx="1332425" cy="1046787"/>
      </dsp:txXfrm>
    </dsp:sp>
    <dsp:sp modelId="{D50181D1-569F-4705-B777-17F51E4408F7}">
      <dsp:nvSpPr>
        <dsp:cNvPr id="0" name=""/>
        <dsp:cNvSpPr/>
      </dsp:nvSpPr>
      <dsp:spPr>
        <a:xfrm>
          <a:off x="7013219" y="395885"/>
          <a:ext cx="1519716" cy="14756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3F8E23-3BD1-42C9-9F3B-A25B7066FFCE}">
      <dsp:nvSpPr>
        <dsp:cNvPr id="0" name=""/>
        <dsp:cNvSpPr/>
      </dsp:nvSpPr>
      <dsp:spPr>
        <a:xfrm rot="10800000">
          <a:off x="7073651" y="2377743"/>
          <a:ext cx="1398853" cy="10800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dirty="0" smtClean="0"/>
            <a:t>Calculator </a:t>
          </a:r>
          <a:r>
            <a:rPr lang="ro-RO" sz="1500" kern="1200" dirty="0" err="1" smtClean="0"/>
            <a:t>Scope</a:t>
          </a:r>
          <a:r>
            <a:rPr lang="ro-RO" sz="1500" kern="1200" dirty="0" smtClean="0"/>
            <a:t> </a:t>
          </a:r>
          <a:endParaRPr lang="ro-RO" sz="1500" kern="1200" dirty="0"/>
        </a:p>
      </dsp:txBody>
      <dsp:txXfrm rot="10800000">
        <a:off x="7106865" y="2377743"/>
        <a:ext cx="1332425" cy="1046787"/>
      </dsp:txXfrm>
    </dsp:sp>
    <dsp:sp modelId="{588D8F11-0351-492E-9EA1-5F0B507D43F1}">
      <dsp:nvSpPr>
        <dsp:cNvPr id="0" name=""/>
        <dsp:cNvSpPr/>
      </dsp:nvSpPr>
      <dsp:spPr>
        <a:xfrm>
          <a:off x="8829562" y="427788"/>
          <a:ext cx="1519716" cy="14118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222E78-0494-4E14-9FAF-E73DDC07F0C5}">
      <dsp:nvSpPr>
        <dsp:cNvPr id="0" name=""/>
        <dsp:cNvSpPr/>
      </dsp:nvSpPr>
      <dsp:spPr>
        <a:xfrm rot="10800000">
          <a:off x="8684908" y="2377743"/>
          <a:ext cx="1809025" cy="10800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err="1" smtClean="0"/>
            <a:t>XChat</a:t>
          </a:r>
          <a:r>
            <a:rPr lang="ro-RO" sz="1400" kern="1200" dirty="0" smtClean="0"/>
            <a:t> IRC </a:t>
          </a:r>
          <a:r>
            <a:rPr lang="ro-RO" sz="1400" kern="1200" dirty="0" err="1" smtClean="0"/>
            <a:t>ikon</a:t>
          </a:r>
          <a:r>
            <a:rPr lang="ro-RO" sz="1400" kern="1200" dirty="0" smtClean="0"/>
            <a:t> </a:t>
          </a:r>
          <a:r>
            <a:rPr lang="ro-RO" sz="1400" kern="1200" dirty="0" err="1" smtClean="0"/>
            <a:t>megjelenítése</a:t>
          </a:r>
          <a:r>
            <a:rPr lang="ro-RO" sz="1400" kern="1200" dirty="0" smtClean="0"/>
            <a:t> a </a:t>
          </a:r>
          <a:r>
            <a:rPr lang="ro-RO" sz="1400" kern="1200" dirty="0" err="1" smtClean="0"/>
            <a:t>felső</a:t>
          </a:r>
          <a:r>
            <a:rPr lang="ro-RO" sz="1400" kern="1200" dirty="0" smtClean="0"/>
            <a:t> </a:t>
          </a:r>
          <a:r>
            <a:rPr lang="ro-RO" sz="1400" kern="1200" dirty="0" err="1" smtClean="0"/>
            <a:t>panelen</a:t>
          </a:r>
          <a:r>
            <a:rPr lang="ro-RO" sz="1400" kern="1200" dirty="0" smtClean="0"/>
            <a:t> </a:t>
          </a:r>
          <a:endParaRPr lang="ro-RO" sz="1400" kern="1200" dirty="0"/>
        </a:p>
      </dsp:txBody>
      <dsp:txXfrm rot="10800000">
        <a:off x="8718122" y="2377743"/>
        <a:ext cx="1742597" cy="1046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389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0951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36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209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483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5528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580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8939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9116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038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026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3433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7450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537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059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904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881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D5A8-A635-4535-895A-6DD26C7E078E}" type="datetimeFigureOut">
              <a:rPr lang="ro-RO" smtClean="0"/>
              <a:t>13.01.2014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D4B6-0187-4485-AA7F-F92AE47803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9979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buntu-alapok.hu/az-ubunturol/" TargetMode="External"/><Relationship Id="rId2" Type="http://schemas.openxmlformats.org/officeDocument/2006/relationships/hyperlink" Target="https://www.google.ro/search?q=linux&amp;source=lnms&amp;tbm=isch&amp;sa=X&amp;ei=HjeYUr2jC9SIyQPX1IGIBg&amp;ved=0CAcQ_AUoAQ&amp;biw=1280&amp;bih=929#imgdii=_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buntu-alapok.hu/telepites/" TargetMode="External"/><Relationship Id="rId5" Type="http://schemas.openxmlformats.org/officeDocument/2006/relationships/hyperlink" Target="http://fi.inf.elte.hu/~locsi/digpub/09102/honlap/havelsz/" TargetMode="External"/><Relationship Id="rId4" Type="http://schemas.openxmlformats.org/officeDocument/2006/relationships/hyperlink" Target="http://hu.wikipedia.org/wiki/Ubuntu_(Linux-disztrib%C3%BAci%C3%B3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36">
            <a:off x="934422" y="116326"/>
            <a:ext cx="4299303" cy="240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696">
            <a:off x="7885699" y="1560438"/>
            <a:ext cx="4129495" cy="370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30077" y="1995089"/>
            <a:ext cx="9448800" cy="1825096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Linux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operációs rendszer</a:t>
            </a:r>
            <a:endParaRPr lang="ro-RO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65839" y="4050057"/>
            <a:ext cx="9448800" cy="685800"/>
          </a:xfrm>
        </p:spPr>
        <p:txBody>
          <a:bodyPr>
            <a:noAutofit/>
          </a:bodyPr>
          <a:lstStyle/>
          <a:p>
            <a:pPr algn="l"/>
            <a:r>
              <a:rPr lang="hu-HU" dirty="0" smtClean="0"/>
              <a:t>Készítette</a:t>
            </a:r>
            <a:r>
              <a:rPr lang="en-US" dirty="0" smtClean="0"/>
              <a:t>:</a:t>
            </a:r>
            <a:r>
              <a:rPr lang="hu-HU" dirty="0" smtClean="0"/>
              <a:t> Mátyás Norbert</a:t>
            </a:r>
          </a:p>
          <a:p>
            <a:pPr algn="l"/>
            <a:r>
              <a:rPr lang="hu-HU" dirty="0" smtClean="0"/>
              <a:t>Felkészítő tanár</a:t>
            </a:r>
            <a:r>
              <a:rPr lang="en-US" dirty="0" smtClean="0"/>
              <a:t>:</a:t>
            </a:r>
            <a:r>
              <a:rPr lang="hu-HU" dirty="0" smtClean="0"/>
              <a:t> Iftenie Márta Ágnes</a:t>
            </a:r>
          </a:p>
          <a:p>
            <a:pPr algn="l"/>
            <a:r>
              <a:rPr lang="hu-HU" dirty="0" smtClean="0"/>
              <a:t>Iskola neve és címe</a:t>
            </a:r>
            <a:r>
              <a:rPr lang="en-US" dirty="0" smtClean="0"/>
              <a:t>:”</a:t>
            </a:r>
            <a:r>
              <a:rPr lang="hu-HU" dirty="0" smtClean="0"/>
              <a:t>Szász Adalbert</a:t>
            </a:r>
            <a:r>
              <a:rPr lang="en-US" dirty="0" smtClean="0"/>
              <a:t>”</a:t>
            </a:r>
            <a:r>
              <a:rPr lang="hu-HU" dirty="0" smtClean="0"/>
              <a:t> Sportliceum Marosvásárhely</a:t>
            </a:r>
            <a:r>
              <a:rPr lang="en-US" dirty="0" smtClean="0"/>
              <a:t>,</a:t>
            </a:r>
            <a:r>
              <a:rPr lang="hu-HU" dirty="0" smtClean="0"/>
              <a:t>Pavel Chinezu utca</a:t>
            </a:r>
            <a:r>
              <a:rPr lang="en-US" dirty="0"/>
              <a:t>,</a:t>
            </a:r>
            <a:r>
              <a:rPr lang="hu-HU" dirty="0" smtClean="0"/>
              <a:t> 9</a:t>
            </a:r>
            <a:r>
              <a:rPr lang="en-US" dirty="0" smtClean="0"/>
              <a:t> </a:t>
            </a:r>
            <a:r>
              <a:rPr lang="hu-HU" dirty="0" smtClean="0"/>
              <a:t>szám</a:t>
            </a:r>
            <a:r>
              <a:rPr lang="en-US" dirty="0" smtClean="0"/>
              <a:t>, </a:t>
            </a:r>
            <a:r>
              <a:rPr lang="hu-HU" dirty="0" smtClean="0"/>
              <a:t>Románia.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0955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84325" y="213227"/>
            <a:ext cx="8610600" cy="1293028"/>
          </a:xfrm>
        </p:spPr>
        <p:txBody>
          <a:bodyPr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Ablak felépítése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85800" y="1638300"/>
            <a:ext cx="10820400" cy="4580385"/>
          </a:xfrm>
        </p:spPr>
        <p:txBody>
          <a:bodyPr/>
          <a:lstStyle/>
          <a:p>
            <a:r>
              <a:rPr lang="ro-RO" dirty="0" err="1" smtClean="0"/>
              <a:t>Nagyon</a:t>
            </a:r>
            <a:r>
              <a:rPr lang="ro-RO" dirty="0" smtClean="0"/>
              <a:t> </a:t>
            </a:r>
            <a:r>
              <a:rPr lang="ro-RO" dirty="0" err="1" smtClean="0"/>
              <a:t>egyszer</a:t>
            </a:r>
            <a:r>
              <a:rPr lang="hu-HU" dirty="0"/>
              <a:t>ű</a:t>
            </a:r>
            <a:r>
              <a:rPr lang="hu-HU" dirty="0" smtClean="0"/>
              <a:t> és könnyű használata van</a:t>
            </a:r>
            <a:endParaRPr lang="ro-RO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74" y="2298700"/>
            <a:ext cx="7193405" cy="405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0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17528" y="81447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Támogatott vagy nem támogatott szoftverek </a:t>
            </a:r>
            <a:b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ubuntu ban</a:t>
            </a:r>
            <a:endParaRPr lang="ro-R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853173"/>
              </p:ext>
            </p:extLst>
          </p:nvPr>
        </p:nvGraphicFramePr>
        <p:xfrm>
          <a:off x="685800" y="2743201"/>
          <a:ext cx="10820400" cy="28183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06800"/>
                <a:gridCol w="3606800"/>
                <a:gridCol w="3606800"/>
              </a:tblGrid>
              <a:tr h="939452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szabad</a:t>
                      </a:r>
                      <a:r>
                        <a:rPr lang="ro-RO" dirty="0"/>
                        <a:t> </a:t>
                      </a:r>
                      <a:r>
                        <a:rPr lang="ro-RO" dirty="0" err="1"/>
                        <a:t>szoftver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nem szabad szoftver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2">
                <a:tc>
                  <a:txBody>
                    <a:bodyPr/>
                    <a:lstStyle/>
                    <a:p>
                      <a:r>
                        <a:rPr lang="ro-RO"/>
                        <a:t>hivatalosan támogatott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Restricted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452">
                <a:tc>
                  <a:txBody>
                    <a:bodyPr/>
                    <a:lstStyle/>
                    <a:p>
                      <a:r>
                        <a:rPr lang="ro-RO"/>
                        <a:t>nem támogatott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Universe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Multiverse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06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55732" y="601534"/>
            <a:ext cx="8610600" cy="1293028"/>
          </a:xfrm>
        </p:spPr>
        <p:txBody>
          <a:bodyPr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Ubuntu Kiadások 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768550"/>
              </p:ext>
            </p:extLst>
          </p:nvPr>
        </p:nvGraphicFramePr>
        <p:xfrm>
          <a:off x="685800" y="3291681"/>
          <a:ext cx="10820400" cy="2846070"/>
        </p:xfrm>
        <a:graphic>
          <a:graphicData uri="http://schemas.openxmlformats.org/drawingml/2006/table">
            <a:tbl>
              <a:tblPr/>
              <a:tblGrid>
                <a:gridCol w="5410200"/>
                <a:gridCol w="5410200"/>
              </a:tblGrid>
              <a:tr h="569214">
                <a:tc>
                  <a:txBody>
                    <a:bodyPr/>
                    <a:lstStyle/>
                    <a:p>
                      <a:r>
                        <a:rPr lang="ro-RO" dirty="0" err="1"/>
                        <a:t>Szín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Jelentés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14">
                <a:tc>
                  <a:txBody>
                    <a:bodyPr/>
                    <a:lstStyle/>
                    <a:p>
                      <a:r>
                        <a:rPr lang="ro-RO">
                          <a:effectLst/>
                        </a:rPr>
                        <a:t>Piros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0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Régi kiadás; nem támogatott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14">
                <a:tc>
                  <a:txBody>
                    <a:bodyPr/>
                    <a:lstStyle/>
                    <a:p>
                      <a:r>
                        <a:rPr lang="ro-RO">
                          <a:effectLst/>
                        </a:rPr>
                        <a:t>Sárga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Régi kiadás; támogatott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14">
                <a:tc>
                  <a:txBody>
                    <a:bodyPr/>
                    <a:lstStyle/>
                    <a:p>
                      <a:r>
                        <a:rPr lang="ro-RO">
                          <a:effectLst/>
                        </a:rPr>
                        <a:t>Zöld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E7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Aktuális kiadás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14">
                <a:tc>
                  <a:txBody>
                    <a:bodyPr/>
                    <a:lstStyle/>
                    <a:p>
                      <a:r>
                        <a:rPr lang="ro-RO">
                          <a:effectLst/>
                        </a:rPr>
                        <a:t>Kék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Jövőbeli</a:t>
                      </a:r>
                      <a:r>
                        <a:rPr lang="ro-RO" dirty="0"/>
                        <a:t> </a:t>
                      </a:r>
                      <a:r>
                        <a:rPr lang="ro-RO" dirty="0" err="1"/>
                        <a:t>kiadás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0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10784910" cy="1293028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FoNtosabb kiadÁsi verziÓk 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KIADÁSI DÁTUMOK </a:t>
            </a:r>
            <a:endParaRPr lang="ro-R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4" name="Substituent conținut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893051"/>
              </p:ext>
            </p:extLst>
          </p:nvPr>
        </p:nvGraphicFramePr>
        <p:xfrm>
          <a:off x="2946400" y="1293028"/>
          <a:ext cx="5549900" cy="556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83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517737" y="488800"/>
            <a:ext cx="8610600" cy="1293028"/>
          </a:xfrm>
        </p:spPr>
        <p:txBody>
          <a:bodyPr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gépigény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688957"/>
              </p:ext>
            </p:extLst>
          </p:nvPr>
        </p:nvGraphicFramePr>
        <p:xfrm>
          <a:off x="685800" y="3108801"/>
          <a:ext cx="10820400" cy="2194560"/>
        </p:xfrm>
        <a:graphic>
          <a:graphicData uri="http://schemas.openxmlformats.org/drawingml/2006/table">
            <a:tbl>
              <a:tblPr/>
              <a:tblGrid>
                <a:gridCol w="2705100"/>
                <a:gridCol w="2705100"/>
                <a:gridCol w="2705100"/>
                <a:gridCol w="2705100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ro-RO" dirty="0" err="1"/>
                        <a:t>Asztali</a:t>
                      </a:r>
                      <a:r>
                        <a:rPr lang="ro-RO" dirty="0"/>
                        <a:t> </a:t>
                      </a:r>
                      <a:r>
                        <a:rPr lang="ro-RO" dirty="0" err="1"/>
                        <a:t>számítógép</a:t>
                      </a:r>
                      <a:r>
                        <a:rPr lang="ro-RO" dirty="0"/>
                        <a:t> </a:t>
                      </a:r>
                      <a:r>
                        <a:rPr lang="ro-RO" dirty="0" err="1"/>
                        <a:t>és</a:t>
                      </a:r>
                      <a:r>
                        <a:rPr lang="ro-RO" dirty="0"/>
                        <a:t> </a:t>
                      </a:r>
                      <a:r>
                        <a:rPr lang="ro-RO" dirty="0" smtClean="0"/>
                        <a:t>Laptop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err="1" smtClean="0"/>
                        <a:t>Szerver</a:t>
                      </a:r>
                      <a:endParaRPr lang="ro-RO" dirty="0" smtClean="0"/>
                    </a:p>
                    <a:p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Minimális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Ajánlott</a:t>
                      </a:r>
                      <a:r>
                        <a:rPr lang="hu-HU" baseline="0" dirty="0" smtClean="0"/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Processzor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300 MHz(x86)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700 MHz(x86)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300 MHz (x86)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o-RO" dirty="0" err="1"/>
                        <a:t>Memória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256 MB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512 MB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128 MB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o-RO" dirty="0" err="1" smtClean="0"/>
                        <a:t>Merevlemez</a:t>
                      </a:r>
                      <a:r>
                        <a:rPr lang="ro-RO" dirty="0" smtClean="0"/>
                        <a:t> </a:t>
                      </a:r>
                      <a:r>
                        <a:rPr lang="ro-RO" dirty="0" err="1"/>
                        <a:t>méret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4 </a:t>
                      </a:r>
                      <a:r>
                        <a:rPr lang="ro-RO" dirty="0" smtClean="0"/>
                        <a:t>GB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8-20 </a:t>
                      </a:r>
                      <a:r>
                        <a:rPr lang="ro-RO" dirty="0" smtClean="0"/>
                        <a:t>GB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1 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o-RO" dirty="0" err="1"/>
                        <a:t>Videokártya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VGA @ 640x480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VGA @ 1024x768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közömbös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963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078" y="150312"/>
            <a:ext cx="8610600" cy="1293028"/>
          </a:xfrm>
        </p:spPr>
        <p:txBody>
          <a:bodyPr/>
          <a:lstStyle/>
          <a:p>
            <a:pPr algn="l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Képességek</a:t>
            </a:r>
            <a:endParaRPr lang="ro-R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Nomogramă 3"/>
          <p:cNvGraphicFramePr/>
          <p:nvPr>
            <p:extLst>
              <p:ext uri="{D42A27DB-BD31-4B8C-83A1-F6EECF244321}">
                <p14:modId xmlns:p14="http://schemas.microsoft.com/office/powerpoint/2010/main" val="3589867485"/>
              </p:ext>
            </p:extLst>
          </p:nvPr>
        </p:nvGraphicFramePr>
        <p:xfrm>
          <a:off x="1656220" y="11580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53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78285" y="175649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csomagok osztályozása, és támogatottsága</a:t>
            </a:r>
            <a:endParaRPr lang="ro-R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207431"/>
              </p:ext>
            </p:extLst>
          </p:nvPr>
        </p:nvGraphicFramePr>
        <p:xfrm>
          <a:off x="848638" y="3256608"/>
          <a:ext cx="10820400" cy="1097280"/>
        </p:xfrm>
        <a:graphic>
          <a:graphicData uri="http://schemas.openxmlformats.org/drawingml/2006/table">
            <a:tbl>
              <a:tblPr/>
              <a:tblGrid>
                <a:gridCol w="3606800"/>
                <a:gridCol w="3606800"/>
                <a:gridCol w="3606800"/>
              </a:tblGrid>
              <a:tr h="0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szabad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szoftver</a:t>
                      </a:r>
                      <a:endParaRPr lang="ro-RO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o-RO" b="1" dirty="0" err="1"/>
                        <a:t>nem</a:t>
                      </a:r>
                      <a:r>
                        <a:rPr lang="ro-RO" b="1" dirty="0"/>
                        <a:t> </a:t>
                      </a:r>
                      <a:r>
                        <a:rPr lang="ro-RO" b="1" dirty="0" err="1"/>
                        <a:t>szabad</a:t>
                      </a:r>
                      <a:r>
                        <a:rPr lang="ro-RO" b="1" dirty="0"/>
                        <a:t> </a:t>
                      </a:r>
                      <a:r>
                        <a:rPr lang="ro-RO" b="1" dirty="0" err="1"/>
                        <a:t>szoftver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o-RO" b="1"/>
                        <a:t>hivatalosan támogatott</a:t>
                      </a:r>
                      <a:endParaRPr lang="ro-RO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Main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o-RO"/>
                        <a:t>Restricted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o-RO" b="1"/>
                        <a:t>nem támogatott</a:t>
                      </a:r>
                      <a:endParaRPr lang="ro-RO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Universe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Multiverse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8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77660" y="313436"/>
            <a:ext cx="8610600" cy="1293028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Ubuntu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ő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ő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56138"/>
            <a:ext cx="5428114" cy="4024313"/>
          </a:xfrm>
          <a:prstGeom prst="rect">
            <a:avLst/>
          </a:prstGeom>
        </p:spPr>
      </p:pic>
      <p:sp>
        <p:nvSpPr>
          <p:cNvPr id="5" name="Dreptunghi 4"/>
          <p:cNvSpPr/>
          <p:nvPr/>
        </p:nvSpPr>
        <p:spPr>
          <a:xfrm>
            <a:off x="5428114" y="2056138"/>
            <a:ext cx="62558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cs typeface="Arial" panose="020B0604020202020204" pitchFamily="34" charset="0"/>
              </a:rPr>
              <a:t>L</a:t>
            </a:r>
            <a:r>
              <a:rPr lang="ro-RO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cs typeface="Arial" panose="020B0604020202020204" pitchFamily="34" charset="0"/>
              </a:rPr>
              <a:t>ive-CD</a:t>
            </a:r>
          </a:p>
          <a:p>
            <a:pPr algn="just"/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megtudjuk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jelent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először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bootoljuk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gépet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telepítő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CD-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ről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 Ha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tényleg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telepítőmédiáról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kezdett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bootolni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gépünk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első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amit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láthatunk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tul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sokat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mondó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Ahhoz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tudjunk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lépni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a BIOS-ba a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számítógép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típusától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függően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F12, F11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gombot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kell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megnyomni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pontosan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melyiket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azt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induláskor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megjelenő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legalsó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sorban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találjuk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569029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3028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Ubuntu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alkalmaz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478594"/>
              </p:ext>
            </p:extLst>
          </p:nvPr>
        </p:nvGraphicFramePr>
        <p:xfrm>
          <a:off x="660748" y="2031086"/>
          <a:ext cx="10820400" cy="356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33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27973" y="238280"/>
            <a:ext cx="8610600" cy="1293028"/>
          </a:xfrm>
        </p:spPr>
        <p:txBody>
          <a:bodyPr/>
          <a:lstStyle/>
          <a:p>
            <a:pPr algn="l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kérdések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hu-HU" sz="7200" b="1" dirty="0" smtClean="0"/>
              <a:t>Mi a linux</a:t>
            </a:r>
            <a:r>
              <a:rPr lang="en-US" sz="7200" b="1" dirty="0" smtClean="0"/>
              <a:t>?</a:t>
            </a:r>
            <a:endParaRPr lang="hu-HU" sz="7200" b="1" dirty="0" smtClean="0"/>
          </a:p>
          <a:p>
            <a:pPr>
              <a:lnSpc>
                <a:spcPct val="170000"/>
              </a:lnSpc>
            </a:pPr>
            <a:r>
              <a:rPr lang="hu-HU" sz="7200" b="1" dirty="0" smtClean="0"/>
              <a:t>Melyek a linux</a:t>
            </a:r>
            <a:r>
              <a:rPr lang="en-US" sz="7200" b="1" dirty="0" smtClean="0"/>
              <a:t> el</a:t>
            </a:r>
            <a:r>
              <a:rPr lang="hu-HU" sz="7200" b="1" dirty="0"/>
              <a:t>ő</a:t>
            </a:r>
            <a:r>
              <a:rPr lang="en-US" sz="7200" b="1" dirty="0" err="1" smtClean="0"/>
              <a:t>nyei</a:t>
            </a:r>
            <a:r>
              <a:rPr lang="en-US" sz="7200" b="1" dirty="0" smtClean="0"/>
              <a:t>?</a:t>
            </a:r>
            <a:endParaRPr lang="hu-HU" sz="7200" b="1" dirty="0" smtClean="0"/>
          </a:p>
          <a:p>
            <a:pPr>
              <a:lnSpc>
                <a:spcPct val="170000"/>
              </a:lnSpc>
            </a:pPr>
            <a:r>
              <a:rPr lang="hu-HU" sz="7200" b="1" dirty="0" smtClean="0"/>
              <a:t>Melyek a linux hátrányai</a:t>
            </a:r>
            <a:r>
              <a:rPr lang="en-US" sz="7200" b="1" dirty="0" smtClean="0"/>
              <a:t>?</a:t>
            </a:r>
            <a:endParaRPr lang="hu-HU" sz="7200" b="1" dirty="0" smtClean="0"/>
          </a:p>
          <a:p>
            <a:pPr>
              <a:lnSpc>
                <a:spcPct val="170000"/>
              </a:lnSpc>
            </a:pPr>
            <a:r>
              <a:rPr lang="hu-HU" sz="7200" b="1" dirty="0" smtClean="0"/>
              <a:t>Sorold fel az ubuntu kiadásait</a:t>
            </a:r>
            <a:r>
              <a:rPr lang="en-US" sz="7200" b="1" dirty="0" smtClean="0"/>
              <a:t>!</a:t>
            </a:r>
          </a:p>
          <a:p>
            <a:pPr>
              <a:lnSpc>
                <a:spcPct val="170000"/>
              </a:lnSpc>
            </a:pPr>
            <a:r>
              <a:rPr lang="hu-HU" sz="7200" b="1" dirty="0"/>
              <a:t>M</a:t>
            </a:r>
            <a:r>
              <a:rPr lang="en-US" sz="7200" b="1" dirty="0" err="1" smtClean="0"/>
              <a:t>ib</a:t>
            </a:r>
            <a:r>
              <a:rPr lang="hu-HU" sz="7200" b="1" dirty="0"/>
              <a:t>ő</a:t>
            </a:r>
            <a:r>
              <a:rPr lang="hu-HU" sz="7200" b="1" dirty="0" smtClean="0"/>
              <a:t>l épül fel az ubuntu ablaka</a:t>
            </a:r>
            <a:r>
              <a:rPr lang="en-US" sz="7200" b="1" dirty="0" smtClean="0"/>
              <a:t>?</a:t>
            </a:r>
            <a:endParaRPr lang="hu-HU" sz="7200" b="1" dirty="0" smtClean="0"/>
          </a:p>
          <a:p>
            <a:pPr>
              <a:lnSpc>
                <a:spcPct val="170000"/>
              </a:lnSpc>
            </a:pPr>
            <a:r>
              <a:rPr lang="hu-HU" sz="7200" b="1" dirty="0" smtClean="0"/>
              <a:t>Mikor volt kiadva az ubuntu linux 9.04</a:t>
            </a:r>
            <a:r>
              <a:rPr lang="en-US" sz="7200" b="1" dirty="0" smtClean="0"/>
              <a:t>?</a:t>
            </a:r>
            <a:endParaRPr lang="hu-HU" sz="7200" b="1" dirty="0" smtClean="0"/>
          </a:p>
          <a:p>
            <a:pPr>
              <a:lnSpc>
                <a:spcPct val="170000"/>
              </a:lnSpc>
            </a:pPr>
            <a:r>
              <a:rPr lang="hu-HU" sz="7200" b="1" dirty="0" smtClean="0"/>
              <a:t>Sorolj fel a linux képességei közül 3-at</a:t>
            </a:r>
            <a:r>
              <a:rPr lang="en-US" sz="7200" b="1" dirty="0" smtClean="0"/>
              <a:t>!</a:t>
            </a:r>
            <a:endParaRPr lang="hu-HU" sz="7200" b="1" dirty="0" smtClean="0"/>
          </a:p>
          <a:p>
            <a:pPr>
              <a:lnSpc>
                <a:spcPct val="170000"/>
              </a:lnSpc>
            </a:pPr>
            <a:endParaRPr lang="en-US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986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384300" y="279400"/>
            <a:ext cx="9448800" cy="115199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linux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o-R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49300" y="1660000"/>
            <a:ext cx="9448800" cy="2315099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	</a:t>
            </a:r>
            <a:r>
              <a:rPr lang="en-US" dirty="0" smtClean="0"/>
              <a:t>A </a:t>
            </a:r>
            <a:r>
              <a:rPr lang="en-US" dirty="0"/>
              <a:t>L</a:t>
            </a:r>
            <a:r>
              <a:rPr lang="en-US" dirty="0" smtClean="0"/>
              <a:t>inux </a:t>
            </a:r>
            <a:r>
              <a:rPr lang="hu-HU" dirty="0" smtClean="0"/>
              <a:t>operációs rendszer,</a:t>
            </a:r>
            <a:r>
              <a:rPr lang="en-US" dirty="0" smtClean="0"/>
              <a:t> </a:t>
            </a:r>
            <a:r>
              <a:rPr lang="hu-HU" dirty="0" smtClean="0"/>
              <a:t>amely a szabad szoftverek és nyílt forrású </a:t>
            </a:r>
            <a:r>
              <a:rPr lang="hu-HU" dirty="0"/>
              <a:t>programok legismertebb </a:t>
            </a:r>
            <a:r>
              <a:rPr lang="hu-HU" dirty="0" smtClean="0"/>
              <a:t>példája.</a:t>
            </a:r>
          </a:p>
          <a:p>
            <a:pPr algn="just"/>
            <a:r>
              <a:rPr lang="hu-HU" dirty="0" smtClean="0"/>
              <a:t> 	A </a:t>
            </a:r>
            <a:r>
              <a:rPr lang="hu-HU" dirty="0"/>
              <a:t>„Linux” elnevezés szigorú értelemben véve a </a:t>
            </a:r>
            <a:r>
              <a:rPr lang="hu-HU" i="1" u="sng" dirty="0" smtClean="0"/>
              <a:t>linux</a:t>
            </a:r>
            <a:r>
              <a:rPr lang="en-US" i="1" u="sng" dirty="0" smtClean="0"/>
              <a:t>-</a:t>
            </a:r>
            <a:r>
              <a:rPr lang="hu-HU" i="1" u="sng" dirty="0" smtClean="0"/>
              <a:t>rendszermagot</a:t>
            </a:r>
            <a:r>
              <a:rPr lang="hu-HU" dirty="0" smtClean="0"/>
              <a:t> </a:t>
            </a:r>
            <a:r>
              <a:rPr lang="hu-HU" dirty="0"/>
              <a:t>jelenti, amelyet </a:t>
            </a:r>
            <a:r>
              <a:rPr lang="hu-HU" i="1" u="sng" dirty="0" smtClean="0"/>
              <a:t>Linus Torvalds </a:t>
            </a:r>
            <a:r>
              <a:rPr lang="hu-HU" dirty="0" smtClean="0"/>
              <a:t>kezdett </a:t>
            </a:r>
            <a:r>
              <a:rPr lang="hu-HU" dirty="0"/>
              <a:t>el fejleszteni 1991-ben. </a:t>
            </a:r>
            <a:endParaRPr lang="hu-HU" dirty="0" smtClean="0"/>
          </a:p>
          <a:p>
            <a:pPr algn="just"/>
            <a:r>
              <a:rPr lang="hu-HU" dirty="0" smtClean="0"/>
              <a:t>	A linux hivatalos logója</a:t>
            </a:r>
            <a:r>
              <a:rPr lang="en-US" dirty="0" smtClean="0"/>
              <a:t>:</a:t>
            </a: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3139443"/>
            <a:ext cx="2390775" cy="1914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900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288384"/>
            <a:ext cx="8610600" cy="1293028"/>
          </a:xfrm>
        </p:spPr>
        <p:txBody>
          <a:bodyPr/>
          <a:lstStyle/>
          <a:p>
            <a:pPr algn="l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források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FF0000"/>
                </a:solidFill>
                <a:hlinkClick r:id="rId2"/>
              </a:rPr>
              <a:t>https://www.google.ro/search?q=linux&amp;source=lnms&amp;tbm=isch&amp;sa=X&amp;ei=HjeYUr2jC9SIyQPX1IGIBg&amp;ved=0CAcQ_AUoAQ&amp;biw=1280&amp;bih=929#imgdii=_</a:t>
            </a:r>
            <a:endParaRPr lang="ro-RO" dirty="0" smtClean="0">
              <a:solidFill>
                <a:srgbClr val="FF0000"/>
              </a:solidFill>
            </a:endParaRPr>
          </a:p>
          <a:p>
            <a:r>
              <a:rPr lang="ro-RO" dirty="0">
                <a:solidFill>
                  <a:srgbClr val="FF0000"/>
                </a:solidFill>
                <a:hlinkClick r:id="rId3"/>
              </a:rPr>
              <a:t>http://ubuntu-alapok.hu/az-ubunturol</a:t>
            </a:r>
            <a:r>
              <a:rPr lang="ro-RO" dirty="0" smtClean="0">
                <a:solidFill>
                  <a:srgbClr val="FF0000"/>
                </a:solidFill>
                <a:hlinkClick r:id="rId3"/>
              </a:rPr>
              <a:t>/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o-RO" dirty="0">
                <a:solidFill>
                  <a:srgbClr val="FF0000"/>
                </a:solidFill>
                <a:hlinkClick r:id="rId4"/>
              </a:rPr>
              <a:t>http://hu.wikipedia.org/wiki/Ubuntu_(Linux-disztrib%C3%BAci%C3%B3</a:t>
            </a:r>
            <a:r>
              <a:rPr lang="ro-RO" dirty="0" smtClean="0">
                <a:solidFill>
                  <a:srgbClr val="FF0000"/>
                </a:solidFill>
                <a:hlinkClick r:id="rId4"/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  <a:hlinkClick r:id="rId5"/>
              </a:rPr>
              <a:t>http://fi.inf.elte.hu/~</a:t>
            </a:r>
            <a:r>
              <a:rPr lang="en-US" dirty="0" smtClean="0">
                <a:solidFill>
                  <a:srgbClr val="FF0000"/>
                </a:solidFill>
                <a:hlinkClick r:id="rId5"/>
              </a:rPr>
              <a:t>locsi/digpub/09102/honlap/havelsz/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ro-RO" dirty="0">
                <a:solidFill>
                  <a:srgbClr val="FF0000"/>
                </a:solidFill>
                <a:hlinkClick r:id="rId6"/>
              </a:rPr>
              <a:t>http://ubuntu-alapok.hu/telepites</a:t>
            </a:r>
            <a:r>
              <a:rPr lang="ro-RO" dirty="0" smtClean="0">
                <a:solidFill>
                  <a:srgbClr val="FF0000"/>
                </a:solidFill>
                <a:hlinkClick r:id="rId6"/>
              </a:rPr>
              <a:t>/</a:t>
            </a:r>
            <a:endParaRPr lang="ro-RO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o-R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218273"/>
            <a:ext cx="8610600" cy="1293028"/>
          </a:xfrm>
        </p:spPr>
        <p:txBody>
          <a:bodyPr/>
          <a:lstStyle/>
          <a:p>
            <a:pPr algn="l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Előnyei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Nomogramă 3"/>
          <p:cNvGraphicFramePr/>
          <p:nvPr>
            <p:extLst>
              <p:ext uri="{D42A27DB-BD31-4B8C-83A1-F6EECF244321}">
                <p14:modId xmlns:p14="http://schemas.microsoft.com/office/powerpoint/2010/main" val="3879376083"/>
              </p:ext>
            </p:extLst>
          </p:nvPr>
        </p:nvGraphicFramePr>
        <p:xfrm>
          <a:off x="1168400" y="8950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4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15030" y="188176"/>
            <a:ext cx="8610600" cy="1293028"/>
          </a:xfrm>
        </p:spPr>
        <p:txBody>
          <a:bodyPr/>
          <a:lstStyle/>
          <a:p>
            <a:pPr algn="l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nyai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663263"/>
              </p:ext>
            </p:extLst>
          </p:nvPr>
        </p:nvGraphicFramePr>
        <p:xfrm>
          <a:off x="3895595" y="1"/>
          <a:ext cx="745298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41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137786"/>
            <a:ext cx="8610600" cy="1293028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Linus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torvalds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139" y="2034565"/>
            <a:ext cx="2915560" cy="4341182"/>
          </a:xfrm>
          <a:prstGeom prst="rect">
            <a:avLst/>
          </a:prstGeom>
        </p:spPr>
      </p:pic>
      <p:sp>
        <p:nvSpPr>
          <p:cNvPr id="5" name="Dreptunghi 4"/>
          <p:cNvSpPr/>
          <p:nvPr/>
        </p:nvSpPr>
        <p:spPr>
          <a:xfrm>
            <a:off x="4305300" y="2034565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Linus </a:t>
            </a:r>
            <a:r>
              <a:rPr lang="ro-RO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Torvalds</a:t>
            </a:r>
            <a:r>
              <a:rPr lang="en-US" dirty="0">
                <a:latin typeface="TimesNewRomanPSMT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sz</a:t>
            </a:r>
            <a:r>
              <a:rPr lang="hu-HU" dirty="0">
                <a:latin typeface="Arial Black" panose="020B0A04020102020204" pitchFamily="34" charset="0"/>
              </a:rPr>
              <a:t>ü</a:t>
            </a:r>
            <a:r>
              <a:rPr lang="en-US" dirty="0" smtClean="0">
                <a:latin typeface="Arial Black" panose="020B0A04020102020204" pitchFamily="34" charset="0"/>
              </a:rPr>
              <a:t>letett:1969 </a:t>
            </a:r>
            <a:r>
              <a:rPr lang="en-US" dirty="0" err="1" smtClean="0">
                <a:latin typeface="Arial Black" panose="020B0A04020102020204" pitchFamily="34" charset="0"/>
              </a:rPr>
              <a:t>december</a:t>
            </a:r>
            <a:r>
              <a:rPr lang="en-US" dirty="0" smtClean="0">
                <a:latin typeface="Arial Black" panose="020B0A04020102020204" pitchFamily="34" charset="0"/>
              </a:rPr>
              <a:t> 23-</a:t>
            </a:r>
            <a:r>
              <a:rPr lang="hu-HU" dirty="0" smtClean="0">
                <a:latin typeface="Arial Black" panose="020B0A04020102020204" pitchFamily="34" charset="0"/>
              </a:rPr>
              <a:t>án,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Finnorsz</a:t>
            </a:r>
            <a:r>
              <a:rPr lang="hu-HU" dirty="0" smtClean="0">
                <a:latin typeface="Arial Black" panose="020B0A04020102020204" pitchFamily="34" charset="0"/>
              </a:rPr>
              <a:t>á</a:t>
            </a:r>
            <a:r>
              <a:rPr lang="en-US" dirty="0" err="1" smtClean="0">
                <a:latin typeface="Arial Black" panose="020B0A04020102020204" pitchFamily="34" charset="0"/>
              </a:rPr>
              <a:t>gban</a:t>
            </a:r>
            <a:r>
              <a:rPr lang="hu-HU" dirty="0" smtClean="0">
                <a:latin typeface="Arial Black" panose="020B0A04020102020204" pitchFamily="34" charset="0"/>
              </a:rPr>
              <a:t>. Foglalkozása szoftware fejlesztő. </a:t>
            </a:r>
            <a:r>
              <a:rPr lang="hu-HU" dirty="0" smtClean="0">
                <a:latin typeface="Arial Black" panose="020B0A04020102020204" pitchFamily="34" charset="0"/>
              </a:rPr>
              <a:t>Iskoláit </a:t>
            </a:r>
            <a:r>
              <a:rPr lang="hu-HU" dirty="0" smtClean="0">
                <a:latin typeface="Arial Black" panose="020B0A04020102020204" pitchFamily="34" charset="0"/>
              </a:rPr>
              <a:t>Helszinkiben végezte. Ő volt a linux feltaláloja. </a:t>
            </a:r>
            <a:r>
              <a:rPr lang="hu-HU" dirty="0">
                <a:latin typeface="Arial Black" panose="020B0A04020102020204" pitchFamily="34" charset="0"/>
              </a:rPr>
              <a:t>Jelenleg Linus munkaadója a Linux Foundation, amely a korábbi OSDL (Open Source Develpment Labs) és a Free Standards Group egyesüléséből jött létre. A Linux Foundation az ipar fontos szervezetei, cégei által fenntartott alapítvány, amely anyagi hátteret teremt a Linux kernel fejlesztésének.</a:t>
            </a:r>
            <a:endParaRPr lang="ro-RO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79951" y="351014"/>
            <a:ext cx="8610600" cy="1293028"/>
          </a:xfrm>
        </p:spPr>
        <p:txBody>
          <a:bodyPr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Kiadási évek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ubstituent conținu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483551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06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1600" y="103973"/>
            <a:ext cx="8610600" cy="1293028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Ubuntu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linux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85800" y="1357343"/>
            <a:ext cx="10820400" cy="464975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hu-HU" dirty="0">
                <a:latin typeface="Castellar" panose="020A0402060406010301" pitchFamily="18" charset="0"/>
              </a:rPr>
              <a:t>Az Ubuntu egy Debian „sid” alapú Linux disztribúció 6 hónapos kiadási ciklusokkal, a legfrissebb szoftverekkel, bugfixekkel és integrációs munkákkal, amelyek visszakerülnek a Debianba</a:t>
            </a:r>
            <a:r>
              <a:rPr lang="hu-HU" dirty="0" smtClean="0">
                <a:latin typeface="Castellar" panose="020A0402060406010301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hu-HU" dirty="0" smtClean="0">
              <a:latin typeface="Castellar" panose="020A0402060406010301" pitchFamily="18" charset="0"/>
            </a:endParaRPr>
          </a:p>
          <a:p>
            <a:pPr>
              <a:lnSpc>
                <a:spcPct val="110000"/>
              </a:lnSpc>
            </a:pPr>
            <a:endParaRPr lang="hu-HU" dirty="0">
              <a:latin typeface="Castellar" panose="020A0402060406010301" pitchFamily="18" charset="0"/>
            </a:endParaRPr>
          </a:p>
          <a:p>
            <a:pPr>
              <a:lnSpc>
                <a:spcPct val="110000"/>
              </a:lnSpc>
            </a:pPr>
            <a:endParaRPr lang="hu-HU" dirty="0" smtClean="0">
              <a:latin typeface="Castellar" panose="020A0402060406010301" pitchFamily="18" charset="0"/>
            </a:endParaRPr>
          </a:p>
          <a:p>
            <a:pPr>
              <a:lnSpc>
                <a:spcPct val="110000"/>
              </a:lnSpc>
            </a:pPr>
            <a:r>
              <a:rPr lang="hu-HU" dirty="0" smtClean="0">
                <a:latin typeface="Castellar" panose="020A0402060406010301" pitchFamily="18" charset="0"/>
              </a:rPr>
              <a:t>A felhasznÁlÓi felÜlet határozza  meg a megjelenésÉt. </a:t>
            </a:r>
            <a:r>
              <a:rPr lang="ro-RO" dirty="0" err="1">
                <a:latin typeface="Castellar" panose="020A0402060406010301" pitchFamily="18" charset="0"/>
              </a:rPr>
              <a:t>Az</a:t>
            </a:r>
            <a:r>
              <a:rPr lang="ro-RO" dirty="0">
                <a:latin typeface="Castellar" panose="020A0402060406010301" pitchFamily="18" charset="0"/>
              </a:rPr>
              <a:t> </a:t>
            </a:r>
            <a:r>
              <a:rPr lang="ro-RO" dirty="0" err="1">
                <a:latin typeface="Castellar" panose="020A0402060406010301" pitchFamily="18" charset="0"/>
              </a:rPr>
              <a:t>Ubuntu</a:t>
            </a:r>
            <a:r>
              <a:rPr lang="ro-RO" dirty="0">
                <a:latin typeface="Castellar" panose="020A0402060406010301" pitchFamily="18" charset="0"/>
              </a:rPr>
              <a:t> 12.04 LTS </a:t>
            </a:r>
            <a:r>
              <a:rPr lang="ro-RO" dirty="0" err="1">
                <a:latin typeface="Castellar" panose="020A0402060406010301" pitchFamily="18" charset="0"/>
              </a:rPr>
              <a:t>alapértelmezett</a:t>
            </a:r>
            <a:r>
              <a:rPr lang="ro-RO" dirty="0">
                <a:latin typeface="Castellar" panose="020A0402060406010301" pitchFamily="18" charset="0"/>
              </a:rPr>
              <a:t> </a:t>
            </a:r>
            <a:r>
              <a:rPr lang="ro-RO" dirty="0" err="1">
                <a:latin typeface="Castellar" panose="020A0402060406010301" pitchFamily="18" charset="0"/>
              </a:rPr>
              <a:t>felhasználói</a:t>
            </a:r>
            <a:r>
              <a:rPr lang="ro-RO" dirty="0">
                <a:latin typeface="Castellar" panose="020A0402060406010301" pitchFamily="18" charset="0"/>
              </a:rPr>
              <a:t> </a:t>
            </a:r>
            <a:r>
              <a:rPr lang="ro-RO" dirty="0" err="1">
                <a:latin typeface="Castellar" panose="020A0402060406010301" pitchFamily="18" charset="0"/>
              </a:rPr>
              <a:t>felülete</a:t>
            </a:r>
            <a:r>
              <a:rPr lang="ro-RO" dirty="0">
                <a:latin typeface="Castellar" panose="020A0402060406010301" pitchFamily="18" charset="0"/>
              </a:rPr>
              <a:t> a </a:t>
            </a:r>
            <a:r>
              <a:rPr lang="ro-RO" dirty="0" err="1">
                <a:latin typeface="Castellar" panose="020A0402060406010301" pitchFamily="18" charset="0"/>
              </a:rPr>
              <a:t>Unity</a:t>
            </a:r>
            <a:r>
              <a:rPr lang="ro-RO" dirty="0">
                <a:latin typeface="Castellar" panose="020A0402060406010301" pitchFamily="18" charset="0"/>
              </a:rPr>
              <a:t>, a </a:t>
            </a:r>
            <a:r>
              <a:rPr lang="ro-RO" dirty="0" err="1">
                <a:latin typeface="Castellar" panose="020A0402060406010301" pitchFamily="18" charset="0"/>
              </a:rPr>
              <a:t>hardveres</a:t>
            </a:r>
            <a:r>
              <a:rPr lang="ro-RO" dirty="0">
                <a:latin typeface="Castellar" panose="020A0402060406010301" pitchFamily="18" charset="0"/>
              </a:rPr>
              <a:t> </a:t>
            </a:r>
            <a:r>
              <a:rPr lang="ro-RO" dirty="0" err="1">
                <a:latin typeface="Castellar" panose="020A0402060406010301" pitchFamily="18" charset="0"/>
              </a:rPr>
              <a:t>grafikus</a:t>
            </a:r>
            <a:r>
              <a:rPr lang="ro-RO" dirty="0">
                <a:latin typeface="Castellar" panose="020A0402060406010301" pitchFamily="18" charset="0"/>
              </a:rPr>
              <a:t> </a:t>
            </a:r>
            <a:r>
              <a:rPr lang="ro-RO" dirty="0" err="1">
                <a:latin typeface="Castellar" panose="020A0402060406010301" pitchFamily="18" charset="0"/>
              </a:rPr>
              <a:t>gyorsítással</a:t>
            </a:r>
            <a:r>
              <a:rPr lang="ro-RO" dirty="0">
                <a:latin typeface="Castellar" panose="020A0402060406010301" pitchFamily="18" charset="0"/>
              </a:rPr>
              <a:t> </a:t>
            </a:r>
            <a:r>
              <a:rPr lang="ro-RO" dirty="0" err="1">
                <a:latin typeface="Castellar" panose="020A0402060406010301" pitchFamily="18" charset="0"/>
              </a:rPr>
              <a:t>nem</a:t>
            </a:r>
            <a:r>
              <a:rPr lang="ro-RO" dirty="0">
                <a:latin typeface="Castellar" panose="020A0402060406010301" pitchFamily="18" charset="0"/>
              </a:rPr>
              <a:t> </a:t>
            </a:r>
            <a:r>
              <a:rPr lang="ro-RO" dirty="0" err="1" smtClean="0">
                <a:latin typeface="Castellar" panose="020A0402060406010301" pitchFamily="18" charset="0"/>
              </a:rPr>
              <a:t>rendelkezŐ</a:t>
            </a:r>
            <a:r>
              <a:rPr lang="ro-RO" dirty="0" smtClean="0">
                <a:latin typeface="Castellar" panose="020A0402060406010301" pitchFamily="18" charset="0"/>
              </a:rPr>
              <a:t> </a:t>
            </a:r>
            <a:r>
              <a:rPr lang="ro-RO" dirty="0" err="1" smtClean="0">
                <a:latin typeface="Castellar" panose="020A0402060406010301" pitchFamily="18" charset="0"/>
              </a:rPr>
              <a:t>gÉpek</a:t>
            </a:r>
            <a:r>
              <a:rPr lang="ro-RO" dirty="0" smtClean="0">
                <a:latin typeface="Castellar" panose="020A0402060406010301" pitchFamily="18" charset="0"/>
              </a:rPr>
              <a:t> </a:t>
            </a:r>
            <a:r>
              <a:rPr lang="ro-RO" dirty="0" err="1">
                <a:latin typeface="Castellar" panose="020A0402060406010301" pitchFamily="18" charset="0"/>
              </a:rPr>
              <a:t>esetén</a:t>
            </a:r>
            <a:r>
              <a:rPr lang="ro-RO" dirty="0">
                <a:latin typeface="Castellar" panose="020A0402060406010301" pitchFamily="18" charset="0"/>
              </a:rPr>
              <a:t> </a:t>
            </a:r>
            <a:r>
              <a:rPr lang="ro-RO" dirty="0" err="1">
                <a:latin typeface="Castellar" panose="020A0402060406010301" pitchFamily="18" charset="0"/>
              </a:rPr>
              <a:t>pedig</a:t>
            </a:r>
            <a:r>
              <a:rPr lang="ro-RO" dirty="0">
                <a:latin typeface="Castellar" panose="020A0402060406010301" pitchFamily="18" charset="0"/>
              </a:rPr>
              <a:t> a </a:t>
            </a:r>
            <a:r>
              <a:rPr lang="ro-RO" dirty="0" err="1">
                <a:latin typeface="Castellar" panose="020A0402060406010301" pitchFamily="18" charset="0"/>
              </a:rPr>
              <a:t>Unity</a:t>
            </a:r>
            <a:r>
              <a:rPr lang="ro-RO" dirty="0">
                <a:latin typeface="Castellar" panose="020A0402060406010301" pitchFamily="18" charset="0"/>
              </a:rPr>
              <a:t> 2D </a:t>
            </a:r>
            <a:r>
              <a:rPr lang="ro-RO" dirty="0" err="1">
                <a:latin typeface="Castellar" panose="020A0402060406010301" pitchFamily="18" charset="0"/>
              </a:rPr>
              <a:t>felület</a:t>
            </a:r>
            <a:r>
              <a:rPr lang="ro-RO" dirty="0">
                <a:latin typeface="Castellar" panose="020A0402060406010301" pitchFamily="18" charset="0"/>
              </a:rPr>
              <a:t> </a:t>
            </a:r>
            <a:r>
              <a:rPr lang="ro-RO" dirty="0" err="1">
                <a:latin typeface="Castellar" panose="020A0402060406010301" pitchFamily="18" charset="0"/>
              </a:rPr>
              <a:t>áll</a:t>
            </a:r>
            <a:r>
              <a:rPr lang="ro-RO" dirty="0">
                <a:latin typeface="Castellar" panose="020A0402060406010301" pitchFamily="18" charset="0"/>
              </a:rPr>
              <a:t> </a:t>
            </a:r>
            <a:r>
              <a:rPr lang="ro-RO" dirty="0" err="1">
                <a:latin typeface="Castellar" panose="020A0402060406010301" pitchFamily="18" charset="0"/>
              </a:rPr>
              <a:t>rendelkezésünkre</a:t>
            </a:r>
            <a:r>
              <a:rPr lang="ro-RO" dirty="0">
                <a:latin typeface="Castellar" panose="020A0402060406010301" pitchFamily="18" charset="0"/>
              </a:rPr>
              <a:t>.</a:t>
            </a:r>
            <a:endParaRPr lang="hu-HU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306888" y="325334"/>
            <a:ext cx="8323545" cy="11652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</a:t>
            </a: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</a:t>
            </a: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Ubuntur</a:t>
            </a: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ro-R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78480"/>
              </p:ext>
            </p:extLst>
          </p:nvPr>
        </p:nvGraphicFramePr>
        <p:xfrm>
          <a:off x="1894214" y="2150430"/>
          <a:ext cx="8128000" cy="441540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64000"/>
                <a:gridCol w="4064000"/>
              </a:tblGrid>
              <a:tr h="53936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Ubuntu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endParaRPr lang="ro-RO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err="1">
                          <a:effectLst/>
                        </a:rPr>
                        <a:t>Fejlesztő</a:t>
                      </a:r>
                      <a:endParaRPr lang="ro-RO" dirty="0">
                        <a:effectLst/>
                      </a:endParaRPr>
                    </a:p>
                  </a:txBody>
                  <a:tcPr marR="28575"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Canonical</a:t>
                      </a:r>
                      <a:r>
                        <a:rPr lang="ro-RO" dirty="0"/>
                        <a:t> Ltd. / </a:t>
                      </a:r>
                      <a:r>
                        <a:rPr lang="ro-RO" dirty="0" err="1"/>
                        <a:t>Ubuntu</a:t>
                      </a:r>
                      <a:r>
                        <a:rPr lang="ro-RO" dirty="0"/>
                        <a:t> </a:t>
                      </a:r>
                      <a:r>
                        <a:rPr lang="ro-RO" dirty="0" err="1"/>
                        <a:t>alapítvány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>
                          <a:effectLst/>
                        </a:rPr>
                        <a:t>Forráskód</a:t>
                      </a:r>
                      <a:endParaRPr lang="ro-RO">
                        <a:effectLst/>
                      </a:endParaRPr>
                    </a:p>
                  </a:txBody>
                  <a:tcPr marR="28575"/>
                </a:tc>
                <a:tc>
                  <a:txBody>
                    <a:bodyPr/>
                    <a:lstStyle/>
                    <a:p>
                      <a:r>
                        <a:rPr lang="ro-RO"/>
                        <a:t>ingyenes, nyílt forráskódú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>
                          <a:effectLst/>
                        </a:rPr>
                        <a:t>OS-család</a:t>
                      </a:r>
                      <a:endParaRPr lang="ro-RO">
                        <a:effectLst/>
                      </a:endParaRPr>
                    </a:p>
                  </a:txBody>
                  <a:tcPr marR="28575"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Linux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o-RO" b="1">
                          <a:effectLst/>
                        </a:rPr>
                        <a:t>Stabil verzió</a:t>
                      </a:r>
                      <a:endParaRPr lang="ro-RO">
                        <a:effectLst/>
                      </a:endParaRPr>
                    </a:p>
                  </a:txBody>
                  <a:tcPr marR="28575"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effectLst/>
                        </a:rPr>
                        <a:t>13.10 </a:t>
                      </a:r>
                      <a:r>
                        <a:rPr lang="ro-RO" i="1" dirty="0">
                          <a:effectLst/>
                        </a:rPr>
                        <a:t>(</a:t>
                      </a:r>
                      <a:r>
                        <a:rPr lang="ro-RO" i="1" dirty="0" err="1">
                          <a:effectLst/>
                        </a:rPr>
                        <a:t>Saucy</a:t>
                      </a:r>
                      <a:r>
                        <a:rPr lang="ro-RO" i="1" dirty="0">
                          <a:effectLst/>
                        </a:rPr>
                        <a:t> </a:t>
                      </a:r>
                      <a:r>
                        <a:rPr lang="ro-RO" i="1" dirty="0" err="1">
                          <a:effectLst/>
                        </a:rPr>
                        <a:t>Salamander</a:t>
                      </a:r>
                      <a:r>
                        <a:rPr lang="ro-RO" i="1" dirty="0">
                          <a:effectLst/>
                        </a:rPr>
                        <a:t>)</a:t>
                      </a:r>
                      <a:r>
                        <a:rPr lang="ro-RO" dirty="0">
                          <a:effectLst/>
                        </a:rPr>
                        <a:t/>
                      </a:r>
                      <a:br>
                        <a:rPr lang="ro-RO" dirty="0">
                          <a:effectLst/>
                        </a:rPr>
                      </a:br>
                      <a:r>
                        <a:rPr lang="ro-RO" dirty="0">
                          <a:effectLst/>
                        </a:rPr>
                        <a:t>(</a:t>
                      </a:r>
                      <a:r>
                        <a:rPr lang="ro-RO" dirty="0" smtClean="0">
                          <a:effectLst/>
                        </a:rPr>
                        <a:t>2013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 err="1" smtClean="0">
                          <a:effectLst/>
                        </a:rPr>
                        <a:t>oktober</a:t>
                      </a:r>
                      <a:r>
                        <a:rPr lang="en-US" dirty="0" smtClean="0">
                          <a:effectLst/>
                        </a:rPr>
                        <a:t> .17.)</a:t>
                      </a:r>
                      <a:r>
                        <a:rPr lang="en-US" baseline="0" dirty="0" smtClean="0">
                          <a:effectLst/>
                        </a:rPr>
                        <a:t> </a:t>
                      </a:r>
                      <a:endParaRPr lang="ro-RO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err="1">
                          <a:effectLst/>
                        </a:rPr>
                        <a:t>Kernel</a:t>
                      </a:r>
                      <a:endParaRPr lang="ro-RO" dirty="0">
                        <a:effectLst/>
                      </a:endParaRPr>
                    </a:p>
                  </a:txBody>
                  <a:tcPr marR="28575"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monolitikus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>
                          <a:effectLst/>
                        </a:rPr>
                        <a:t>Felhasználói felület</a:t>
                      </a:r>
                      <a:endParaRPr lang="ro-RO">
                        <a:effectLst/>
                      </a:endParaRPr>
                    </a:p>
                  </a:txBody>
                  <a:tcPr marR="28575"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Unity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>
                          <a:effectLst/>
                        </a:rPr>
                        <a:t>Licenc</a:t>
                      </a:r>
                      <a:endParaRPr lang="ro-RO">
                        <a:effectLst/>
                      </a:endParaRPr>
                    </a:p>
                  </a:txBody>
                  <a:tcPr marR="28575"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GPL, GFDL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>
                          <a:effectLst/>
                        </a:rPr>
                        <a:t>Státusz</a:t>
                      </a:r>
                      <a:endParaRPr lang="ro-RO">
                        <a:effectLst/>
                      </a:endParaRPr>
                    </a:p>
                  </a:txBody>
                  <a:tcPr marR="28575"/>
                </a:tc>
                <a:tc>
                  <a:txBody>
                    <a:bodyPr/>
                    <a:lstStyle/>
                    <a:p>
                      <a:r>
                        <a:rPr lang="ro-RO"/>
                        <a:t>aktuális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 err="1">
                          <a:effectLst/>
                        </a:rPr>
                        <a:t>Weboldal</a:t>
                      </a:r>
                      <a:endParaRPr lang="ro-RO" dirty="0">
                        <a:effectLst/>
                      </a:endParaRPr>
                    </a:p>
                  </a:txBody>
                  <a:tcPr marR="28575"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magyarul</a:t>
                      </a:r>
                      <a:r>
                        <a:rPr lang="ro-RO" dirty="0"/>
                        <a:t> www.ubuntu.hu,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600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27764" y="138071"/>
            <a:ext cx="8610600" cy="1293028"/>
          </a:xfrm>
        </p:spPr>
        <p:txBody>
          <a:bodyPr/>
          <a:lstStyle/>
          <a:p>
            <a:pPr algn="l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RövId tÖrtÉnete 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98534" y="2260600"/>
            <a:ext cx="10820400" cy="4290512"/>
          </a:xfrm>
        </p:spPr>
        <p:txBody>
          <a:bodyPr>
            <a:normAutofit/>
          </a:bodyPr>
          <a:lstStyle/>
          <a:p>
            <a:r>
              <a:rPr lang="hu-HU" dirty="0">
                <a:latin typeface="Castellar" panose="020A0402060406010301" pitchFamily="18" charset="0"/>
              </a:rPr>
              <a:t>Az Ubuntu </a:t>
            </a:r>
            <a:r>
              <a:rPr lang="hu-HU" dirty="0" smtClean="0">
                <a:latin typeface="Castellar" panose="020A0402060406010301" pitchFamily="18" charset="0"/>
              </a:rPr>
              <a:t>elsŐ kiadása</a:t>
            </a:r>
            <a:r>
              <a:rPr lang="en-US" dirty="0" smtClean="0">
                <a:latin typeface="Castellar" panose="020A0402060406010301" pitchFamily="18" charset="0"/>
              </a:rPr>
              <a:t> </a:t>
            </a:r>
            <a:r>
              <a:rPr lang="hu-HU" dirty="0" smtClean="0">
                <a:latin typeface="Castellar" panose="020A0402060406010301" pitchFamily="18" charset="0"/>
              </a:rPr>
              <a:t>2</a:t>
            </a:r>
            <a:r>
              <a:rPr lang="en-US" dirty="0" smtClean="0">
                <a:latin typeface="Castellar" panose="020A0402060406010301" pitchFamily="18" charset="0"/>
              </a:rPr>
              <a:t>004</a:t>
            </a:r>
            <a:r>
              <a:rPr lang="hu-HU" dirty="0" smtClean="0">
                <a:latin typeface="Castellar" panose="020A0402060406010301" pitchFamily="18" charset="0"/>
              </a:rPr>
              <a:t>. októbe</a:t>
            </a:r>
            <a:r>
              <a:rPr lang="en-US" dirty="0" smtClean="0">
                <a:latin typeface="Castellar" panose="020A0402060406010301" pitchFamily="18" charset="0"/>
              </a:rPr>
              <a:t>r 20.</a:t>
            </a:r>
            <a:r>
              <a:rPr lang="hu-HU" dirty="0" smtClean="0">
                <a:latin typeface="Castellar" panose="020A0402060406010301" pitchFamily="18" charset="0"/>
              </a:rPr>
              <a:t>-án </a:t>
            </a:r>
            <a:r>
              <a:rPr lang="hu-HU" dirty="0">
                <a:latin typeface="Castellar" panose="020A0402060406010301" pitchFamily="18" charset="0"/>
              </a:rPr>
              <a:t>jelent meg, mint egy ideiglenes Debian GNU/Linux </a:t>
            </a:r>
            <a:r>
              <a:rPr lang="hu-HU" dirty="0" smtClean="0">
                <a:latin typeface="Castellar" panose="020A0402060406010301" pitchFamily="18" charset="0"/>
              </a:rPr>
              <a:t>for</a:t>
            </a:r>
            <a:r>
              <a:rPr lang="en-US" dirty="0" smtClean="0">
                <a:latin typeface="Castellar" panose="020A0402060406010301" pitchFamily="18" charset="0"/>
              </a:rPr>
              <a:t>k</a:t>
            </a:r>
            <a:r>
              <a:rPr lang="hu-HU" dirty="0" smtClean="0">
                <a:latin typeface="Castellar" panose="020A0402060406010301" pitchFamily="18" charset="0"/>
              </a:rPr>
              <a:t>. </a:t>
            </a:r>
            <a:r>
              <a:rPr lang="hu-HU" dirty="0">
                <a:latin typeface="Castellar" panose="020A0402060406010301" pitchFamily="18" charset="0"/>
              </a:rPr>
              <a:t>A project célja az volt, hogy az Ubuntu minden 6. </a:t>
            </a:r>
            <a:r>
              <a:rPr lang="hu-HU" dirty="0" smtClean="0">
                <a:latin typeface="Castellar" panose="020A0402060406010301" pitchFamily="18" charset="0"/>
              </a:rPr>
              <a:t>hónapban </a:t>
            </a:r>
            <a:r>
              <a:rPr lang="hu-HU" dirty="0">
                <a:latin typeface="Castellar" panose="020A0402060406010301" pitchFamily="18" charset="0"/>
              </a:rPr>
              <a:t>ki tudjon adni egy új kiadást, aminek az eredménye egy gyakran frissített rendszer. </a:t>
            </a:r>
            <a:endParaRPr lang="hu-HU" dirty="0" smtClean="0">
              <a:latin typeface="Castellar" panose="020A0402060406010301" pitchFamily="18" charset="0"/>
            </a:endParaRPr>
          </a:p>
          <a:p>
            <a:r>
              <a:rPr lang="hu-HU" dirty="0" smtClean="0">
                <a:latin typeface="Castellar" panose="020A0402060406010301" pitchFamily="18" charset="0"/>
              </a:rPr>
              <a:t>Az </a:t>
            </a:r>
            <a:r>
              <a:rPr lang="hu-HU" dirty="0">
                <a:latin typeface="Castellar" panose="020A0402060406010301" pitchFamily="18" charset="0"/>
              </a:rPr>
              <a:t>új Ubuntu kiadások mindig tartalmazzák a legfrissebb GNOME-ot, mert úgy van </a:t>
            </a:r>
            <a:r>
              <a:rPr lang="hu-HU" dirty="0" smtClean="0">
                <a:latin typeface="Castellar" panose="020A0402060406010301" pitchFamily="18" charset="0"/>
              </a:rPr>
              <a:t>idŐzítve</a:t>
            </a:r>
            <a:r>
              <a:rPr lang="hu-HU" dirty="0">
                <a:latin typeface="Castellar" panose="020A0402060406010301" pitchFamily="18" charset="0"/>
              </a:rPr>
              <a:t>, hogy a legfrissebb </a:t>
            </a:r>
            <a:r>
              <a:rPr lang="hu-HU" dirty="0" smtClean="0">
                <a:latin typeface="Castellar" panose="020A0402060406010301" pitchFamily="18" charset="0"/>
              </a:rPr>
              <a:t>GNOME </a:t>
            </a:r>
            <a:r>
              <a:rPr lang="hu-HU" dirty="0">
                <a:latin typeface="Castellar" panose="020A0402060406010301" pitchFamily="18" charset="0"/>
              </a:rPr>
              <a:t>után egy hónappal jelenik meg az </a:t>
            </a:r>
            <a:r>
              <a:rPr lang="hu-HU" dirty="0" smtClean="0">
                <a:latin typeface="Castellar" panose="020A0402060406010301" pitchFamily="18" charset="0"/>
              </a:rPr>
              <a:t>Ubuntu.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0350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mă vapori">
  <a:themeElements>
    <a:clrScheme name="Urmă vapor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rmă vapor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mă vapor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TC104033937[[fn=Urmă vapori]]</Template>
  <TotalTime>756</TotalTime>
  <Words>714</Words>
  <Application>Microsoft Office PowerPoint</Application>
  <PresentationFormat>Ecran lat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Bodoni MT</vt:lpstr>
      <vt:lpstr>Castellar</vt:lpstr>
      <vt:lpstr>Century Gothic</vt:lpstr>
      <vt:lpstr>TimesNewRomanPSMT</vt:lpstr>
      <vt:lpstr>Urmă vapori</vt:lpstr>
      <vt:lpstr>Linux operációs rendszer</vt:lpstr>
      <vt:lpstr>Mi a linux?</vt:lpstr>
      <vt:lpstr>Előnyei :</vt:lpstr>
      <vt:lpstr>hátrányai</vt:lpstr>
      <vt:lpstr>Linus torvalds</vt:lpstr>
      <vt:lpstr>Kiadási évek</vt:lpstr>
      <vt:lpstr>Ubuntu linux</vt:lpstr>
      <vt:lpstr>Információk az Ubunturól</vt:lpstr>
      <vt:lpstr>RövId tÖrtÉnete </vt:lpstr>
      <vt:lpstr>Az Ablak felépítése</vt:lpstr>
      <vt:lpstr>Támogatott vagy nem támogatott szoftverek  az ubuntu ban</vt:lpstr>
      <vt:lpstr>Ubuntu Kiadások </vt:lpstr>
      <vt:lpstr>FoNtosabb kiadÁsi verziÓk És KIADÁSI DÁTUMOK </vt:lpstr>
      <vt:lpstr>gépigény</vt:lpstr>
      <vt:lpstr>Képességek</vt:lpstr>
      <vt:lpstr>A csomagok osztályozása, és támogatottsága</vt:lpstr>
      <vt:lpstr>Az Ubuntu telepítő mezője</vt:lpstr>
      <vt:lpstr>Ubuntu alkalmazások </vt:lpstr>
      <vt:lpstr>kérdések</vt:lpstr>
      <vt:lpstr>források</vt:lpstr>
    </vt:vector>
  </TitlesOfParts>
  <Company>Unitate Scolara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bemutató</dc:title>
  <dc:creator>Elev</dc:creator>
  <cp:lastModifiedBy>MECTS</cp:lastModifiedBy>
  <cp:revision>50</cp:revision>
  <dcterms:created xsi:type="dcterms:W3CDTF">2013-11-29T06:30:46Z</dcterms:created>
  <dcterms:modified xsi:type="dcterms:W3CDTF">2014-01-13T06:40:12Z</dcterms:modified>
</cp:coreProperties>
</file>